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h5nD+0psZyjEJ/000gfd5TYI3C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250"/>
            <a:ext cx="9296399" cy="51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/>
          <p:cNvPicPr preferRelativeResize="0"/>
          <p:nvPr/>
        </p:nvPicPr>
        <p:blipFill rotWithShape="1">
          <a:blip r:embed="rId3">
            <a:alphaModFix/>
          </a:blip>
          <a:srcRect b="-6304" l="-1754" r="-3374" t="-3151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696"/>
            <a:ext cx="9143999" cy="5040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343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 b="0" l="494" r="503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9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5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96400" cy="508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