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250"/>
            <a:ext cx="9296399" cy="5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-6304" l="-1754" r="-3374" t="-3151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696"/>
            <a:ext cx="9143999" cy="5040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343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494" r="503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9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5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96400" cy="508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