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c247667c6e263a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c247667c6e263a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dc247667c6e263a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dc247667c6e263a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c247667c6e263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dc247667c6e263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c247667c6e263a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c247667c6e263a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dc247667c6e263a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dc247667c6e263a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dc247667c6e263a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dc247667c6e263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dc247667c6e263a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dc247667c6e263a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c247667c6e263a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c247667c6e263a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dc247667c6e263a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dc247667c6e263a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dc247667c6e263a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dc247667c6e263a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 rotWithShape="1">
          <a:blip r:embed="rId3">
            <a:alphaModFix/>
          </a:blip>
          <a:srcRect b="-6304" l="-1755" r="-3374" t="-3152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96"/>
            <a:ext cx="9143999" cy="5040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9343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495" r="504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91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58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96400" cy="508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