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6"/>
  </p:notesMasterIdLst>
  <p:sldIdLst>
    <p:sldId id="256" r:id="rId5"/>
    <p:sldId id="257" r:id="rId6"/>
    <p:sldId id="265" r:id="rId7"/>
    <p:sldId id="264" r:id="rId8"/>
    <p:sldId id="263" r:id="rId9"/>
    <p:sldId id="266" r:id="rId10"/>
    <p:sldId id="271" r:id="rId11"/>
    <p:sldId id="273" r:id="rId12"/>
    <p:sldId id="274" r:id="rId13"/>
    <p:sldId id="275" r:id="rId14"/>
    <p:sldId id="272" r:id="rId15"/>
    <p:sldId id="284" r:id="rId16"/>
    <p:sldId id="276" r:id="rId17"/>
    <p:sldId id="278" r:id="rId18"/>
    <p:sldId id="285" r:id="rId19"/>
    <p:sldId id="277" r:id="rId20"/>
    <p:sldId id="280" r:id="rId21"/>
    <p:sldId id="279" r:id="rId22"/>
    <p:sldId id="281" r:id="rId23"/>
    <p:sldId id="282" r:id="rId24"/>
    <p:sldId id="283" r:id="rId25"/>
  </p:sldIdLst>
  <p:sldSz cx="12192000" cy="6858000"/>
  <p:notesSz cx="6858000" cy="9144000"/>
  <p:embeddedFontLst>
    <p:embeddedFont>
      <p:font typeface="Hind Light" panose="02000000000000000000" pitchFamily="2" charset="0"/>
      <p:regular r:id="rId27"/>
    </p:embeddedFont>
    <p:embeddedFont>
      <p:font typeface="Hind Regular" panose="020B0604020202020204" charset="0"/>
      <p:regular r:id="rId28"/>
    </p:embeddedFont>
    <p:embeddedFont>
      <p:font typeface="Montserrat" panose="00000500000000000000" pitchFamily="2" charset="0"/>
      <p:regular r:id="rId29"/>
      <p:bold r:id="rId30"/>
      <p:italic r:id="rId31"/>
      <p:boldItalic r:id="rId32"/>
    </p:embeddedFont>
    <p:embeddedFont>
      <p:font typeface="Montserrat Light" panose="00000400000000000000" pitchFamily="2" charset="0"/>
      <p:regular r:id="rId33"/>
      <p:italic r:id="rId34"/>
    </p:embeddedFont>
    <p:embeddedFont>
      <p:font typeface="Montserrat Medium" panose="00000600000000000000" pitchFamily="2" charset="0"/>
      <p:regular r:id="rId35"/>
      <p:italic r:id="rId36"/>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26" autoAdjust="0"/>
    <p:restoredTop sz="94660"/>
  </p:normalViewPr>
  <p:slideViewPr>
    <p:cSldViewPr snapToGrid="0" showGuides="1">
      <p:cViewPr varScale="1">
        <p:scale>
          <a:sx n="82" d="100"/>
          <a:sy n="82" d="100"/>
        </p:scale>
        <p:origin x="758" y="53"/>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38155-5A67-4FD1-A014-A5D9CC4B587B}" type="datetimeFigureOut">
              <a:rPr lang="de-DE" smtClean="0"/>
              <a:t>26.06.2024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3863A-55DF-406D-9090-99FB7DA3C2A7}" type="slidenum">
              <a:rPr lang="de-DE" smtClean="0"/>
              <a:t>‹#›</a:t>
            </a:fld>
            <a:endParaRPr lang="de-DE"/>
          </a:p>
        </p:txBody>
      </p:sp>
    </p:spTree>
    <p:extLst>
      <p:ext uri="{BB962C8B-B14F-4D97-AF65-F5344CB8AC3E}">
        <p14:creationId xmlns:p14="http://schemas.microsoft.com/office/powerpoint/2010/main" val="413496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4ABDD35-583D-411D-A665-F902A80D183C}"/>
              </a:ext>
            </a:extLst>
          </p:cNvPr>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3467227" y="0"/>
            <a:ext cx="9637294" cy="6858000"/>
          </a:xfrm>
          <a:prstGeom prst="rect">
            <a:avLst/>
          </a:prstGeom>
        </p:spPr>
      </p:pic>
      <p:sp>
        <p:nvSpPr>
          <p:cNvPr id="2" name="Titel 1">
            <a:extLst>
              <a:ext uri="{FF2B5EF4-FFF2-40B4-BE49-F238E27FC236}">
                <a16:creationId xmlns:a16="http://schemas.microsoft.com/office/drawing/2014/main" id="{0A978931-65B1-4927-A8C8-50CFCCCAB74B}"/>
              </a:ext>
            </a:extLst>
          </p:cNvPr>
          <p:cNvSpPr>
            <a:spLocks noGrp="1"/>
          </p:cNvSpPr>
          <p:nvPr>
            <p:ph type="ctrTitle"/>
          </p:nvPr>
        </p:nvSpPr>
        <p:spPr>
          <a:xfrm>
            <a:off x="1883435" y="1204809"/>
            <a:ext cx="8425131" cy="2387600"/>
          </a:xfrm>
        </p:spPr>
        <p:txBody>
          <a:bodyPr anchor="b">
            <a:normAutofit/>
          </a:bodyPr>
          <a:lstStyle>
            <a:lvl1pPr algn="ctr">
              <a:defRPr sz="4400" b="0">
                <a:latin typeface="Montserrat Medium" panose="00000600000000000000" pitchFamily="2" charset="0"/>
              </a:defRPr>
            </a:lvl1pPr>
          </a:lstStyle>
          <a:p>
            <a:r>
              <a:rPr lang="en-US"/>
              <a:t>Click to edit Master title style</a:t>
            </a:r>
            <a:endParaRPr lang="de-DE" dirty="0"/>
          </a:p>
        </p:txBody>
      </p:sp>
      <p:sp>
        <p:nvSpPr>
          <p:cNvPr id="3" name="Untertitel 2">
            <a:extLst>
              <a:ext uri="{FF2B5EF4-FFF2-40B4-BE49-F238E27FC236}">
                <a16:creationId xmlns:a16="http://schemas.microsoft.com/office/drawing/2014/main" id="{F323F5DC-77EA-4BFE-A45D-C5A70F0D52A4}"/>
              </a:ext>
            </a:extLst>
          </p:cNvPr>
          <p:cNvSpPr>
            <a:spLocks noGrp="1"/>
          </p:cNvSpPr>
          <p:nvPr>
            <p:ph type="subTitle" idx="1"/>
          </p:nvPr>
        </p:nvSpPr>
        <p:spPr>
          <a:xfrm>
            <a:off x="3002926" y="3620217"/>
            <a:ext cx="6186149" cy="1655762"/>
          </a:xfrm>
        </p:spPr>
        <p:txBody>
          <a:bodyPr/>
          <a:lstStyle>
            <a:lvl1pPr marL="0" indent="0" algn="ctr">
              <a:buNone/>
              <a:defRPr sz="2400">
                <a:solidFill>
                  <a:schemeClr val="tx1"/>
                </a:solidFill>
                <a:latin typeface="Montserrat Light" panose="000004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11" name="Textfeld 10">
            <a:extLst>
              <a:ext uri="{FF2B5EF4-FFF2-40B4-BE49-F238E27FC236}">
                <a16:creationId xmlns:a16="http://schemas.microsoft.com/office/drawing/2014/main" id="{E6542871-22B9-49EA-9590-1F92661CFD2C}"/>
              </a:ext>
            </a:extLst>
          </p:cNvPr>
          <p:cNvSpPr txBox="1"/>
          <p:nvPr userDrawn="1"/>
        </p:nvSpPr>
        <p:spPr>
          <a:xfrm>
            <a:off x="277424" y="6488668"/>
            <a:ext cx="11637151" cy="369332"/>
          </a:xfrm>
          <a:prstGeom prst="rect">
            <a:avLst/>
          </a:prstGeom>
          <a:noFill/>
        </p:spPr>
        <p:txBody>
          <a:bodyPr wrap="square" rtlCol="0">
            <a:spAutoFit/>
          </a:bodyPr>
          <a:lstStyle/>
          <a:p>
            <a:pPr algn="ctr"/>
            <a:r>
              <a:rPr lang="de-DE" dirty="0">
                <a:solidFill>
                  <a:schemeClr val="bg1">
                    <a:lumMod val="65000"/>
                  </a:schemeClr>
                </a:solidFill>
                <a:latin typeface="Hind Light" panose="02000000000000000000" pitchFamily="2" charset="0"/>
                <a:cs typeface="Hind Light" panose="02000000000000000000" pitchFamily="2" charset="0"/>
              </a:rPr>
              <a:t>Carl von Ossietzky Universität Oldenburg | Very Large Business </a:t>
            </a:r>
            <a:r>
              <a:rPr lang="de-DE" dirty="0" err="1">
                <a:solidFill>
                  <a:schemeClr val="bg1">
                    <a:lumMod val="65000"/>
                  </a:schemeClr>
                </a:solidFill>
                <a:latin typeface="Hind Light" panose="02000000000000000000" pitchFamily="2" charset="0"/>
                <a:cs typeface="Hind Light" panose="02000000000000000000" pitchFamily="2" charset="0"/>
              </a:rPr>
              <a:t>Applications</a:t>
            </a:r>
            <a:r>
              <a:rPr lang="de-DE" dirty="0">
                <a:solidFill>
                  <a:schemeClr val="bg1">
                    <a:lumMod val="65000"/>
                  </a:schemeClr>
                </a:solidFill>
                <a:latin typeface="Hind Light" panose="02000000000000000000" pitchFamily="2" charset="0"/>
                <a:cs typeface="Hind Light" panose="02000000000000000000" pitchFamily="2" charset="0"/>
              </a:rPr>
              <a:t> | Prof. Dr.-Ing. habil. Jorge Marx Gómez</a:t>
            </a:r>
          </a:p>
        </p:txBody>
      </p:sp>
      <p:sp>
        <p:nvSpPr>
          <p:cNvPr id="14" name="Textplatzhalter 13">
            <a:extLst>
              <a:ext uri="{FF2B5EF4-FFF2-40B4-BE49-F238E27FC236}">
                <a16:creationId xmlns:a16="http://schemas.microsoft.com/office/drawing/2014/main" id="{871DCC8A-16C1-40F4-A1ED-8AF2705A8541}"/>
              </a:ext>
            </a:extLst>
          </p:cNvPr>
          <p:cNvSpPr>
            <a:spLocks noGrp="1"/>
          </p:cNvSpPr>
          <p:nvPr>
            <p:ph type="body" sz="quarter" idx="10" hasCustomPrompt="1"/>
          </p:nvPr>
        </p:nvSpPr>
        <p:spPr>
          <a:xfrm>
            <a:off x="4009232" y="5281164"/>
            <a:ext cx="4173537" cy="359886"/>
          </a:xfrm>
        </p:spPr>
        <p:txBody>
          <a:bodyPr anchor="ctr">
            <a:normAutofit/>
          </a:bodyPr>
          <a:lstStyle>
            <a:lvl1pPr marL="0" indent="0" algn="ctr">
              <a:buNone/>
              <a:defRPr sz="2000">
                <a:latin typeface="Hind Light" panose="02000000000000000000" pitchFamily="2" charset="0"/>
                <a:cs typeface="Hind Light" panose="02000000000000000000" pitchFamily="2" charset="0"/>
              </a:defRPr>
            </a:lvl1pPr>
          </a:lstStyle>
          <a:p>
            <a:pPr lvl="0"/>
            <a:r>
              <a:rPr lang="de-DE" dirty="0"/>
              <a:t>Veranstaltung</a:t>
            </a:r>
          </a:p>
        </p:txBody>
      </p:sp>
      <p:sp>
        <p:nvSpPr>
          <p:cNvPr id="15" name="Textplatzhalter 13">
            <a:extLst>
              <a:ext uri="{FF2B5EF4-FFF2-40B4-BE49-F238E27FC236}">
                <a16:creationId xmlns:a16="http://schemas.microsoft.com/office/drawing/2014/main" id="{97015462-1FB7-446C-BBDA-744CBBC8C56B}"/>
              </a:ext>
            </a:extLst>
          </p:cNvPr>
          <p:cNvSpPr>
            <a:spLocks noGrp="1"/>
          </p:cNvSpPr>
          <p:nvPr>
            <p:ph type="body" sz="quarter" idx="11" hasCustomPrompt="1"/>
          </p:nvPr>
        </p:nvSpPr>
        <p:spPr>
          <a:xfrm>
            <a:off x="4009232" y="5653191"/>
            <a:ext cx="4173537" cy="359886"/>
          </a:xfrm>
        </p:spPr>
        <p:txBody>
          <a:bodyPr anchor="ctr">
            <a:normAutofit/>
          </a:bodyPr>
          <a:lstStyle>
            <a:lvl1pPr marL="0" indent="0" algn="ctr">
              <a:buNone/>
              <a:defRPr sz="2000">
                <a:latin typeface="Hind Light" panose="02000000000000000000" pitchFamily="2" charset="0"/>
                <a:cs typeface="Hind Light" panose="02000000000000000000" pitchFamily="2" charset="0"/>
              </a:defRPr>
            </a:lvl1pPr>
          </a:lstStyle>
          <a:p>
            <a:pPr lvl="0"/>
            <a:r>
              <a:rPr lang="de-DE" dirty="0"/>
              <a:t>Referent</a:t>
            </a:r>
          </a:p>
        </p:txBody>
      </p:sp>
      <p:sp>
        <p:nvSpPr>
          <p:cNvPr id="16" name="Textplatzhalter 13">
            <a:extLst>
              <a:ext uri="{FF2B5EF4-FFF2-40B4-BE49-F238E27FC236}">
                <a16:creationId xmlns:a16="http://schemas.microsoft.com/office/drawing/2014/main" id="{66319767-900A-4417-B23B-A997E591C4F1}"/>
              </a:ext>
            </a:extLst>
          </p:cNvPr>
          <p:cNvSpPr>
            <a:spLocks noGrp="1"/>
          </p:cNvSpPr>
          <p:nvPr>
            <p:ph type="body" sz="quarter" idx="12" hasCustomPrompt="1"/>
          </p:nvPr>
        </p:nvSpPr>
        <p:spPr>
          <a:xfrm>
            <a:off x="4009232" y="6025218"/>
            <a:ext cx="4173537" cy="359886"/>
          </a:xfrm>
        </p:spPr>
        <p:txBody>
          <a:bodyPr anchor="ctr">
            <a:normAutofit/>
          </a:bodyPr>
          <a:lstStyle>
            <a:lvl1pPr marL="0" indent="0" algn="ctr">
              <a:buNone/>
              <a:defRPr sz="2000">
                <a:latin typeface="Hind Light" panose="02000000000000000000" pitchFamily="2" charset="0"/>
                <a:cs typeface="Hind Light" panose="02000000000000000000" pitchFamily="2" charset="0"/>
              </a:defRPr>
            </a:lvl1pPr>
          </a:lstStyle>
          <a:p>
            <a:pPr lvl="0"/>
            <a:r>
              <a:rPr lang="de-DE" dirty="0"/>
              <a:t>Datum</a:t>
            </a:r>
          </a:p>
        </p:txBody>
      </p:sp>
    </p:spTree>
    <p:extLst>
      <p:ext uri="{BB962C8B-B14F-4D97-AF65-F5344CB8AC3E}">
        <p14:creationId xmlns:p14="http://schemas.microsoft.com/office/powerpoint/2010/main" val="136203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9B5A47A-9CDC-41B7-A701-1E46B73EBE2A}"/>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sp>
        <p:nvSpPr>
          <p:cNvPr id="10" name="Textfeld 9">
            <a:extLst>
              <a:ext uri="{FF2B5EF4-FFF2-40B4-BE49-F238E27FC236}">
                <a16:creationId xmlns:a16="http://schemas.microsoft.com/office/drawing/2014/main" id="{CB664D6E-9F41-49C1-9E7B-21686CEC4EC2}"/>
              </a:ext>
            </a:extLst>
          </p:cNvPr>
          <p:cNvSpPr txBox="1"/>
          <p:nvPr userDrawn="1"/>
        </p:nvSpPr>
        <p:spPr>
          <a:xfrm>
            <a:off x="1166206" y="1133497"/>
            <a:ext cx="9859588" cy="707886"/>
          </a:xfrm>
          <a:prstGeom prst="rect">
            <a:avLst/>
          </a:prstGeom>
          <a:noFill/>
        </p:spPr>
        <p:txBody>
          <a:bodyPr wrap="square" rtlCol="0">
            <a:spAutoFit/>
          </a:bodyPr>
          <a:lstStyle/>
          <a:p>
            <a:pPr algn="ctr"/>
            <a:r>
              <a:rPr lang="de-DE" sz="4000" dirty="0" err="1">
                <a:latin typeface="Montserrat Light" panose="00000400000000000000" pitchFamily="2" charset="0"/>
              </a:rPr>
              <a:t>Thank</a:t>
            </a:r>
            <a:r>
              <a:rPr lang="de-DE" sz="4000" dirty="0">
                <a:latin typeface="Montserrat Light" panose="00000400000000000000" pitchFamily="2" charset="0"/>
              </a:rPr>
              <a:t> </a:t>
            </a:r>
            <a:r>
              <a:rPr lang="de-DE" sz="4000" dirty="0" err="1">
                <a:latin typeface="Montserrat Light" panose="00000400000000000000" pitchFamily="2" charset="0"/>
              </a:rPr>
              <a:t>you</a:t>
            </a:r>
            <a:r>
              <a:rPr lang="de-DE" sz="4000" dirty="0">
                <a:latin typeface="Montserrat Light" panose="00000400000000000000" pitchFamily="2" charset="0"/>
              </a:rPr>
              <a:t> </a:t>
            </a:r>
            <a:r>
              <a:rPr lang="de-DE" sz="4000" dirty="0" err="1">
                <a:latin typeface="Montserrat Light" panose="00000400000000000000" pitchFamily="2" charset="0"/>
              </a:rPr>
              <a:t>for</a:t>
            </a:r>
            <a:r>
              <a:rPr lang="de-DE" sz="4000" dirty="0">
                <a:latin typeface="Montserrat Light" panose="00000400000000000000" pitchFamily="2" charset="0"/>
              </a:rPr>
              <a:t> </a:t>
            </a:r>
            <a:r>
              <a:rPr lang="de-DE" sz="4000" dirty="0" err="1">
                <a:latin typeface="Montserrat Light" panose="00000400000000000000" pitchFamily="2" charset="0"/>
              </a:rPr>
              <a:t>your</a:t>
            </a:r>
            <a:r>
              <a:rPr lang="de-DE" sz="4000" dirty="0">
                <a:latin typeface="Montserrat Light" panose="00000400000000000000" pitchFamily="2" charset="0"/>
              </a:rPr>
              <a:t> </a:t>
            </a:r>
            <a:r>
              <a:rPr lang="de-DE" sz="4000" dirty="0" err="1">
                <a:latin typeface="Montserrat Light" panose="00000400000000000000" pitchFamily="2" charset="0"/>
              </a:rPr>
              <a:t>kind</a:t>
            </a:r>
            <a:r>
              <a:rPr lang="de-DE" sz="4000" dirty="0">
                <a:latin typeface="Montserrat Light" panose="00000400000000000000" pitchFamily="2" charset="0"/>
              </a:rPr>
              <a:t> </a:t>
            </a:r>
            <a:r>
              <a:rPr lang="de-DE" sz="4000" dirty="0" err="1">
                <a:latin typeface="Montserrat Light" panose="00000400000000000000" pitchFamily="2" charset="0"/>
              </a:rPr>
              <a:t>attention</a:t>
            </a:r>
            <a:r>
              <a:rPr lang="de-DE" sz="4000" dirty="0">
                <a:latin typeface="Montserrat Light" panose="00000400000000000000" pitchFamily="2" charset="0"/>
              </a:rPr>
              <a:t>.</a:t>
            </a:r>
          </a:p>
        </p:txBody>
      </p:sp>
      <p:sp>
        <p:nvSpPr>
          <p:cNvPr id="11" name="Textfeld 10">
            <a:extLst>
              <a:ext uri="{FF2B5EF4-FFF2-40B4-BE49-F238E27FC236}">
                <a16:creationId xmlns:a16="http://schemas.microsoft.com/office/drawing/2014/main" id="{ECDB1CCA-56D6-4835-9160-746FB51C6459}"/>
              </a:ext>
            </a:extLst>
          </p:cNvPr>
          <p:cNvSpPr txBox="1"/>
          <p:nvPr userDrawn="1"/>
        </p:nvSpPr>
        <p:spPr>
          <a:xfrm>
            <a:off x="3629625" y="1949104"/>
            <a:ext cx="4932761"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3000" dirty="0">
                <a:solidFill>
                  <a:schemeClr val="bg1">
                    <a:lumMod val="65000"/>
                  </a:schemeClr>
                </a:solidFill>
                <a:latin typeface="Montserrat Light" panose="00000400000000000000" pitchFamily="2" charset="0"/>
              </a:rPr>
              <a:t>Are </a:t>
            </a:r>
            <a:r>
              <a:rPr lang="de-DE" sz="3000" dirty="0" err="1">
                <a:solidFill>
                  <a:schemeClr val="bg1">
                    <a:lumMod val="65000"/>
                  </a:schemeClr>
                </a:solidFill>
                <a:latin typeface="Montserrat Light" panose="00000400000000000000" pitchFamily="2" charset="0"/>
              </a:rPr>
              <a:t>there</a:t>
            </a:r>
            <a:r>
              <a:rPr lang="de-DE" sz="3000" dirty="0">
                <a:solidFill>
                  <a:schemeClr val="bg1">
                    <a:lumMod val="65000"/>
                  </a:schemeClr>
                </a:solidFill>
                <a:latin typeface="Montserrat Light" panose="00000400000000000000" pitchFamily="2" charset="0"/>
              </a:rPr>
              <a:t> </a:t>
            </a:r>
            <a:r>
              <a:rPr lang="de-DE" sz="3000" dirty="0" err="1">
                <a:solidFill>
                  <a:schemeClr val="bg1">
                    <a:lumMod val="65000"/>
                  </a:schemeClr>
                </a:solidFill>
                <a:latin typeface="Montserrat Light" panose="00000400000000000000" pitchFamily="2" charset="0"/>
              </a:rPr>
              <a:t>any</a:t>
            </a:r>
            <a:r>
              <a:rPr lang="de-DE" sz="3000" dirty="0">
                <a:solidFill>
                  <a:schemeClr val="bg1">
                    <a:lumMod val="65000"/>
                  </a:schemeClr>
                </a:solidFill>
                <a:latin typeface="Montserrat Light" panose="00000400000000000000" pitchFamily="2" charset="0"/>
              </a:rPr>
              <a:t> </a:t>
            </a:r>
            <a:r>
              <a:rPr lang="de-DE" sz="3000" dirty="0" err="1">
                <a:solidFill>
                  <a:schemeClr val="bg1">
                    <a:lumMod val="65000"/>
                  </a:schemeClr>
                </a:solidFill>
                <a:latin typeface="Montserrat Light" panose="00000400000000000000" pitchFamily="2" charset="0"/>
              </a:rPr>
              <a:t>questions</a:t>
            </a:r>
            <a:r>
              <a:rPr lang="de-DE" sz="3000" dirty="0">
                <a:solidFill>
                  <a:schemeClr val="bg1">
                    <a:lumMod val="65000"/>
                  </a:schemeClr>
                </a:solidFill>
                <a:latin typeface="Montserrat Light" panose="00000400000000000000" pitchFamily="2" charset="0"/>
              </a:rPr>
              <a:t>?</a:t>
            </a:r>
          </a:p>
          <a:p>
            <a:pPr algn="ctr"/>
            <a:endParaRPr lang="de-DE" sz="3000" dirty="0">
              <a:solidFill>
                <a:schemeClr val="bg1">
                  <a:lumMod val="65000"/>
                </a:schemeClr>
              </a:solidFill>
              <a:latin typeface="Montserrat Light" panose="00000400000000000000" pitchFamily="2" charset="0"/>
            </a:endParaRPr>
          </a:p>
        </p:txBody>
      </p:sp>
      <p:sp>
        <p:nvSpPr>
          <p:cNvPr id="15" name="Textplatzhalter 5">
            <a:extLst>
              <a:ext uri="{FF2B5EF4-FFF2-40B4-BE49-F238E27FC236}">
                <a16:creationId xmlns:a16="http://schemas.microsoft.com/office/drawing/2014/main" id="{A75CE3CC-EE1B-4C14-A8AD-936EA2A9D903}"/>
              </a:ext>
            </a:extLst>
          </p:cNvPr>
          <p:cNvSpPr>
            <a:spLocks noGrp="1"/>
          </p:cNvSpPr>
          <p:nvPr>
            <p:ph type="body" sz="quarter" idx="13" hasCustomPrompt="1"/>
          </p:nvPr>
        </p:nvSpPr>
        <p:spPr>
          <a:xfrm>
            <a:off x="3974307" y="3569237"/>
            <a:ext cx="4243387" cy="365125"/>
          </a:xfrm>
        </p:spPr>
        <p:txBody>
          <a:bodyPr anchor="t">
            <a:normAutofit/>
          </a:bodyPr>
          <a:lstStyle>
            <a:lvl1pPr marL="0" indent="0" algn="ctr">
              <a:buNone/>
              <a:defRPr sz="2000" b="0"/>
            </a:lvl1pPr>
          </a:lstStyle>
          <a:p>
            <a:pPr lvl="0"/>
            <a:r>
              <a:rPr lang="de-DE" dirty="0"/>
              <a:t>Vorname Nachname</a:t>
            </a:r>
          </a:p>
          <a:p>
            <a:pPr lvl="0"/>
            <a:endParaRPr lang="de-DE" dirty="0"/>
          </a:p>
          <a:p>
            <a:pPr lvl="0"/>
            <a:endParaRPr lang="de-DE" dirty="0"/>
          </a:p>
        </p:txBody>
      </p:sp>
      <p:sp>
        <p:nvSpPr>
          <p:cNvPr id="16" name="Textplatzhalter 5">
            <a:extLst>
              <a:ext uri="{FF2B5EF4-FFF2-40B4-BE49-F238E27FC236}">
                <a16:creationId xmlns:a16="http://schemas.microsoft.com/office/drawing/2014/main" id="{CAE1E22E-54D6-4B17-8069-CBEDB9E1DC3E}"/>
              </a:ext>
            </a:extLst>
          </p:cNvPr>
          <p:cNvSpPr>
            <a:spLocks noGrp="1"/>
          </p:cNvSpPr>
          <p:nvPr>
            <p:ph type="body" sz="quarter" idx="14" hasCustomPrompt="1"/>
          </p:nvPr>
        </p:nvSpPr>
        <p:spPr>
          <a:xfrm>
            <a:off x="3974307" y="3934362"/>
            <a:ext cx="4243387" cy="365125"/>
          </a:xfrm>
        </p:spPr>
        <p:txBody>
          <a:bodyPr anchor="t">
            <a:normAutofit/>
          </a:bodyPr>
          <a:lstStyle>
            <a:lvl1pPr marL="0" indent="0" algn="ctr">
              <a:buNone/>
              <a:defRPr sz="2000" b="0"/>
            </a:lvl1pPr>
          </a:lstStyle>
          <a:p>
            <a:pPr lvl="0"/>
            <a:r>
              <a:rPr lang="de-DE" dirty="0"/>
              <a:t>Mail</a:t>
            </a:r>
          </a:p>
          <a:p>
            <a:pPr lvl="0"/>
            <a:endParaRPr lang="de-DE" dirty="0"/>
          </a:p>
          <a:p>
            <a:pPr lvl="0"/>
            <a:endParaRPr lang="de-DE" dirty="0"/>
          </a:p>
        </p:txBody>
      </p:sp>
      <p:sp>
        <p:nvSpPr>
          <p:cNvPr id="17" name="Textplatzhalter 5">
            <a:extLst>
              <a:ext uri="{FF2B5EF4-FFF2-40B4-BE49-F238E27FC236}">
                <a16:creationId xmlns:a16="http://schemas.microsoft.com/office/drawing/2014/main" id="{173BEDD5-D0E9-484D-9C81-2ADE50DA3F2D}"/>
              </a:ext>
            </a:extLst>
          </p:cNvPr>
          <p:cNvSpPr>
            <a:spLocks noGrp="1"/>
          </p:cNvSpPr>
          <p:nvPr>
            <p:ph type="body" sz="quarter" idx="15" hasCustomPrompt="1"/>
          </p:nvPr>
        </p:nvSpPr>
        <p:spPr>
          <a:xfrm>
            <a:off x="3974306" y="4299487"/>
            <a:ext cx="4243387" cy="365125"/>
          </a:xfrm>
        </p:spPr>
        <p:txBody>
          <a:bodyPr anchor="t">
            <a:normAutofit/>
          </a:bodyPr>
          <a:lstStyle>
            <a:lvl1pPr marL="0" indent="0" algn="ctr">
              <a:buNone/>
              <a:defRPr sz="2000" b="0"/>
            </a:lvl1pPr>
          </a:lstStyle>
          <a:p>
            <a:pPr lvl="0"/>
            <a:r>
              <a:rPr lang="de-DE" dirty="0"/>
              <a:t>Telefon</a:t>
            </a:r>
          </a:p>
          <a:p>
            <a:pPr lvl="0"/>
            <a:endParaRPr lang="de-DE" dirty="0"/>
          </a:p>
          <a:p>
            <a:pPr lvl="0"/>
            <a:endParaRPr lang="de-DE" dirty="0"/>
          </a:p>
        </p:txBody>
      </p:sp>
      <p:sp>
        <p:nvSpPr>
          <p:cNvPr id="18" name="Textfeld 17">
            <a:extLst>
              <a:ext uri="{FF2B5EF4-FFF2-40B4-BE49-F238E27FC236}">
                <a16:creationId xmlns:a16="http://schemas.microsoft.com/office/drawing/2014/main" id="{648ED7A2-54B8-48EE-A9D7-698600FD2318}"/>
              </a:ext>
            </a:extLst>
          </p:cNvPr>
          <p:cNvSpPr txBox="1"/>
          <p:nvPr userDrawn="1"/>
        </p:nvSpPr>
        <p:spPr>
          <a:xfrm>
            <a:off x="5321589" y="3004057"/>
            <a:ext cx="1548822" cy="400110"/>
          </a:xfrm>
          <a:prstGeom prst="rect">
            <a:avLst/>
          </a:prstGeom>
          <a:noFill/>
        </p:spPr>
        <p:txBody>
          <a:bodyPr wrap="none" rtlCol="0">
            <a:spAutoFit/>
          </a:bodyPr>
          <a:lstStyle/>
          <a:p>
            <a:r>
              <a:rPr lang="de-DE" sz="2000" b="1" dirty="0" err="1"/>
              <a:t>Get</a:t>
            </a:r>
            <a:r>
              <a:rPr lang="de-DE" sz="2000" b="1" dirty="0"/>
              <a:t> in </a:t>
            </a:r>
            <a:r>
              <a:rPr lang="de-DE" sz="2000" b="1" dirty="0" err="1"/>
              <a:t>touch</a:t>
            </a:r>
            <a:endParaRPr lang="de-DE" sz="2000" b="1" dirty="0"/>
          </a:p>
        </p:txBody>
      </p:sp>
      <p:sp>
        <p:nvSpPr>
          <p:cNvPr id="13" name="Datumsplatzhalter 3">
            <a:extLst>
              <a:ext uri="{FF2B5EF4-FFF2-40B4-BE49-F238E27FC236}">
                <a16:creationId xmlns:a16="http://schemas.microsoft.com/office/drawing/2014/main" id="{B6EEA023-EE5D-405D-80EC-7D01BF85BF48}"/>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4" name="Fußzeilenplatzhalter 4">
            <a:extLst>
              <a:ext uri="{FF2B5EF4-FFF2-40B4-BE49-F238E27FC236}">
                <a16:creationId xmlns:a16="http://schemas.microsoft.com/office/drawing/2014/main" id="{20C09619-4320-457A-B134-25B7B1AE6AE0}"/>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29495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A3D73C-B01D-4812-B3AA-A570836C0DA2}"/>
              </a:ext>
            </a:extLst>
          </p:cNvPr>
          <p:cNvSpPr>
            <a:spLocks noGrp="1"/>
          </p:cNvSpPr>
          <p:nvPr>
            <p:ph type="title"/>
          </p:nvPr>
        </p:nvSpPr>
        <p:spPr/>
        <p:txBody>
          <a:bodyPr>
            <a:noAutofit/>
          </a:bodyPr>
          <a:lstStyle>
            <a:lvl1pPr>
              <a:defRPr sz="3600">
                <a:latin typeface="Montserrat Light" panose="00000400000000000000" pitchFamily="2" charset="0"/>
              </a:defRPr>
            </a:lvl1pPr>
          </a:lstStyle>
          <a:p>
            <a:r>
              <a:rPr lang="en-US"/>
              <a:t>Click to edit Master title style</a:t>
            </a:r>
            <a:endParaRPr lang="de-DE" dirty="0"/>
          </a:p>
        </p:txBody>
      </p:sp>
      <p:sp>
        <p:nvSpPr>
          <p:cNvPr id="8" name="Foliennummernplatzhalter 5">
            <a:extLst>
              <a:ext uri="{FF2B5EF4-FFF2-40B4-BE49-F238E27FC236}">
                <a16:creationId xmlns:a16="http://schemas.microsoft.com/office/drawing/2014/main" id="{72B76686-B569-4562-A5C0-99A35ADFA89D}"/>
              </a:ext>
            </a:extLst>
          </p:cNvPr>
          <p:cNvSpPr>
            <a:spLocks noGrp="1"/>
          </p:cNvSpPr>
          <p:nvPr>
            <p:ph type="sldNum" sz="quarter" idx="4"/>
          </p:nvPr>
        </p:nvSpPr>
        <p:spPr>
          <a:xfrm>
            <a:off x="11256754" y="6356350"/>
            <a:ext cx="690827" cy="365125"/>
          </a:xfrm>
          <a:prstGeom prst="rect">
            <a:avLst/>
          </a:prstGeom>
        </p:spPr>
        <p:txBody>
          <a:bodyPr vert="horz" lIns="91440" tIns="45720" rIns="91440" bIns="45720" rtlCol="0" anchor="ctr"/>
          <a:lstStyle>
            <a:lvl1pPr algn="ctr">
              <a:defRPr sz="1050" b="1" spc="300">
                <a:solidFill>
                  <a:schemeClr val="bg1">
                    <a:lumMod val="65000"/>
                  </a:schemeClr>
                </a:solidFill>
                <a:latin typeface="Montserrat" panose="00000500000000000000" pitchFamily="2" charset="0"/>
              </a:defRPr>
            </a:lvl1pPr>
          </a:lstStyle>
          <a:p>
            <a:fld id="{89923B7D-8708-48E0-9D6D-46966A4832A7}" type="slidenum">
              <a:rPr lang="de-DE" smtClean="0"/>
              <a:pPr/>
              <a:t>‹#›</a:t>
            </a:fld>
            <a:endParaRPr lang="de-DE" dirty="0"/>
          </a:p>
        </p:txBody>
      </p:sp>
      <p:sp>
        <p:nvSpPr>
          <p:cNvPr id="9" name="Datumsplatzhalter 3">
            <a:extLst>
              <a:ext uri="{FF2B5EF4-FFF2-40B4-BE49-F238E27FC236}">
                <a16:creationId xmlns:a16="http://schemas.microsoft.com/office/drawing/2014/main" id="{616346CD-7818-45DA-BA8B-123B3398293E}"/>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0" name="Fußzeilenplatzhalter 4">
            <a:extLst>
              <a:ext uri="{FF2B5EF4-FFF2-40B4-BE49-F238E27FC236}">
                <a16:creationId xmlns:a16="http://schemas.microsoft.com/office/drawing/2014/main" id="{47435838-134F-4E5F-AE2B-FB91C618EEF7}"/>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2" name="Inhaltsplatzhalter 11">
            <a:extLst>
              <a:ext uri="{FF2B5EF4-FFF2-40B4-BE49-F238E27FC236}">
                <a16:creationId xmlns:a16="http://schemas.microsoft.com/office/drawing/2014/main" id="{EF7C595F-0129-40C5-B128-93E6B5E725CC}"/>
              </a:ext>
            </a:extLst>
          </p:cNvPr>
          <p:cNvSpPr>
            <a:spLocks noGrp="1"/>
          </p:cNvSpPr>
          <p:nvPr>
            <p:ph sz="quarter" idx="10"/>
          </p:nvPr>
        </p:nvSpPr>
        <p:spPr>
          <a:xfrm>
            <a:off x="540588" y="841522"/>
            <a:ext cx="10515600" cy="407987"/>
          </a:xfrm>
        </p:spPr>
        <p:txBody>
          <a:bodyPr>
            <a:noAutofit/>
          </a:bodyPr>
          <a:lstStyle>
            <a:lvl1pPr marL="0" indent="0">
              <a:buNone/>
              <a:defRPr sz="3000">
                <a:solidFill>
                  <a:schemeClr val="bg1">
                    <a:lumMod val="65000"/>
                  </a:schemeClr>
                </a:solidFill>
                <a:latin typeface="Montserrat Light" panose="00000400000000000000" pitchFamily="2" charset="0"/>
              </a:defRPr>
            </a:lvl1pPr>
          </a:lstStyle>
          <a:p>
            <a:pPr lvl="0"/>
            <a:r>
              <a:rPr lang="en-US"/>
              <a:t>Click to edit Master text styles</a:t>
            </a:r>
          </a:p>
        </p:txBody>
      </p:sp>
      <p:sp>
        <p:nvSpPr>
          <p:cNvPr id="13" name="Textplatzhalter 2">
            <a:extLst>
              <a:ext uri="{FF2B5EF4-FFF2-40B4-BE49-F238E27FC236}">
                <a16:creationId xmlns:a16="http://schemas.microsoft.com/office/drawing/2014/main" id="{6C89FA45-0CAF-40D2-A99E-D371957192F7}"/>
              </a:ext>
            </a:extLst>
          </p:cNvPr>
          <p:cNvSpPr>
            <a:spLocks noGrp="1"/>
          </p:cNvSpPr>
          <p:nvPr>
            <p:ph idx="1"/>
          </p:nvPr>
        </p:nvSpPr>
        <p:spPr>
          <a:xfrm>
            <a:off x="540588" y="1526239"/>
            <a:ext cx="10515600" cy="4351338"/>
          </a:xfrm>
          <a:prstGeom prst="rect">
            <a:avLst/>
          </a:prstGeom>
        </p:spPr>
        <p:txBody>
          <a:bodyPr vert="horz" lIns="91440" tIns="45720" rIns="91440" bIns="45720" rtlCol="0">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cxnSp>
        <p:nvCxnSpPr>
          <p:cNvPr id="14" name="Gerader Verbinder 13">
            <a:extLst>
              <a:ext uri="{FF2B5EF4-FFF2-40B4-BE49-F238E27FC236}">
                <a16:creationId xmlns:a16="http://schemas.microsoft.com/office/drawing/2014/main" id="{C003808D-41A7-463F-A44E-1ED8072006EA}"/>
              </a:ext>
            </a:extLst>
          </p:cNvPr>
          <p:cNvCxnSpPr/>
          <p:nvPr userDrawn="1"/>
        </p:nvCxnSpPr>
        <p:spPr>
          <a:xfrm>
            <a:off x="336430" y="241540"/>
            <a:ext cx="0" cy="1009290"/>
          </a:xfrm>
          <a:prstGeom prst="line">
            <a:avLst/>
          </a:prstGeom>
          <a:ln w="38100">
            <a:solidFill>
              <a:srgbClr val="6CB21B">
                <a:alpha val="35000"/>
              </a:srgb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80301AD9-FBB4-4BF0-942E-8C034B37C407}"/>
              </a:ext>
            </a:extLst>
          </p:cNvPr>
          <p:cNvCxnSpPr>
            <a:cxnSpLocks/>
          </p:cNvCxnSpPr>
          <p:nvPr userDrawn="1"/>
        </p:nvCxnSpPr>
        <p:spPr>
          <a:xfrm flipV="1">
            <a:off x="11282633" y="6356351"/>
            <a:ext cx="0" cy="365124"/>
          </a:xfrm>
          <a:prstGeom prst="line">
            <a:avLst/>
          </a:prstGeom>
          <a:ln w="28575">
            <a:solidFill>
              <a:srgbClr val="6CB21B">
                <a:alpha val="35000"/>
              </a:srgbClr>
            </a:solidFill>
          </a:ln>
        </p:spPr>
        <p:style>
          <a:lnRef idx="1">
            <a:schemeClr val="accent1"/>
          </a:lnRef>
          <a:fillRef idx="0">
            <a:schemeClr val="accent1"/>
          </a:fillRef>
          <a:effectRef idx="0">
            <a:schemeClr val="accent1"/>
          </a:effectRef>
          <a:fontRef idx="minor">
            <a:schemeClr val="tx1"/>
          </a:fontRef>
        </p:style>
      </p:cxnSp>
      <p:pic>
        <p:nvPicPr>
          <p:cNvPr id="16" name="Grafik 15">
            <a:extLst>
              <a:ext uri="{FF2B5EF4-FFF2-40B4-BE49-F238E27FC236}">
                <a16:creationId xmlns:a16="http://schemas.microsoft.com/office/drawing/2014/main" id="{762D1ED4-2124-4533-94ED-FEF1CFEE13E4}"/>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spTree>
    <p:extLst>
      <p:ext uri="{BB962C8B-B14F-4D97-AF65-F5344CB8AC3E}">
        <p14:creationId xmlns:p14="http://schemas.microsoft.com/office/powerpoint/2010/main" val="276858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LBA handelt">
    <p:spTree>
      <p:nvGrpSpPr>
        <p:cNvPr id="1" name=""/>
        <p:cNvGrpSpPr/>
        <p:nvPr/>
      </p:nvGrpSpPr>
      <p:grpSpPr>
        <a:xfrm>
          <a:off x="0" y="0"/>
          <a:ext cx="0" cy="0"/>
          <a:chOff x="0" y="0"/>
          <a:chExt cx="0" cy="0"/>
        </a:xfrm>
      </p:grpSpPr>
      <p:sp>
        <p:nvSpPr>
          <p:cNvPr id="12" name="Inhaltsplatzhalter 11">
            <a:extLst>
              <a:ext uri="{FF2B5EF4-FFF2-40B4-BE49-F238E27FC236}">
                <a16:creationId xmlns:a16="http://schemas.microsoft.com/office/drawing/2014/main" id="{EF7C595F-0129-40C5-B128-93E6B5E725CC}"/>
              </a:ext>
            </a:extLst>
          </p:cNvPr>
          <p:cNvSpPr>
            <a:spLocks noGrp="1"/>
          </p:cNvSpPr>
          <p:nvPr>
            <p:ph sz="quarter" idx="10"/>
          </p:nvPr>
        </p:nvSpPr>
        <p:spPr>
          <a:xfrm>
            <a:off x="559729" y="819319"/>
            <a:ext cx="10515600" cy="407987"/>
          </a:xfrm>
        </p:spPr>
        <p:txBody>
          <a:bodyPr>
            <a:noAutofit/>
          </a:bodyPr>
          <a:lstStyle>
            <a:lvl1pPr marL="0" indent="0">
              <a:buNone/>
              <a:defRPr sz="3000">
                <a:solidFill>
                  <a:schemeClr val="bg1">
                    <a:lumMod val="65000"/>
                  </a:schemeClr>
                </a:solidFill>
                <a:latin typeface="Montserrat Light" panose="00000400000000000000" pitchFamily="2" charset="0"/>
              </a:defRPr>
            </a:lvl1pPr>
          </a:lstStyle>
          <a:p>
            <a:pPr lvl="0"/>
            <a:r>
              <a:rPr lang="en-US"/>
              <a:t>Click to edit Master text styles</a:t>
            </a:r>
          </a:p>
        </p:txBody>
      </p:sp>
      <p:sp>
        <p:nvSpPr>
          <p:cNvPr id="4" name="Textfeld 3">
            <a:extLst>
              <a:ext uri="{FF2B5EF4-FFF2-40B4-BE49-F238E27FC236}">
                <a16:creationId xmlns:a16="http://schemas.microsoft.com/office/drawing/2014/main" id="{6D0CB21F-27A7-427A-8776-59D0FDD0E618}"/>
              </a:ext>
            </a:extLst>
          </p:cNvPr>
          <p:cNvSpPr txBox="1"/>
          <p:nvPr userDrawn="1"/>
        </p:nvSpPr>
        <p:spPr>
          <a:xfrm>
            <a:off x="559729" y="1432605"/>
            <a:ext cx="10496459" cy="4832092"/>
          </a:xfrm>
          <a:prstGeom prst="rect">
            <a:avLst/>
          </a:prstGeom>
          <a:noFill/>
        </p:spPr>
        <p:txBody>
          <a:bodyPr wrap="square" rtlCol="0">
            <a:spAutoFit/>
          </a:bodyPr>
          <a:lstStyle/>
          <a:p>
            <a:pPr marL="457200" indent="-457200">
              <a:buFont typeface="Wingdings" panose="05000000000000000000" pitchFamily="2" charset="2"/>
              <a:buChar char="§"/>
            </a:pPr>
            <a:r>
              <a:rPr lang="de-DE" sz="2800" dirty="0"/>
              <a:t>Wir nehmen unsere Mitverantwortung für die Gesellschaft, in der wir leben, aktiv wahr.</a:t>
            </a:r>
          </a:p>
          <a:p>
            <a:pPr marL="457200" indent="-457200">
              <a:buFont typeface="Wingdings" panose="05000000000000000000" pitchFamily="2" charset="2"/>
              <a:buChar char="§"/>
            </a:pPr>
            <a:r>
              <a:rPr lang="de-DE" sz="2800" dirty="0"/>
              <a:t>In einer vernetzten Welt lassen sich Herausforderungen nur in einer friedlichen internationalen Zusammenarbeit lösen. Jeder Form von Nationalismus treten wir entschieden entgegen.</a:t>
            </a:r>
          </a:p>
          <a:p>
            <a:pPr marL="457200" indent="-457200">
              <a:buFont typeface="Wingdings" panose="05000000000000000000" pitchFamily="2" charset="2"/>
              <a:buChar char="§"/>
            </a:pPr>
            <a:r>
              <a:rPr lang="de-DE" sz="2800" dirty="0"/>
              <a:t>Wir setzen uns dafür ein, dass Menschen nicht wegen ihrer Hautfarbe, Herkunft, Religion, Geschlecht oder sexueller Orientierung benachteiligt oder diffamiert werden.</a:t>
            </a:r>
          </a:p>
          <a:p>
            <a:pPr marL="457200" indent="-457200">
              <a:buFont typeface="Wingdings" panose="05000000000000000000" pitchFamily="2" charset="2"/>
              <a:buChar char="§"/>
            </a:pPr>
            <a:r>
              <a:rPr lang="de-DE" sz="2800" dirty="0"/>
              <a:t>Wir sind nicht bereit, Diskussionen zu tolerieren, die faktenfrei oder auf Basis von Ressentiments geführt werden. </a:t>
            </a:r>
          </a:p>
          <a:p>
            <a:pPr marL="457200" indent="-457200">
              <a:buFont typeface="Wingdings" panose="05000000000000000000" pitchFamily="2" charset="2"/>
              <a:buChar char="§"/>
            </a:pPr>
            <a:endParaRPr lang="de-DE" sz="2800" dirty="0"/>
          </a:p>
        </p:txBody>
      </p:sp>
      <p:sp>
        <p:nvSpPr>
          <p:cNvPr id="5" name="Textfeld 4">
            <a:extLst>
              <a:ext uri="{FF2B5EF4-FFF2-40B4-BE49-F238E27FC236}">
                <a16:creationId xmlns:a16="http://schemas.microsoft.com/office/drawing/2014/main" id="{EE7B3AD2-337D-4EDA-9844-4681879D7FEF}"/>
              </a:ext>
            </a:extLst>
          </p:cNvPr>
          <p:cNvSpPr txBox="1"/>
          <p:nvPr userDrawn="1"/>
        </p:nvSpPr>
        <p:spPr>
          <a:xfrm>
            <a:off x="531341" y="136525"/>
            <a:ext cx="3680816" cy="707886"/>
          </a:xfrm>
          <a:prstGeom prst="rect">
            <a:avLst/>
          </a:prstGeom>
          <a:noFill/>
        </p:spPr>
        <p:txBody>
          <a:bodyPr wrap="none" rtlCol="0">
            <a:spAutoFit/>
          </a:bodyPr>
          <a:lstStyle/>
          <a:p>
            <a:r>
              <a:rPr lang="de-DE" sz="4000" dirty="0">
                <a:latin typeface="Montserrat Light" panose="00000400000000000000" pitchFamily="2" charset="0"/>
              </a:rPr>
              <a:t>VLBA handelt</a:t>
            </a:r>
          </a:p>
        </p:txBody>
      </p:sp>
      <p:pic>
        <p:nvPicPr>
          <p:cNvPr id="11" name="Grafik 10">
            <a:extLst>
              <a:ext uri="{FF2B5EF4-FFF2-40B4-BE49-F238E27FC236}">
                <a16:creationId xmlns:a16="http://schemas.microsoft.com/office/drawing/2014/main" id="{4EA3AE51-6E35-400A-ADAD-2DECAD2CCD8E}"/>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cxnSp>
        <p:nvCxnSpPr>
          <p:cNvPr id="13" name="Gerader Verbinder 12">
            <a:extLst>
              <a:ext uri="{FF2B5EF4-FFF2-40B4-BE49-F238E27FC236}">
                <a16:creationId xmlns:a16="http://schemas.microsoft.com/office/drawing/2014/main" id="{7C4424D1-DFA5-4FA0-BD39-FF8B4A793D0B}"/>
              </a:ext>
            </a:extLst>
          </p:cNvPr>
          <p:cNvCxnSpPr/>
          <p:nvPr userDrawn="1"/>
        </p:nvCxnSpPr>
        <p:spPr>
          <a:xfrm>
            <a:off x="336430" y="241540"/>
            <a:ext cx="0" cy="1009290"/>
          </a:xfrm>
          <a:prstGeom prst="line">
            <a:avLst/>
          </a:prstGeom>
          <a:ln w="38100">
            <a:solidFill>
              <a:srgbClr val="6CB21B">
                <a:alpha val="35000"/>
              </a:srgb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FEA0D001-96CB-4C1A-BD3A-BAEA3ED17E59}"/>
              </a:ext>
            </a:extLst>
          </p:cNvPr>
          <p:cNvCxnSpPr>
            <a:cxnSpLocks/>
          </p:cNvCxnSpPr>
          <p:nvPr userDrawn="1"/>
        </p:nvCxnSpPr>
        <p:spPr>
          <a:xfrm flipV="1">
            <a:off x="11282633" y="6356351"/>
            <a:ext cx="0" cy="365124"/>
          </a:xfrm>
          <a:prstGeom prst="line">
            <a:avLst/>
          </a:prstGeom>
          <a:ln w="28575">
            <a:solidFill>
              <a:srgbClr val="6CB21B">
                <a:alpha val="35000"/>
              </a:srgbClr>
            </a:solidFill>
          </a:ln>
        </p:spPr>
        <p:style>
          <a:lnRef idx="1">
            <a:schemeClr val="accent1"/>
          </a:lnRef>
          <a:fillRef idx="0">
            <a:schemeClr val="accent1"/>
          </a:fillRef>
          <a:effectRef idx="0">
            <a:schemeClr val="accent1"/>
          </a:effectRef>
          <a:fontRef idx="minor">
            <a:schemeClr val="tx1"/>
          </a:fontRef>
        </p:style>
      </p:cxnSp>
      <p:sp>
        <p:nvSpPr>
          <p:cNvPr id="14" name="Foliennummernplatzhalter 5">
            <a:extLst>
              <a:ext uri="{FF2B5EF4-FFF2-40B4-BE49-F238E27FC236}">
                <a16:creationId xmlns:a16="http://schemas.microsoft.com/office/drawing/2014/main" id="{5F11A753-179A-4D7E-AF3D-D76ACB74BA3C}"/>
              </a:ext>
            </a:extLst>
          </p:cNvPr>
          <p:cNvSpPr>
            <a:spLocks noGrp="1"/>
          </p:cNvSpPr>
          <p:nvPr>
            <p:ph type="sldNum" sz="quarter" idx="4"/>
          </p:nvPr>
        </p:nvSpPr>
        <p:spPr>
          <a:xfrm>
            <a:off x="11256754" y="6356350"/>
            <a:ext cx="690827" cy="365125"/>
          </a:xfrm>
          <a:prstGeom prst="rect">
            <a:avLst/>
          </a:prstGeom>
        </p:spPr>
        <p:txBody>
          <a:bodyPr vert="horz" lIns="91440" tIns="45720" rIns="91440" bIns="45720" rtlCol="0" anchor="ctr"/>
          <a:lstStyle>
            <a:lvl1pPr algn="ctr">
              <a:defRPr sz="1050" b="1" spc="300">
                <a:solidFill>
                  <a:schemeClr val="bg1">
                    <a:lumMod val="65000"/>
                  </a:schemeClr>
                </a:solidFill>
                <a:latin typeface="Montserrat" panose="00000500000000000000" pitchFamily="2" charset="0"/>
              </a:defRPr>
            </a:lvl1pPr>
          </a:lstStyle>
          <a:p>
            <a:fld id="{89923B7D-8708-48E0-9D6D-46966A4832A7}" type="slidenum">
              <a:rPr lang="de-DE" smtClean="0"/>
              <a:pPr/>
              <a:t>‹#›</a:t>
            </a:fld>
            <a:endParaRPr lang="de-DE" dirty="0"/>
          </a:p>
        </p:txBody>
      </p:sp>
      <p:sp>
        <p:nvSpPr>
          <p:cNvPr id="15" name="Datumsplatzhalter 3">
            <a:extLst>
              <a:ext uri="{FF2B5EF4-FFF2-40B4-BE49-F238E27FC236}">
                <a16:creationId xmlns:a16="http://schemas.microsoft.com/office/drawing/2014/main" id="{556CEEE0-D03C-4C60-8633-DC064653B318}"/>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7" name="Fußzeilenplatzhalter 4">
            <a:extLst>
              <a:ext uri="{FF2B5EF4-FFF2-40B4-BE49-F238E27FC236}">
                <a16:creationId xmlns:a16="http://schemas.microsoft.com/office/drawing/2014/main" id="{A5590EB2-40DC-4850-B4C7-AA7613F7022A}"/>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256696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LBA acts">
    <p:spTree>
      <p:nvGrpSpPr>
        <p:cNvPr id="1" name=""/>
        <p:cNvGrpSpPr/>
        <p:nvPr/>
      </p:nvGrpSpPr>
      <p:grpSpPr>
        <a:xfrm>
          <a:off x="0" y="0"/>
          <a:ext cx="0" cy="0"/>
          <a:chOff x="0" y="0"/>
          <a:chExt cx="0" cy="0"/>
        </a:xfrm>
      </p:grpSpPr>
      <p:sp>
        <p:nvSpPr>
          <p:cNvPr id="12" name="Inhaltsplatzhalter 11">
            <a:extLst>
              <a:ext uri="{FF2B5EF4-FFF2-40B4-BE49-F238E27FC236}">
                <a16:creationId xmlns:a16="http://schemas.microsoft.com/office/drawing/2014/main" id="{EF7C595F-0129-40C5-B128-93E6B5E725CC}"/>
              </a:ext>
            </a:extLst>
          </p:cNvPr>
          <p:cNvSpPr>
            <a:spLocks noGrp="1"/>
          </p:cNvSpPr>
          <p:nvPr>
            <p:ph sz="quarter" idx="10"/>
          </p:nvPr>
        </p:nvSpPr>
        <p:spPr>
          <a:xfrm>
            <a:off x="559729" y="819319"/>
            <a:ext cx="10515600" cy="407987"/>
          </a:xfrm>
        </p:spPr>
        <p:txBody>
          <a:bodyPr>
            <a:noAutofit/>
          </a:bodyPr>
          <a:lstStyle>
            <a:lvl1pPr marL="0" indent="0">
              <a:buNone/>
              <a:defRPr sz="3000">
                <a:solidFill>
                  <a:schemeClr val="bg1">
                    <a:lumMod val="65000"/>
                  </a:schemeClr>
                </a:solidFill>
                <a:latin typeface="Montserrat Light" panose="00000400000000000000" pitchFamily="2" charset="0"/>
              </a:defRPr>
            </a:lvl1pPr>
          </a:lstStyle>
          <a:p>
            <a:pPr lvl="0"/>
            <a:r>
              <a:rPr lang="en-US"/>
              <a:t>Click to edit Master text styles</a:t>
            </a:r>
          </a:p>
        </p:txBody>
      </p:sp>
      <p:sp>
        <p:nvSpPr>
          <p:cNvPr id="19" name="Textfeld 18">
            <a:extLst>
              <a:ext uri="{FF2B5EF4-FFF2-40B4-BE49-F238E27FC236}">
                <a16:creationId xmlns:a16="http://schemas.microsoft.com/office/drawing/2014/main" id="{0E7B9853-6C03-496D-936C-5C13A3A87213}"/>
              </a:ext>
            </a:extLst>
          </p:cNvPr>
          <p:cNvSpPr txBox="1"/>
          <p:nvPr userDrawn="1"/>
        </p:nvSpPr>
        <p:spPr>
          <a:xfrm>
            <a:off x="559729" y="1432605"/>
            <a:ext cx="10496459" cy="4401205"/>
          </a:xfrm>
          <a:prstGeom prst="rect">
            <a:avLst/>
          </a:prstGeom>
          <a:noFill/>
        </p:spPr>
        <p:txBody>
          <a:bodyPr wrap="square" rtlCol="0">
            <a:spAutoFit/>
          </a:bodyPr>
          <a:lstStyle/>
          <a:p>
            <a:pPr marL="457200" indent="-457200">
              <a:buFont typeface="Wingdings" panose="05000000000000000000" pitchFamily="2" charset="2"/>
              <a:buChar char="§"/>
            </a:pPr>
            <a:r>
              <a:rPr lang="de-DE" sz="2800" dirty="0" err="1"/>
              <a:t>We</a:t>
            </a:r>
            <a:r>
              <a:rPr lang="de-DE" sz="2800" dirty="0"/>
              <a:t> </a:t>
            </a:r>
            <a:r>
              <a:rPr lang="de-DE" sz="2800" dirty="0" err="1"/>
              <a:t>actively</a:t>
            </a:r>
            <a:r>
              <a:rPr lang="de-DE" sz="2800" dirty="0"/>
              <a:t> </a:t>
            </a:r>
            <a:r>
              <a:rPr lang="de-DE" sz="2800" dirty="0" err="1"/>
              <a:t>assume</a:t>
            </a:r>
            <a:r>
              <a:rPr lang="de-DE" sz="2800" dirty="0"/>
              <a:t> </a:t>
            </a:r>
            <a:r>
              <a:rPr lang="de-DE" sz="2800" dirty="0" err="1"/>
              <a:t>responsibility</a:t>
            </a:r>
            <a:r>
              <a:rPr lang="de-DE" sz="2800" dirty="0"/>
              <a:t> </a:t>
            </a:r>
            <a:r>
              <a:rPr lang="de-DE" sz="2800" dirty="0" err="1"/>
              <a:t>for</a:t>
            </a:r>
            <a:r>
              <a:rPr lang="de-DE" sz="2800" dirty="0"/>
              <a:t> </a:t>
            </a:r>
            <a:r>
              <a:rPr lang="de-DE" sz="2800" dirty="0" err="1"/>
              <a:t>the</a:t>
            </a:r>
            <a:r>
              <a:rPr lang="de-DE" sz="2800" dirty="0"/>
              <a:t> </a:t>
            </a:r>
            <a:r>
              <a:rPr lang="de-DE" sz="2800" dirty="0" err="1"/>
              <a:t>society</a:t>
            </a:r>
            <a:r>
              <a:rPr lang="de-DE" sz="2800" dirty="0"/>
              <a:t> in </a:t>
            </a:r>
            <a:r>
              <a:rPr lang="de-DE" sz="2800" dirty="0" err="1"/>
              <a:t>which</a:t>
            </a:r>
            <a:r>
              <a:rPr lang="de-DE" sz="2800" dirty="0"/>
              <a:t> </a:t>
            </a:r>
            <a:r>
              <a:rPr lang="de-DE" sz="2800" dirty="0" err="1"/>
              <a:t>we</a:t>
            </a:r>
            <a:r>
              <a:rPr lang="de-DE" sz="2800" dirty="0"/>
              <a:t> live in.</a:t>
            </a:r>
          </a:p>
          <a:p>
            <a:pPr marL="457200" indent="-457200">
              <a:buFont typeface="Wingdings" panose="05000000000000000000" pitchFamily="2" charset="2"/>
              <a:buChar char="§"/>
            </a:pPr>
            <a:r>
              <a:rPr lang="de-DE" sz="2800" dirty="0"/>
              <a:t>In a </a:t>
            </a:r>
            <a:r>
              <a:rPr lang="de-DE" sz="2800" dirty="0" err="1"/>
              <a:t>connected</a:t>
            </a:r>
            <a:r>
              <a:rPr lang="de-DE" sz="2800" dirty="0"/>
              <a:t> </a:t>
            </a:r>
            <a:r>
              <a:rPr lang="de-DE" sz="2800" dirty="0" err="1"/>
              <a:t>world</a:t>
            </a:r>
            <a:r>
              <a:rPr lang="de-DE" sz="2800" dirty="0"/>
              <a:t>, </a:t>
            </a:r>
            <a:r>
              <a:rPr lang="de-DE" sz="2800" dirty="0" err="1"/>
              <a:t>challenges</a:t>
            </a:r>
            <a:r>
              <a:rPr lang="de-DE" sz="2800" dirty="0"/>
              <a:t> </a:t>
            </a:r>
            <a:r>
              <a:rPr lang="de-DE" sz="2800" dirty="0" err="1"/>
              <a:t>can</a:t>
            </a:r>
            <a:r>
              <a:rPr lang="de-DE" sz="2800" dirty="0"/>
              <a:t> </a:t>
            </a:r>
            <a:r>
              <a:rPr lang="de-DE" sz="2800" dirty="0" err="1"/>
              <a:t>only</a:t>
            </a:r>
            <a:r>
              <a:rPr lang="de-DE" sz="2800" dirty="0"/>
              <a:t> </a:t>
            </a:r>
            <a:r>
              <a:rPr lang="de-DE" sz="2800" dirty="0" err="1"/>
              <a:t>be</a:t>
            </a:r>
            <a:r>
              <a:rPr lang="de-DE" sz="2800" dirty="0"/>
              <a:t> </a:t>
            </a:r>
            <a:r>
              <a:rPr lang="de-DE" sz="2800" dirty="0" err="1"/>
              <a:t>solved</a:t>
            </a:r>
            <a:r>
              <a:rPr lang="de-DE" sz="2800" dirty="0"/>
              <a:t> </a:t>
            </a:r>
            <a:r>
              <a:rPr lang="de-DE" sz="2800" dirty="0" err="1"/>
              <a:t>with</a:t>
            </a:r>
            <a:r>
              <a:rPr lang="de-DE" sz="2800" dirty="0"/>
              <a:t> </a:t>
            </a:r>
            <a:r>
              <a:rPr lang="de-DE" sz="2800" dirty="0" err="1"/>
              <a:t>peaceful</a:t>
            </a:r>
            <a:r>
              <a:rPr lang="de-DE" sz="2800" dirty="0"/>
              <a:t> international </a:t>
            </a:r>
            <a:r>
              <a:rPr lang="de-DE" sz="2800" dirty="0" err="1"/>
              <a:t>cooperation</a:t>
            </a:r>
            <a:r>
              <a:rPr lang="de-DE" sz="2800" dirty="0"/>
              <a:t>.</a:t>
            </a:r>
          </a:p>
          <a:p>
            <a:pPr marL="457200" indent="-457200">
              <a:buFont typeface="Wingdings" panose="05000000000000000000" pitchFamily="2" charset="2"/>
              <a:buChar char="§"/>
            </a:pPr>
            <a:r>
              <a:rPr lang="de-DE" sz="2800" dirty="0" err="1"/>
              <a:t>We</a:t>
            </a:r>
            <a:r>
              <a:rPr lang="de-DE" sz="2800" dirty="0"/>
              <a:t> </a:t>
            </a:r>
            <a:r>
              <a:rPr lang="de-DE" sz="2800" dirty="0" err="1"/>
              <a:t>strongly</a:t>
            </a:r>
            <a:r>
              <a:rPr lang="de-DE" sz="2800" dirty="0"/>
              <a:t> </a:t>
            </a:r>
            <a:r>
              <a:rPr lang="de-DE" sz="2800" dirty="0" err="1"/>
              <a:t>oppose</a:t>
            </a:r>
            <a:r>
              <a:rPr lang="de-DE" sz="2800" dirty="0"/>
              <a:t> </a:t>
            </a:r>
            <a:r>
              <a:rPr lang="de-DE" sz="2800" dirty="0" err="1"/>
              <a:t>any</a:t>
            </a:r>
            <a:r>
              <a:rPr lang="de-DE" sz="2800" dirty="0"/>
              <a:t> form </a:t>
            </a:r>
            <a:r>
              <a:rPr lang="de-DE" sz="2800" dirty="0" err="1"/>
              <a:t>of</a:t>
            </a:r>
            <a:r>
              <a:rPr lang="de-DE" sz="2800" dirty="0"/>
              <a:t> </a:t>
            </a:r>
            <a:r>
              <a:rPr lang="de-DE" sz="2800" dirty="0" err="1"/>
              <a:t>nationalism</a:t>
            </a:r>
            <a:r>
              <a:rPr lang="de-DE" sz="2800" dirty="0"/>
              <a:t>.</a:t>
            </a:r>
          </a:p>
          <a:p>
            <a:pPr marL="457200" indent="-457200">
              <a:buFont typeface="Wingdings" panose="05000000000000000000" pitchFamily="2" charset="2"/>
              <a:buChar char="§"/>
            </a:pPr>
            <a:r>
              <a:rPr lang="de-DE" sz="2800" dirty="0" err="1"/>
              <a:t>We</a:t>
            </a:r>
            <a:r>
              <a:rPr lang="de-DE" sz="2800" dirty="0"/>
              <a:t> will not </a:t>
            </a:r>
            <a:r>
              <a:rPr lang="de-DE" sz="2800" dirty="0" err="1"/>
              <a:t>disadvantage</a:t>
            </a:r>
            <a:r>
              <a:rPr lang="de-DE" sz="2800" dirty="0"/>
              <a:t> </a:t>
            </a:r>
            <a:r>
              <a:rPr lang="de-DE" sz="2800" dirty="0" err="1"/>
              <a:t>or</a:t>
            </a:r>
            <a:r>
              <a:rPr lang="de-DE" sz="2800" dirty="0"/>
              <a:t> </a:t>
            </a:r>
            <a:r>
              <a:rPr lang="de-DE" sz="2800" dirty="0" err="1"/>
              <a:t>defame</a:t>
            </a:r>
            <a:r>
              <a:rPr lang="de-DE" sz="2800" dirty="0"/>
              <a:t> </a:t>
            </a:r>
            <a:r>
              <a:rPr lang="de-DE" sz="2800" dirty="0" err="1"/>
              <a:t>people</a:t>
            </a:r>
            <a:r>
              <a:rPr lang="de-DE" sz="2800" dirty="0"/>
              <a:t> </a:t>
            </a:r>
            <a:r>
              <a:rPr lang="de-DE" sz="2800" dirty="0" err="1"/>
              <a:t>because</a:t>
            </a:r>
            <a:r>
              <a:rPr lang="de-DE" sz="2800" dirty="0"/>
              <a:t> </a:t>
            </a:r>
            <a:r>
              <a:rPr lang="de-DE" sz="2800" dirty="0" err="1"/>
              <a:t>of</a:t>
            </a:r>
            <a:r>
              <a:rPr lang="de-DE" sz="2800" dirty="0"/>
              <a:t> </a:t>
            </a:r>
            <a:r>
              <a:rPr lang="de-DE" sz="2800" dirty="0" err="1"/>
              <a:t>their</a:t>
            </a:r>
            <a:r>
              <a:rPr lang="de-DE" sz="2800" dirty="0"/>
              <a:t> </a:t>
            </a:r>
            <a:r>
              <a:rPr lang="de-DE" sz="2800" dirty="0" err="1"/>
              <a:t>skin</a:t>
            </a:r>
            <a:r>
              <a:rPr lang="de-DE" sz="2800" dirty="0"/>
              <a:t> </a:t>
            </a:r>
            <a:r>
              <a:rPr lang="de-DE" sz="2800" dirty="0" err="1"/>
              <a:t>color</a:t>
            </a:r>
            <a:r>
              <a:rPr lang="de-DE" sz="2800" dirty="0"/>
              <a:t>, </a:t>
            </a:r>
            <a:r>
              <a:rPr lang="de-DE" sz="2800" dirty="0" err="1"/>
              <a:t>origin</a:t>
            </a:r>
            <a:r>
              <a:rPr lang="de-DE" sz="2800" dirty="0"/>
              <a:t>, </a:t>
            </a:r>
            <a:r>
              <a:rPr lang="de-DE" sz="2800" dirty="0" err="1"/>
              <a:t>religion</a:t>
            </a:r>
            <a:r>
              <a:rPr lang="de-DE" sz="2800" dirty="0"/>
              <a:t>, </a:t>
            </a:r>
            <a:r>
              <a:rPr lang="de-DE" sz="2800" dirty="0" err="1"/>
              <a:t>gender</a:t>
            </a:r>
            <a:r>
              <a:rPr lang="de-DE" sz="2800" dirty="0"/>
              <a:t> </a:t>
            </a:r>
            <a:r>
              <a:rPr lang="de-DE" sz="2800" dirty="0" err="1"/>
              <a:t>or</a:t>
            </a:r>
            <a:r>
              <a:rPr lang="de-DE" sz="2800" dirty="0"/>
              <a:t> sexual </a:t>
            </a:r>
            <a:r>
              <a:rPr lang="de-DE" sz="2800" dirty="0" err="1"/>
              <a:t>orientation</a:t>
            </a:r>
            <a:r>
              <a:rPr lang="de-DE" sz="2800" dirty="0"/>
              <a:t>.</a:t>
            </a:r>
          </a:p>
          <a:p>
            <a:pPr marL="457200" indent="-457200">
              <a:buFont typeface="Wingdings" panose="05000000000000000000" pitchFamily="2" charset="2"/>
              <a:buChar char="§"/>
            </a:pPr>
            <a:r>
              <a:rPr lang="de-DE" sz="2800" dirty="0" err="1"/>
              <a:t>We</a:t>
            </a:r>
            <a:r>
              <a:rPr lang="de-DE" sz="2800" dirty="0"/>
              <a:t> </a:t>
            </a:r>
            <a:r>
              <a:rPr lang="de-DE" sz="2800" dirty="0" err="1"/>
              <a:t>are</a:t>
            </a:r>
            <a:r>
              <a:rPr lang="de-DE" sz="2800" dirty="0"/>
              <a:t> not </a:t>
            </a:r>
            <a:r>
              <a:rPr lang="de-DE" sz="2800" dirty="0" err="1"/>
              <a:t>willing</a:t>
            </a:r>
            <a:r>
              <a:rPr lang="de-DE" sz="2800" dirty="0"/>
              <a:t> </a:t>
            </a:r>
            <a:r>
              <a:rPr lang="de-DE" sz="2800" dirty="0" err="1"/>
              <a:t>to</a:t>
            </a:r>
            <a:r>
              <a:rPr lang="de-DE" sz="2800" dirty="0"/>
              <a:t> </a:t>
            </a:r>
            <a:r>
              <a:rPr lang="de-DE" sz="2800" dirty="0" err="1"/>
              <a:t>tolerate</a:t>
            </a:r>
            <a:r>
              <a:rPr lang="de-DE" sz="2800" dirty="0"/>
              <a:t> </a:t>
            </a:r>
            <a:r>
              <a:rPr lang="de-DE" sz="2800" dirty="0" err="1"/>
              <a:t>discussions</a:t>
            </a:r>
            <a:r>
              <a:rPr lang="de-DE" sz="2800" dirty="0"/>
              <a:t> </a:t>
            </a:r>
            <a:r>
              <a:rPr lang="de-DE" sz="2800" dirty="0" err="1"/>
              <a:t>that</a:t>
            </a:r>
            <a:r>
              <a:rPr lang="de-DE" sz="2800" dirty="0"/>
              <a:t> </a:t>
            </a:r>
            <a:r>
              <a:rPr lang="de-DE" sz="2800" dirty="0" err="1"/>
              <a:t>are</a:t>
            </a:r>
            <a:r>
              <a:rPr lang="de-DE" sz="2800" dirty="0"/>
              <a:t> </a:t>
            </a:r>
            <a:r>
              <a:rPr lang="de-DE" sz="2800" dirty="0" err="1"/>
              <a:t>fact-free</a:t>
            </a:r>
            <a:r>
              <a:rPr lang="de-DE" sz="2800" dirty="0"/>
              <a:t> </a:t>
            </a:r>
            <a:r>
              <a:rPr lang="de-DE" sz="2800" dirty="0" err="1"/>
              <a:t>or</a:t>
            </a:r>
            <a:r>
              <a:rPr lang="de-DE" sz="2800" dirty="0"/>
              <a:t> </a:t>
            </a:r>
            <a:r>
              <a:rPr lang="de-DE" sz="2800" dirty="0" err="1"/>
              <a:t>based</a:t>
            </a:r>
            <a:r>
              <a:rPr lang="de-DE" sz="2800" dirty="0"/>
              <a:t> on </a:t>
            </a:r>
            <a:r>
              <a:rPr lang="de-DE" sz="2800" dirty="0" err="1"/>
              <a:t>resentments</a:t>
            </a:r>
            <a:r>
              <a:rPr lang="de-DE" sz="2800" dirty="0"/>
              <a:t>.</a:t>
            </a:r>
          </a:p>
          <a:p>
            <a:pPr marL="457200" indent="-457200">
              <a:buFont typeface="Wingdings" panose="05000000000000000000" pitchFamily="2" charset="2"/>
              <a:buChar char="§"/>
            </a:pPr>
            <a:endParaRPr lang="de-DE" sz="2800" dirty="0"/>
          </a:p>
        </p:txBody>
      </p:sp>
      <p:sp>
        <p:nvSpPr>
          <p:cNvPr id="20" name="Textfeld 19">
            <a:extLst>
              <a:ext uri="{FF2B5EF4-FFF2-40B4-BE49-F238E27FC236}">
                <a16:creationId xmlns:a16="http://schemas.microsoft.com/office/drawing/2014/main" id="{37C35B93-7D18-496D-B1D6-02B4B49F07D2}"/>
              </a:ext>
            </a:extLst>
          </p:cNvPr>
          <p:cNvSpPr txBox="1"/>
          <p:nvPr userDrawn="1"/>
        </p:nvSpPr>
        <p:spPr>
          <a:xfrm>
            <a:off x="531341" y="136525"/>
            <a:ext cx="2725426" cy="707886"/>
          </a:xfrm>
          <a:prstGeom prst="rect">
            <a:avLst/>
          </a:prstGeom>
          <a:noFill/>
        </p:spPr>
        <p:txBody>
          <a:bodyPr wrap="none" rtlCol="0">
            <a:spAutoFit/>
          </a:bodyPr>
          <a:lstStyle/>
          <a:p>
            <a:r>
              <a:rPr lang="de-DE" sz="4000" dirty="0">
                <a:latin typeface="Montserrat Light" panose="00000400000000000000" pitchFamily="2" charset="0"/>
              </a:rPr>
              <a:t>VLBA </a:t>
            </a:r>
            <a:r>
              <a:rPr lang="de-DE" sz="4000" dirty="0" err="1">
                <a:latin typeface="Montserrat Light" panose="00000400000000000000" pitchFamily="2" charset="0"/>
              </a:rPr>
              <a:t>acts</a:t>
            </a:r>
            <a:endParaRPr lang="de-DE" sz="4000" dirty="0">
              <a:latin typeface="Montserrat Light" panose="00000400000000000000" pitchFamily="2" charset="0"/>
            </a:endParaRPr>
          </a:p>
        </p:txBody>
      </p:sp>
      <p:pic>
        <p:nvPicPr>
          <p:cNvPr id="13" name="Grafik 12">
            <a:extLst>
              <a:ext uri="{FF2B5EF4-FFF2-40B4-BE49-F238E27FC236}">
                <a16:creationId xmlns:a16="http://schemas.microsoft.com/office/drawing/2014/main" id="{24FDF5F2-1A92-4D3A-8A22-1E8F71ED57F8}"/>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cxnSp>
        <p:nvCxnSpPr>
          <p:cNvPr id="11" name="Gerader Verbinder 10">
            <a:extLst>
              <a:ext uri="{FF2B5EF4-FFF2-40B4-BE49-F238E27FC236}">
                <a16:creationId xmlns:a16="http://schemas.microsoft.com/office/drawing/2014/main" id="{8EF7F317-3B37-4E4A-850F-386689AE7250}"/>
              </a:ext>
            </a:extLst>
          </p:cNvPr>
          <p:cNvCxnSpPr/>
          <p:nvPr userDrawn="1"/>
        </p:nvCxnSpPr>
        <p:spPr>
          <a:xfrm>
            <a:off x="336430" y="241540"/>
            <a:ext cx="0" cy="1009290"/>
          </a:xfrm>
          <a:prstGeom prst="line">
            <a:avLst/>
          </a:prstGeom>
          <a:ln w="38100">
            <a:solidFill>
              <a:srgbClr val="6CB21B">
                <a:alpha val="35000"/>
              </a:srgb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CFDAEAA2-3CBF-4B16-898D-91362A56F02C}"/>
              </a:ext>
            </a:extLst>
          </p:cNvPr>
          <p:cNvCxnSpPr>
            <a:cxnSpLocks/>
          </p:cNvCxnSpPr>
          <p:nvPr userDrawn="1"/>
        </p:nvCxnSpPr>
        <p:spPr>
          <a:xfrm flipV="1">
            <a:off x="11282633" y="6356351"/>
            <a:ext cx="0" cy="365124"/>
          </a:xfrm>
          <a:prstGeom prst="line">
            <a:avLst/>
          </a:prstGeom>
          <a:ln w="28575">
            <a:solidFill>
              <a:srgbClr val="6CB21B">
                <a:alpha val="35000"/>
              </a:srgbClr>
            </a:solidFill>
          </a:ln>
        </p:spPr>
        <p:style>
          <a:lnRef idx="1">
            <a:schemeClr val="accent1"/>
          </a:lnRef>
          <a:fillRef idx="0">
            <a:schemeClr val="accent1"/>
          </a:fillRef>
          <a:effectRef idx="0">
            <a:schemeClr val="accent1"/>
          </a:effectRef>
          <a:fontRef idx="minor">
            <a:schemeClr val="tx1"/>
          </a:fontRef>
        </p:style>
      </p:cxnSp>
      <p:sp>
        <p:nvSpPr>
          <p:cNvPr id="14" name="Foliennummernplatzhalter 5">
            <a:extLst>
              <a:ext uri="{FF2B5EF4-FFF2-40B4-BE49-F238E27FC236}">
                <a16:creationId xmlns:a16="http://schemas.microsoft.com/office/drawing/2014/main" id="{D0B9279B-1F5F-4735-8787-1EA4E5BDA08C}"/>
              </a:ext>
            </a:extLst>
          </p:cNvPr>
          <p:cNvSpPr>
            <a:spLocks noGrp="1"/>
          </p:cNvSpPr>
          <p:nvPr>
            <p:ph type="sldNum" sz="quarter" idx="4"/>
          </p:nvPr>
        </p:nvSpPr>
        <p:spPr>
          <a:xfrm>
            <a:off x="11256754" y="6356350"/>
            <a:ext cx="690827" cy="365125"/>
          </a:xfrm>
          <a:prstGeom prst="rect">
            <a:avLst/>
          </a:prstGeom>
        </p:spPr>
        <p:txBody>
          <a:bodyPr vert="horz" lIns="91440" tIns="45720" rIns="91440" bIns="45720" rtlCol="0" anchor="ctr"/>
          <a:lstStyle>
            <a:lvl1pPr algn="ctr">
              <a:defRPr sz="1050" b="1" spc="300">
                <a:solidFill>
                  <a:schemeClr val="bg1">
                    <a:lumMod val="65000"/>
                  </a:schemeClr>
                </a:solidFill>
                <a:latin typeface="Montserrat" panose="00000500000000000000" pitchFamily="2" charset="0"/>
              </a:defRPr>
            </a:lvl1pPr>
          </a:lstStyle>
          <a:p>
            <a:fld id="{89923B7D-8708-48E0-9D6D-46966A4832A7}" type="slidenum">
              <a:rPr lang="de-DE" smtClean="0"/>
              <a:pPr/>
              <a:t>‹#›</a:t>
            </a:fld>
            <a:endParaRPr lang="de-DE" dirty="0"/>
          </a:p>
        </p:txBody>
      </p:sp>
      <p:sp>
        <p:nvSpPr>
          <p:cNvPr id="15" name="Datumsplatzhalter 3">
            <a:extLst>
              <a:ext uri="{FF2B5EF4-FFF2-40B4-BE49-F238E27FC236}">
                <a16:creationId xmlns:a16="http://schemas.microsoft.com/office/drawing/2014/main" id="{7EB5FCDB-A3DC-4558-A394-601D8142C75A}"/>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7" name="Fußzeilenplatzhalter 4">
            <a:extLst>
              <a:ext uri="{FF2B5EF4-FFF2-40B4-BE49-F238E27FC236}">
                <a16:creationId xmlns:a16="http://schemas.microsoft.com/office/drawing/2014/main" id="{A468A661-0E56-4420-999C-3E6211973661}"/>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345252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D35706C-561C-433C-9188-00FA510D8924}"/>
              </a:ext>
            </a:extLst>
          </p:cNvPr>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857373" y="1366572"/>
            <a:ext cx="8138865" cy="5791702"/>
          </a:xfrm>
          <a:prstGeom prst="rect">
            <a:avLst/>
          </a:prstGeom>
        </p:spPr>
      </p:pic>
      <p:sp>
        <p:nvSpPr>
          <p:cNvPr id="9" name="Titel 1">
            <a:extLst>
              <a:ext uri="{FF2B5EF4-FFF2-40B4-BE49-F238E27FC236}">
                <a16:creationId xmlns:a16="http://schemas.microsoft.com/office/drawing/2014/main" id="{D2DDDF69-7F99-4AD0-AC91-27EE8BA765FB}"/>
              </a:ext>
            </a:extLst>
          </p:cNvPr>
          <p:cNvSpPr>
            <a:spLocks noGrp="1"/>
          </p:cNvSpPr>
          <p:nvPr>
            <p:ph type="ctrTitle"/>
          </p:nvPr>
        </p:nvSpPr>
        <p:spPr>
          <a:xfrm>
            <a:off x="6005851" y="613556"/>
            <a:ext cx="6186149" cy="2387600"/>
          </a:xfrm>
        </p:spPr>
        <p:txBody>
          <a:bodyPr anchor="b">
            <a:normAutofit/>
          </a:bodyPr>
          <a:lstStyle>
            <a:lvl1pPr algn="ctr">
              <a:defRPr sz="4400">
                <a:latin typeface="Montserrat Medium" panose="00000600000000000000" pitchFamily="2" charset="0"/>
              </a:defRPr>
            </a:lvl1pPr>
          </a:lstStyle>
          <a:p>
            <a:r>
              <a:rPr lang="en-US"/>
              <a:t>Click to edit Master title style</a:t>
            </a:r>
            <a:endParaRPr lang="de-DE" dirty="0"/>
          </a:p>
        </p:txBody>
      </p:sp>
      <p:sp>
        <p:nvSpPr>
          <p:cNvPr id="10" name="Untertitel 2">
            <a:extLst>
              <a:ext uri="{FF2B5EF4-FFF2-40B4-BE49-F238E27FC236}">
                <a16:creationId xmlns:a16="http://schemas.microsoft.com/office/drawing/2014/main" id="{6A1DEE69-9254-4839-AE2A-EDE80124EA9E}"/>
              </a:ext>
            </a:extLst>
          </p:cNvPr>
          <p:cNvSpPr>
            <a:spLocks noGrp="1"/>
          </p:cNvSpPr>
          <p:nvPr>
            <p:ph type="subTitle" idx="1"/>
          </p:nvPr>
        </p:nvSpPr>
        <p:spPr>
          <a:xfrm>
            <a:off x="6005851" y="3028964"/>
            <a:ext cx="6186149" cy="1655762"/>
          </a:xfrm>
        </p:spPr>
        <p:txBody>
          <a:bodyPr/>
          <a:lstStyle>
            <a:lvl1pPr marL="0" indent="0" algn="ctr">
              <a:buNone/>
              <a:defRPr sz="2400">
                <a:solidFill>
                  <a:schemeClr val="bg1">
                    <a:lumMod val="50000"/>
                  </a:schemeClr>
                </a:solidFill>
                <a:latin typeface="Montserrat Light" panose="000004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11" name="Datumsplatzhalter 3">
            <a:extLst>
              <a:ext uri="{FF2B5EF4-FFF2-40B4-BE49-F238E27FC236}">
                <a16:creationId xmlns:a16="http://schemas.microsoft.com/office/drawing/2014/main" id="{B766D73E-0BC5-4483-B352-C62B7209DA25}"/>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2" name="Fußzeilenplatzhalter 4">
            <a:extLst>
              <a:ext uri="{FF2B5EF4-FFF2-40B4-BE49-F238E27FC236}">
                <a16:creationId xmlns:a16="http://schemas.microsoft.com/office/drawing/2014/main" id="{08EC1682-19A2-4565-9922-199536B2C193}"/>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248800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D993FCA-CD6F-4912-A6ED-1AB0419B737E}"/>
              </a:ext>
            </a:extLst>
          </p:cNvPr>
          <p:cNvSpPr>
            <a:spLocks noGrp="1"/>
          </p:cNvSpPr>
          <p:nvPr>
            <p:ph sz="half" idx="1"/>
          </p:nvPr>
        </p:nvSpPr>
        <p:spPr>
          <a:xfrm>
            <a:off x="540588" y="1502800"/>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a:extLst>
              <a:ext uri="{FF2B5EF4-FFF2-40B4-BE49-F238E27FC236}">
                <a16:creationId xmlns:a16="http://schemas.microsoft.com/office/drawing/2014/main" id="{5173765C-67CC-4BBD-8B6D-143527E09890}"/>
              </a:ext>
            </a:extLst>
          </p:cNvPr>
          <p:cNvSpPr>
            <a:spLocks noGrp="1"/>
          </p:cNvSpPr>
          <p:nvPr>
            <p:ph sz="half" idx="2"/>
          </p:nvPr>
        </p:nvSpPr>
        <p:spPr>
          <a:xfrm>
            <a:off x="5874588" y="1502800"/>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Titel 1">
            <a:extLst>
              <a:ext uri="{FF2B5EF4-FFF2-40B4-BE49-F238E27FC236}">
                <a16:creationId xmlns:a16="http://schemas.microsoft.com/office/drawing/2014/main" id="{F65925C7-AE0D-49FA-BDAF-8F070824566A}"/>
              </a:ext>
            </a:extLst>
          </p:cNvPr>
          <p:cNvSpPr>
            <a:spLocks noGrp="1"/>
          </p:cNvSpPr>
          <p:nvPr>
            <p:ph type="title"/>
          </p:nvPr>
        </p:nvSpPr>
        <p:spPr>
          <a:xfrm>
            <a:off x="540588" y="198410"/>
            <a:ext cx="10515600" cy="609660"/>
          </a:xfrm>
        </p:spPr>
        <p:txBody>
          <a:bodyPr>
            <a:noAutofit/>
          </a:bodyPr>
          <a:lstStyle>
            <a:lvl1pPr>
              <a:defRPr sz="3600">
                <a:latin typeface="Montserrat Light" panose="00000400000000000000" pitchFamily="2" charset="0"/>
              </a:defRPr>
            </a:lvl1pPr>
          </a:lstStyle>
          <a:p>
            <a:r>
              <a:rPr lang="en-US"/>
              <a:t>Click to edit Master title style</a:t>
            </a:r>
            <a:endParaRPr lang="de-DE" dirty="0"/>
          </a:p>
        </p:txBody>
      </p:sp>
      <p:sp>
        <p:nvSpPr>
          <p:cNvPr id="10" name="Inhaltsplatzhalter 11">
            <a:extLst>
              <a:ext uri="{FF2B5EF4-FFF2-40B4-BE49-F238E27FC236}">
                <a16:creationId xmlns:a16="http://schemas.microsoft.com/office/drawing/2014/main" id="{0693B11D-AAB7-4F35-B422-8E3387E8D14C}"/>
              </a:ext>
            </a:extLst>
          </p:cNvPr>
          <p:cNvSpPr>
            <a:spLocks noGrp="1"/>
          </p:cNvSpPr>
          <p:nvPr>
            <p:ph sz="quarter" idx="13"/>
          </p:nvPr>
        </p:nvSpPr>
        <p:spPr>
          <a:xfrm>
            <a:off x="559729" y="819319"/>
            <a:ext cx="10515600" cy="407987"/>
          </a:xfrm>
        </p:spPr>
        <p:txBody>
          <a:bodyPr>
            <a:noAutofit/>
          </a:bodyPr>
          <a:lstStyle>
            <a:lvl1pPr marL="0" indent="0">
              <a:buNone/>
              <a:defRPr sz="2400">
                <a:solidFill>
                  <a:schemeClr val="bg1">
                    <a:lumMod val="65000"/>
                  </a:schemeClr>
                </a:solidFill>
                <a:latin typeface="Montserrat Light" panose="00000400000000000000" pitchFamily="2" charset="0"/>
              </a:defRPr>
            </a:lvl1pPr>
          </a:lstStyle>
          <a:p>
            <a:pPr lvl="0"/>
            <a:r>
              <a:rPr lang="en-US"/>
              <a:t>Click to edit Master text styles</a:t>
            </a:r>
          </a:p>
        </p:txBody>
      </p:sp>
      <p:pic>
        <p:nvPicPr>
          <p:cNvPr id="14" name="Grafik 13">
            <a:extLst>
              <a:ext uri="{FF2B5EF4-FFF2-40B4-BE49-F238E27FC236}">
                <a16:creationId xmlns:a16="http://schemas.microsoft.com/office/drawing/2014/main" id="{3D74DF24-57BB-48A3-ACE9-3F38202A7BA0}"/>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cxnSp>
        <p:nvCxnSpPr>
          <p:cNvPr id="13" name="Gerader Verbinder 12">
            <a:extLst>
              <a:ext uri="{FF2B5EF4-FFF2-40B4-BE49-F238E27FC236}">
                <a16:creationId xmlns:a16="http://schemas.microsoft.com/office/drawing/2014/main" id="{BE56443E-CCFC-48FF-B25E-593D5CD1B989}"/>
              </a:ext>
            </a:extLst>
          </p:cNvPr>
          <p:cNvCxnSpPr/>
          <p:nvPr userDrawn="1"/>
        </p:nvCxnSpPr>
        <p:spPr>
          <a:xfrm>
            <a:off x="336430" y="241540"/>
            <a:ext cx="0" cy="1009290"/>
          </a:xfrm>
          <a:prstGeom prst="line">
            <a:avLst/>
          </a:prstGeom>
          <a:ln w="38100">
            <a:solidFill>
              <a:srgbClr val="6CB21B">
                <a:alpha val="35000"/>
              </a:srgb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3C516A5F-8855-475B-8FFA-B638BBC8C75B}"/>
              </a:ext>
            </a:extLst>
          </p:cNvPr>
          <p:cNvCxnSpPr>
            <a:cxnSpLocks/>
          </p:cNvCxnSpPr>
          <p:nvPr userDrawn="1"/>
        </p:nvCxnSpPr>
        <p:spPr>
          <a:xfrm flipV="1">
            <a:off x="11282633" y="6356351"/>
            <a:ext cx="0" cy="365124"/>
          </a:xfrm>
          <a:prstGeom prst="line">
            <a:avLst/>
          </a:prstGeom>
          <a:ln w="28575">
            <a:solidFill>
              <a:srgbClr val="6CB21B">
                <a:alpha val="35000"/>
              </a:srgbClr>
            </a:solidFill>
          </a:ln>
        </p:spPr>
        <p:style>
          <a:lnRef idx="1">
            <a:schemeClr val="accent1"/>
          </a:lnRef>
          <a:fillRef idx="0">
            <a:schemeClr val="accent1"/>
          </a:fillRef>
          <a:effectRef idx="0">
            <a:schemeClr val="accent1"/>
          </a:effectRef>
          <a:fontRef idx="minor">
            <a:schemeClr val="tx1"/>
          </a:fontRef>
        </p:style>
      </p:cxnSp>
      <p:sp>
        <p:nvSpPr>
          <p:cNvPr id="12" name="Foliennummernplatzhalter 5">
            <a:extLst>
              <a:ext uri="{FF2B5EF4-FFF2-40B4-BE49-F238E27FC236}">
                <a16:creationId xmlns:a16="http://schemas.microsoft.com/office/drawing/2014/main" id="{D586EF6A-3DCA-44C0-AFA2-BBBF02DA6656}"/>
              </a:ext>
            </a:extLst>
          </p:cNvPr>
          <p:cNvSpPr>
            <a:spLocks noGrp="1"/>
          </p:cNvSpPr>
          <p:nvPr>
            <p:ph type="sldNum" sz="quarter" idx="4"/>
          </p:nvPr>
        </p:nvSpPr>
        <p:spPr>
          <a:xfrm>
            <a:off x="11256754" y="6356350"/>
            <a:ext cx="690827" cy="365125"/>
          </a:xfrm>
          <a:prstGeom prst="rect">
            <a:avLst/>
          </a:prstGeom>
        </p:spPr>
        <p:txBody>
          <a:bodyPr vert="horz" lIns="91440" tIns="45720" rIns="91440" bIns="45720" rtlCol="0" anchor="ctr"/>
          <a:lstStyle>
            <a:lvl1pPr algn="ctr">
              <a:defRPr sz="1050" b="1" spc="300">
                <a:solidFill>
                  <a:schemeClr val="bg1">
                    <a:lumMod val="65000"/>
                  </a:schemeClr>
                </a:solidFill>
                <a:latin typeface="Montserrat" panose="00000500000000000000" pitchFamily="2" charset="0"/>
              </a:defRPr>
            </a:lvl1pPr>
          </a:lstStyle>
          <a:p>
            <a:fld id="{89923B7D-8708-48E0-9D6D-46966A4832A7}" type="slidenum">
              <a:rPr lang="de-DE" smtClean="0"/>
              <a:pPr/>
              <a:t>‹#›</a:t>
            </a:fld>
            <a:endParaRPr lang="de-DE" dirty="0"/>
          </a:p>
        </p:txBody>
      </p:sp>
      <p:sp>
        <p:nvSpPr>
          <p:cNvPr id="16" name="Datumsplatzhalter 3">
            <a:extLst>
              <a:ext uri="{FF2B5EF4-FFF2-40B4-BE49-F238E27FC236}">
                <a16:creationId xmlns:a16="http://schemas.microsoft.com/office/drawing/2014/main" id="{CEBFC385-23CA-4138-83B1-917059AEEB3C}"/>
              </a:ext>
            </a:extLst>
          </p:cNvPr>
          <p:cNvSpPr>
            <a:spLocks noGrp="1"/>
          </p:cNvSpPr>
          <p:nvPr>
            <p:ph type="dt" sz="half" idx="14"/>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7" name="Fußzeilenplatzhalter 4">
            <a:extLst>
              <a:ext uri="{FF2B5EF4-FFF2-40B4-BE49-F238E27FC236}">
                <a16:creationId xmlns:a16="http://schemas.microsoft.com/office/drawing/2014/main" id="{EBF084F0-1B74-4E38-B95F-EF4688475114}"/>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266154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49A40CF-9185-4CCA-A48A-0ECE9D84BC23}"/>
              </a:ext>
            </a:extLst>
          </p:cNvPr>
          <p:cNvSpPr>
            <a:spLocks noGrp="1"/>
          </p:cNvSpPr>
          <p:nvPr>
            <p:ph type="body" idx="1"/>
          </p:nvPr>
        </p:nvSpPr>
        <p:spPr>
          <a:xfrm>
            <a:off x="559729" y="143598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a:extLst>
              <a:ext uri="{FF2B5EF4-FFF2-40B4-BE49-F238E27FC236}">
                <a16:creationId xmlns:a16="http://schemas.microsoft.com/office/drawing/2014/main" id="{1E207AFD-AFB9-4002-83EA-9EE17B6ACED9}"/>
              </a:ext>
            </a:extLst>
          </p:cNvPr>
          <p:cNvSpPr>
            <a:spLocks noGrp="1"/>
          </p:cNvSpPr>
          <p:nvPr>
            <p:ph sz="half" idx="2"/>
          </p:nvPr>
        </p:nvSpPr>
        <p:spPr>
          <a:xfrm>
            <a:off x="559729" y="2259894"/>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a:extLst>
              <a:ext uri="{FF2B5EF4-FFF2-40B4-BE49-F238E27FC236}">
                <a16:creationId xmlns:a16="http://schemas.microsoft.com/office/drawing/2014/main" id="{6FE2DB66-931C-415F-AD69-D8B2851D6654}"/>
              </a:ext>
            </a:extLst>
          </p:cNvPr>
          <p:cNvSpPr>
            <a:spLocks noGrp="1"/>
          </p:cNvSpPr>
          <p:nvPr>
            <p:ph type="body" sz="quarter" idx="3"/>
          </p:nvPr>
        </p:nvSpPr>
        <p:spPr>
          <a:xfrm>
            <a:off x="5892141" y="143598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a:extLst>
              <a:ext uri="{FF2B5EF4-FFF2-40B4-BE49-F238E27FC236}">
                <a16:creationId xmlns:a16="http://schemas.microsoft.com/office/drawing/2014/main" id="{131B7D13-093E-4A4E-8F76-39541D13FF9E}"/>
              </a:ext>
            </a:extLst>
          </p:cNvPr>
          <p:cNvSpPr>
            <a:spLocks noGrp="1"/>
          </p:cNvSpPr>
          <p:nvPr>
            <p:ph sz="quarter" idx="4"/>
          </p:nvPr>
        </p:nvSpPr>
        <p:spPr>
          <a:xfrm>
            <a:off x="5892141" y="2259894"/>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1" name="Titel 1">
            <a:extLst>
              <a:ext uri="{FF2B5EF4-FFF2-40B4-BE49-F238E27FC236}">
                <a16:creationId xmlns:a16="http://schemas.microsoft.com/office/drawing/2014/main" id="{55295A95-7613-4921-8CBC-A0517032C422}"/>
              </a:ext>
            </a:extLst>
          </p:cNvPr>
          <p:cNvSpPr>
            <a:spLocks noGrp="1"/>
          </p:cNvSpPr>
          <p:nvPr>
            <p:ph type="title"/>
          </p:nvPr>
        </p:nvSpPr>
        <p:spPr>
          <a:xfrm>
            <a:off x="540588" y="198410"/>
            <a:ext cx="10515600" cy="609660"/>
          </a:xfrm>
        </p:spPr>
        <p:txBody>
          <a:bodyPr>
            <a:noAutofit/>
          </a:bodyPr>
          <a:lstStyle>
            <a:lvl1pPr>
              <a:defRPr sz="3600">
                <a:latin typeface="Montserrat Light" panose="00000400000000000000" pitchFamily="2" charset="0"/>
              </a:defRPr>
            </a:lvl1pPr>
          </a:lstStyle>
          <a:p>
            <a:r>
              <a:rPr lang="en-US"/>
              <a:t>Click to edit Master title style</a:t>
            </a:r>
            <a:endParaRPr lang="de-DE" dirty="0"/>
          </a:p>
        </p:txBody>
      </p:sp>
      <p:sp>
        <p:nvSpPr>
          <p:cNvPr id="12" name="Inhaltsplatzhalter 11">
            <a:extLst>
              <a:ext uri="{FF2B5EF4-FFF2-40B4-BE49-F238E27FC236}">
                <a16:creationId xmlns:a16="http://schemas.microsoft.com/office/drawing/2014/main" id="{EE93B780-2EA6-41A7-AC42-4D8FC7A3274F}"/>
              </a:ext>
            </a:extLst>
          </p:cNvPr>
          <p:cNvSpPr>
            <a:spLocks noGrp="1"/>
          </p:cNvSpPr>
          <p:nvPr>
            <p:ph sz="quarter" idx="13"/>
          </p:nvPr>
        </p:nvSpPr>
        <p:spPr>
          <a:xfrm>
            <a:off x="559729" y="819319"/>
            <a:ext cx="10515600" cy="407987"/>
          </a:xfrm>
        </p:spPr>
        <p:txBody>
          <a:bodyPr>
            <a:noAutofit/>
          </a:bodyPr>
          <a:lstStyle>
            <a:lvl1pPr marL="0" indent="0">
              <a:buNone/>
              <a:defRPr sz="2400">
                <a:solidFill>
                  <a:schemeClr val="bg1">
                    <a:lumMod val="65000"/>
                  </a:schemeClr>
                </a:solidFill>
                <a:latin typeface="Montserrat Light" panose="00000400000000000000" pitchFamily="2" charset="0"/>
              </a:defRPr>
            </a:lvl1pPr>
          </a:lstStyle>
          <a:p>
            <a:pPr lvl="0"/>
            <a:r>
              <a:rPr lang="en-US"/>
              <a:t>Click to edit Master text styles</a:t>
            </a:r>
          </a:p>
        </p:txBody>
      </p:sp>
      <p:pic>
        <p:nvPicPr>
          <p:cNvPr id="16" name="Grafik 15">
            <a:extLst>
              <a:ext uri="{FF2B5EF4-FFF2-40B4-BE49-F238E27FC236}">
                <a16:creationId xmlns:a16="http://schemas.microsoft.com/office/drawing/2014/main" id="{EBE952AD-3735-4896-8EB0-31725B217287}"/>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cxnSp>
        <p:nvCxnSpPr>
          <p:cNvPr id="15" name="Gerader Verbinder 14">
            <a:extLst>
              <a:ext uri="{FF2B5EF4-FFF2-40B4-BE49-F238E27FC236}">
                <a16:creationId xmlns:a16="http://schemas.microsoft.com/office/drawing/2014/main" id="{06A044A2-2B88-43FD-A5AB-C49E8B6940DC}"/>
              </a:ext>
            </a:extLst>
          </p:cNvPr>
          <p:cNvCxnSpPr/>
          <p:nvPr userDrawn="1"/>
        </p:nvCxnSpPr>
        <p:spPr>
          <a:xfrm>
            <a:off x="336430" y="241540"/>
            <a:ext cx="0" cy="1009290"/>
          </a:xfrm>
          <a:prstGeom prst="line">
            <a:avLst/>
          </a:prstGeom>
          <a:ln w="38100">
            <a:solidFill>
              <a:srgbClr val="6CB21B">
                <a:alpha val="35000"/>
              </a:srgbClr>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C738A27B-FDB5-44A7-942B-08EF6C5BF1DB}"/>
              </a:ext>
            </a:extLst>
          </p:cNvPr>
          <p:cNvCxnSpPr>
            <a:cxnSpLocks/>
          </p:cNvCxnSpPr>
          <p:nvPr userDrawn="1"/>
        </p:nvCxnSpPr>
        <p:spPr>
          <a:xfrm flipV="1">
            <a:off x="11282633" y="6356351"/>
            <a:ext cx="0" cy="365124"/>
          </a:xfrm>
          <a:prstGeom prst="line">
            <a:avLst/>
          </a:prstGeom>
          <a:ln w="28575">
            <a:solidFill>
              <a:srgbClr val="6CB21B">
                <a:alpha val="35000"/>
              </a:srgbClr>
            </a:solidFill>
          </a:ln>
        </p:spPr>
        <p:style>
          <a:lnRef idx="1">
            <a:schemeClr val="accent1"/>
          </a:lnRef>
          <a:fillRef idx="0">
            <a:schemeClr val="accent1"/>
          </a:fillRef>
          <a:effectRef idx="0">
            <a:schemeClr val="accent1"/>
          </a:effectRef>
          <a:fontRef idx="minor">
            <a:schemeClr val="tx1"/>
          </a:fontRef>
        </p:style>
      </p:cxnSp>
      <p:sp>
        <p:nvSpPr>
          <p:cNvPr id="14" name="Foliennummernplatzhalter 5">
            <a:extLst>
              <a:ext uri="{FF2B5EF4-FFF2-40B4-BE49-F238E27FC236}">
                <a16:creationId xmlns:a16="http://schemas.microsoft.com/office/drawing/2014/main" id="{9C4C772E-CE93-443E-812E-4430E6BD7B83}"/>
              </a:ext>
            </a:extLst>
          </p:cNvPr>
          <p:cNvSpPr>
            <a:spLocks noGrp="1"/>
          </p:cNvSpPr>
          <p:nvPr>
            <p:ph type="sldNum" sz="quarter" idx="14"/>
          </p:nvPr>
        </p:nvSpPr>
        <p:spPr>
          <a:xfrm>
            <a:off x="11256754" y="6356350"/>
            <a:ext cx="690827" cy="365125"/>
          </a:xfrm>
          <a:prstGeom prst="rect">
            <a:avLst/>
          </a:prstGeom>
        </p:spPr>
        <p:txBody>
          <a:bodyPr vert="horz" lIns="91440" tIns="45720" rIns="91440" bIns="45720" rtlCol="0" anchor="ctr"/>
          <a:lstStyle>
            <a:lvl1pPr algn="ctr">
              <a:defRPr sz="1050" b="1" spc="300">
                <a:solidFill>
                  <a:schemeClr val="bg1">
                    <a:lumMod val="65000"/>
                  </a:schemeClr>
                </a:solidFill>
                <a:latin typeface="Montserrat" panose="00000500000000000000" pitchFamily="2" charset="0"/>
              </a:defRPr>
            </a:lvl1pPr>
          </a:lstStyle>
          <a:p>
            <a:fld id="{89923B7D-8708-48E0-9D6D-46966A4832A7}" type="slidenum">
              <a:rPr lang="de-DE" smtClean="0"/>
              <a:pPr/>
              <a:t>‹#›</a:t>
            </a:fld>
            <a:endParaRPr lang="de-DE" dirty="0"/>
          </a:p>
        </p:txBody>
      </p:sp>
      <p:sp>
        <p:nvSpPr>
          <p:cNvPr id="18" name="Datumsplatzhalter 3">
            <a:extLst>
              <a:ext uri="{FF2B5EF4-FFF2-40B4-BE49-F238E27FC236}">
                <a16:creationId xmlns:a16="http://schemas.microsoft.com/office/drawing/2014/main" id="{60BE581E-F8AB-4E66-98D7-491CEF45865B}"/>
              </a:ext>
            </a:extLst>
          </p:cNvPr>
          <p:cNvSpPr>
            <a:spLocks noGrp="1"/>
          </p:cNvSpPr>
          <p:nvPr>
            <p:ph type="dt" sz="half" idx="15"/>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9" name="Fußzeilenplatzhalter 4">
            <a:extLst>
              <a:ext uri="{FF2B5EF4-FFF2-40B4-BE49-F238E27FC236}">
                <a16:creationId xmlns:a16="http://schemas.microsoft.com/office/drawing/2014/main" id="{538E40B3-9C50-4DB6-B578-BA2D975DA922}"/>
              </a:ext>
            </a:extLst>
          </p:cNvPr>
          <p:cNvSpPr>
            <a:spLocks noGrp="1"/>
          </p:cNvSpPr>
          <p:nvPr>
            <p:ph type="ftr" sz="quarter" idx="16"/>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38563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BC1FBB-7B8F-4B2D-9C86-4C533781ADE7}"/>
              </a:ext>
            </a:extLst>
          </p:cNvPr>
          <p:cNvSpPr>
            <a:spLocks noGrp="1"/>
          </p:cNvSpPr>
          <p:nvPr>
            <p:ph type="title"/>
          </p:nvPr>
        </p:nvSpPr>
        <p:spPr/>
        <p:txBody>
          <a:bodyPr>
            <a:noAutofit/>
          </a:bodyPr>
          <a:lstStyle>
            <a:lvl1pPr>
              <a:defRPr sz="3600">
                <a:latin typeface="Montserrat Light" panose="00000400000000000000" pitchFamily="2" charset="0"/>
              </a:defRPr>
            </a:lvl1pPr>
          </a:lstStyle>
          <a:p>
            <a:r>
              <a:rPr lang="en-US"/>
              <a:t>Click to edit Master title style</a:t>
            </a:r>
            <a:endParaRPr lang="de-DE" dirty="0"/>
          </a:p>
        </p:txBody>
      </p:sp>
      <p:sp>
        <p:nvSpPr>
          <p:cNvPr id="7" name="Inhaltsplatzhalter 11">
            <a:extLst>
              <a:ext uri="{FF2B5EF4-FFF2-40B4-BE49-F238E27FC236}">
                <a16:creationId xmlns:a16="http://schemas.microsoft.com/office/drawing/2014/main" id="{3DC1A8E6-CD19-4E65-A6B3-787F287EF6C0}"/>
              </a:ext>
            </a:extLst>
          </p:cNvPr>
          <p:cNvSpPr>
            <a:spLocks noGrp="1"/>
          </p:cNvSpPr>
          <p:nvPr>
            <p:ph sz="quarter" idx="13"/>
          </p:nvPr>
        </p:nvSpPr>
        <p:spPr>
          <a:xfrm>
            <a:off x="559729" y="819319"/>
            <a:ext cx="10515600" cy="407987"/>
          </a:xfrm>
        </p:spPr>
        <p:txBody>
          <a:bodyPr>
            <a:noAutofit/>
          </a:bodyPr>
          <a:lstStyle>
            <a:lvl1pPr marL="0" indent="0">
              <a:buNone/>
              <a:defRPr sz="2400">
                <a:solidFill>
                  <a:schemeClr val="bg1">
                    <a:lumMod val="65000"/>
                  </a:schemeClr>
                </a:solidFill>
                <a:latin typeface="Montserrat Light" panose="00000400000000000000" pitchFamily="2" charset="0"/>
              </a:defRPr>
            </a:lvl1pPr>
          </a:lstStyle>
          <a:p>
            <a:pPr lvl="0"/>
            <a:r>
              <a:rPr lang="en-US"/>
              <a:t>Click to edit Master text styles</a:t>
            </a:r>
          </a:p>
        </p:txBody>
      </p:sp>
      <p:pic>
        <p:nvPicPr>
          <p:cNvPr id="11" name="Grafik 10">
            <a:extLst>
              <a:ext uri="{FF2B5EF4-FFF2-40B4-BE49-F238E27FC236}">
                <a16:creationId xmlns:a16="http://schemas.microsoft.com/office/drawing/2014/main" id="{406566AC-3360-45E1-87EF-0EBA83244591}"/>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cxnSp>
        <p:nvCxnSpPr>
          <p:cNvPr id="10" name="Gerader Verbinder 9">
            <a:extLst>
              <a:ext uri="{FF2B5EF4-FFF2-40B4-BE49-F238E27FC236}">
                <a16:creationId xmlns:a16="http://schemas.microsoft.com/office/drawing/2014/main" id="{7E605B17-7F93-47F8-BA0D-3308A6F25CA7}"/>
              </a:ext>
            </a:extLst>
          </p:cNvPr>
          <p:cNvCxnSpPr/>
          <p:nvPr userDrawn="1"/>
        </p:nvCxnSpPr>
        <p:spPr>
          <a:xfrm>
            <a:off x="336430" y="241540"/>
            <a:ext cx="0" cy="1009290"/>
          </a:xfrm>
          <a:prstGeom prst="line">
            <a:avLst/>
          </a:prstGeom>
          <a:ln w="38100">
            <a:solidFill>
              <a:srgbClr val="6CB21B">
                <a:alpha val="35000"/>
              </a:srgb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E3127F1F-AE5F-44C3-B954-8F4E80171DF5}"/>
              </a:ext>
            </a:extLst>
          </p:cNvPr>
          <p:cNvCxnSpPr>
            <a:cxnSpLocks/>
          </p:cNvCxnSpPr>
          <p:nvPr userDrawn="1"/>
        </p:nvCxnSpPr>
        <p:spPr>
          <a:xfrm flipV="1">
            <a:off x="11282633" y="6356351"/>
            <a:ext cx="0" cy="365124"/>
          </a:xfrm>
          <a:prstGeom prst="line">
            <a:avLst/>
          </a:prstGeom>
          <a:ln w="28575">
            <a:solidFill>
              <a:srgbClr val="6CB21B">
                <a:alpha val="35000"/>
              </a:srgbClr>
            </a:solidFill>
          </a:ln>
        </p:spPr>
        <p:style>
          <a:lnRef idx="1">
            <a:schemeClr val="accent1"/>
          </a:lnRef>
          <a:fillRef idx="0">
            <a:schemeClr val="accent1"/>
          </a:fillRef>
          <a:effectRef idx="0">
            <a:schemeClr val="accent1"/>
          </a:effectRef>
          <a:fontRef idx="minor">
            <a:schemeClr val="tx1"/>
          </a:fontRef>
        </p:style>
      </p:cxnSp>
      <p:sp>
        <p:nvSpPr>
          <p:cNvPr id="13" name="Foliennummernplatzhalter 5">
            <a:extLst>
              <a:ext uri="{FF2B5EF4-FFF2-40B4-BE49-F238E27FC236}">
                <a16:creationId xmlns:a16="http://schemas.microsoft.com/office/drawing/2014/main" id="{5FB87989-E40B-4EF1-BBC8-B24B6B857B29}"/>
              </a:ext>
            </a:extLst>
          </p:cNvPr>
          <p:cNvSpPr>
            <a:spLocks noGrp="1"/>
          </p:cNvSpPr>
          <p:nvPr>
            <p:ph type="sldNum" sz="quarter" idx="4"/>
          </p:nvPr>
        </p:nvSpPr>
        <p:spPr>
          <a:xfrm>
            <a:off x="11256754" y="6356350"/>
            <a:ext cx="690827" cy="365125"/>
          </a:xfrm>
          <a:prstGeom prst="rect">
            <a:avLst/>
          </a:prstGeom>
        </p:spPr>
        <p:txBody>
          <a:bodyPr vert="horz" lIns="91440" tIns="45720" rIns="91440" bIns="45720" rtlCol="0" anchor="ctr"/>
          <a:lstStyle>
            <a:lvl1pPr algn="ctr">
              <a:defRPr sz="1050" b="1" spc="300">
                <a:solidFill>
                  <a:schemeClr val="bg1">
                    <a:lumMod val="65000"/>
                  </a:schemeClr>
                </a:solidFill>
                <a:latin typeface="Montserrat" panose="00000500000000000000" pitchFamily="2" charset="0"/>
              </a:defRPr>
            </a:lvl1pPr>
          </a:lstStyle>
          <a:p>
            <a:fld id="{89923B7D-8708-48E0-9D6D-46966A4832A7}" type="slidenum">
              <a:rPr lang="de-DE" smtClean="0"/>
              <a:pPr/>
              <a:t>‹#›</a:t>
            </a:fld>
            <a:endParaRPr lang="de-DE" dirty="0"/>
          </a:p>
        </p:txBody>
      </p:sp>
      <p:sp>
        <p:nvSpPr>
          <p:cNvPr id="14" name="Datumsplatzhalter 3">
            <a:extLst>
              <a:ext uri="{FF2B5EF4-FFF2-40B4-BE49-F238E27FC236}">
                <a16:creationId xmlns:a16="http://schemas.microsoft.com/office/drawing/2014/main" id="{BE83F6F1-C31F-4586-B774-D6E54C880C6B}"/>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5" name="Fußzeilenplatzhalter 4">
            <a:extLst>
              <a:ext uri="{FF2B5EF4-FFF2-40B4-BE49-F238E27FC236}">
                <a16:creationId xmlns:a16="http://schemas.microsoft.com/office/drawing/2014/main" id="{24491AEB-5E3C-4D6C-9DC0-A66A05410AA2}"/>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296506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78C9185-EB64-406D-989A-96AE099283AE}"/>
              </a:ext>
            </a:extLst>
          </p:cNvPr>
          <p:cNvSpPr txBox="1"/>
          <p:nvPr userDrawn="1"/>
        </p:nvSpPr>
        <p:spPr>
          <a:xfrm>
            <a:off x="1166206" y="1133497"/>
            <a:ext cx="9859588" cy="1323439"/>
          </a:xfrm>
          <a:prstGeom prst="rect">
            <a:avLst/>
          </a:prstGeom>
          <a:noFill/>
        </p:spPr>
        <p:txBody>
          <a:bodyPr wrap="square" rtlCol="0">
            <a:spAutoFit/>
          </a:bodyPr>
          <a:lstStyle/>
          <a:p>
            <a:pPr algn="ctr"/>
            <a:r>
              <a:rPr lang="de-DE" sz="4000" dirty="0">
                <a:latin typeface="Montserrat Light" panose="00000400000000000000" pitchFamily="2" charset="0"/>
              </a:rPr>
              <a:t>Vielen Dank für Ihre Aufmerksamkeit!</a:t>
            </a:r>
            <a:br>
              <a:rPr lang="de-DE" sz="4000" dirty="0">
                <a:latin typeface="Montserrat Light" panose="00000400000000000000" pitchFamily="2" charset="0"/>
              </a:rPr>
            </a:br>
            <a:endParaRPr lang="de-DE" sz="4000" dirty="0">
              <a:latin typeface="Montserrat Light" panose="00000400000000000000" pitchFamily="2" charset="0"/>
            </a:endParaRPr>
          </a:p>
        </p:txBody>
      </p:sp>
      <p:sp>
        <p:nvSpPr>
          <p:cNvPr id="8" name="Textfeld 7">
            <a:extLst>
              <a:ext uri="{FF2B5EF4-FFF2-40B4-BE49-F238E27FC236}">
                <a16:creationId xmlns:a16="http://schemas.microsoft.com/office/drawing/2014/main" id="{D2A56EBA-D7B3-413A-BB35-7034FE5D6575}"/>
              </a:ext>
            </a:extLst>
          </p:cNvPr>
          <p:cNvSpPr txBox="1"/>
          <p:nvPr userDrawn="1"/>
        </p:nvSpPr>
        <p:spPr>
          <a:xfrm>
            <a:off x="4497646" y="1949104"/>
            <a:ext cx="3196709"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3000" dirty="0">
                <a:solidFill>
                  <a:schemeClr val="bg1">
                    <a:lumMod val="65000"/>
                  </a:schemeClr>
                </a:solidFill>
                <a:latin typeface="Montserrat Light" panose="00000400000000000000" pitchFamily="2" charset="0"/>
              </a:rPr>
              <a:t>Gibt es Fragen?</a:t>
            </a:r>
          </a:p>
          <a:p>
            <a:pPr algn="ctr"/>
            <a:endParaRPr lang="de-DE" sz="3000" dirty="0">
              <a:solidFill>
                <a:schemeClr val="bg1">
                  <a:lumMod val="65000"/>
                </a:schemeClr>
              </a:solidFill>
              <a:latin typeface="Montserrat Light" panose="00000400000000000000" pitchFamily="2" charset="0"/>
            </a:endParaRPr>
          </a:p>
        </p:txBody>
      </p:sp>
      <p:sp>
        <p:nvSpPr>
          <p:cNvPr id="9" name="Textplatzhalter 5">
            <a:extLst>
              <a:ext uri="{FF2B5EF4-FFF2-40B4-BE49-F238E27FC236}">
                <a16:creationId xmlns:a16="http://schemas.microsoft.com/office/drawing/2014/main" id="{A4AB90E0-4AAE-46AC-9758-6694694295C2}"/>
              </a:ext>
            </a:extLst>
          </p:cNvPr>
          <p:cNvSpPr>
            <a:spLocks noGrp="1"/>
          </p:cNvSpPr>
          <p:nvPr>
            <p:ph type="body" sz="quarter" idx="13" hasCustomPrompt="1"/>
          </p:nvPr>
        </p:nvSpPr>
        <p:spPr>
          <a:xfrm>
            <a:off x="3974307" y="3569237"/>
            <a:ext cx="4243387" cy="365125"/>
          </a:xfrm>
        </p:spPr>
        <p:txBody>
          <a:bodyPr anchor="t">
            <a:normAutofit/>
          </a:bodyPr>
          <a:lstStyle>
            <a:lvl1pPr marL="0" indent="0" algn="ctr">
              <a:buNone/>
              <a:defRPr sz="2000" b="0"/>
            </a:lvl1pPr>
          </a:lstStyle>
          <a:p>
            <a:pPr lvl="0"/>
            <a:r>
              <a:rPr lang="de-DE" dirty="0"/>
              <a:t>Vorname Nachname</a:t>
            </a:r>
          </a:p>
          <a:p>
            <a:pPr lvl="0"/>
            <a:endParaRPr lang="de-DE" dirty="0"/>
          </a:p>
          <a:p>
            <a:pPr lvl="0"/>
            <a:endParaRPr lang="de-DE" dirty="0"/>
          </a:p>
        </p:txBody>
      </p:sp>
      <p:sp>
        <p:nvSpPr>
          <p:cNvPr id="10" name="Textplatzhalter 5">
            <a:extLst>
              <a:ext uri="{FF2B5EF4-FFF2-40B4-BE49-F238E27FC236}">
                <a16:creationId xmlns:a16="http://schemas.microsoft.com/office/drawing/2014/main" id="{241BCD7F-E936-449B-8AB9-2B437DC0C9E3}"/>
              </a:ext>
            </a:extLst>
          </p:cNvPr>
          <p:cNvSpPr>
            <a:spLocks noGrp="1"/>
          </p:cNvSpPr>
          <p:nvPr>
            <p:ph type="body" sz="quarter" idx="14" hasCustomPrompt="1"/>
          </p:nvPr>
        </p:nvSpPr>
        <p:spPr>
          <a:xfrm>
            <a:off x="3974307" y="3934362"/>
            <a:ext cx="4243387" cy="365125"/>
          </a:xfrm>
        </p:spPr>
        <p:txBody>
          <a:bodyPr anchor="t">
            <a:normAutofit/>
          </a:bodyPr>
          <a:lstStyle>
            <a:lvl1pPr marL="0" indent="0" algn="ctr">
              <a:buNone/>
              <a:defRPr sz="2000" b="0"/>
            </a:lvl1pPr>
          </a:lstStyle>
          <a:p>
            <a:pPr lvl="0"/>
            <a:r>
              <a:rPr lang="de-DE" dirty="0"/>
              <a:t>Mail</a:t>
            </a:r>
          </a:p>
          <a:p>
            <a:pPr lvl="0"/>
            <a:endParaRPr lang="de-DE" dirty="0"/>
          </a:p>
          <a:p>
            <a:pPr lvl="0"/>
            <a:endParaRPr lang="de-DE" dirty="0"/>
          </a:p>
        </p:txBody>
      </p:sp>
      <p:sp>
        <p:nvSpPr>
          <p:cNvPr id="11" name="Textplatzhalter 5">
            <a:extLst>
              <a:ext uri="{FF2B5EF4-FFF2-40B4-BE49-F238E27FC236}">
                <a16:creationId xmlns:a16="http://schemas.microsoft.com/office/drawing/2014/main" id="{DA71EDE4-C183-4940-9FAD-8BE86BDFC82C}"/>
              </a:ext>
            </a:extLst>
          </p:cNvPr>
          <p:cNvSpPr>
            <a:spLocks noGrp="1"/>
          </p:cNvSpPr>
          <p:nvPr>
            <p:ph type="body" sz="quarter" idx="15" hasCustomPrompt="1"/>
          </p:nvPr>
        </p:nvSpPr>
        <p:spPr>
          <a:xfrm>
            <a:off x="3974306" y="4299487"/>
            <a:ext cx="4243387" cy="365125"/>
          </a:xfrm>
        </p:spPr>
        <p:txBody>
          <a:bodyPr anchor="t">
            <a:normAutofit/>
          </a:bodyPr>
          <a:lstStyle>
            <a:lvl1pPr marL="0" indent="0" algn="ctr">
              <a:buNone/>
              <a:defRPr sz="2000" b="0"/>
            </a:lvl1pPr>
          </a:lstStyle>
          <a:p>
            <a:pPr lvl="0"/>
            <a:r>
              <a:rPr lang="de-DE" dirty="0"/>
              <a:t>Telefon</a:t>
            </a:r>
          </a:p>
          <a:p>
            <a:pPr lvl="0"/>
            <a:endParaRPr lang="de-DE" dirty="0"/>
          </a:p>
          <a:p>
            <a:pPr lvl="0"/>
            <a:endParaRPr lang="de-DE" dirty="0"/>
          </a:p>
        </p:txBody>
      </p:sp>
      <p:sp>
        <p:nvSpPr>
          <p:cNvPr id="12" name="Textfeld 11">
            <a:extLst>
              <a:ext uri="{FF2B5EF4-FFF2-40B4-BE49-F238E27FC236}">
                <a16:creationId xmlns:a16="http://schemas.microsoft.com/office/drawing/2014/main" id="{ED29CE8F-4108-4389-80F2-927A863561F7}"/>
              </a:ext>
            </a:extLst>
          </p:cNvPr>
          <p:cNvSpPr txBox="1"/>
          <p:nvPr userDrawn="1"/>
        </p:nvSpPr>
        <p:spPr>
          <a:xfrm>
            <a:off x="5568452" y="3004057"/>
            <a:ext cx="1055097" cy="400110"/>
          </a:xfrm>
          <a:prstGeom prst="rect">
            <a:avLst/>
          </a:prstGeom>
          <a:noFill/>
        </p:spPr>
        <p:txBody>
          <a:bodyPr wrap="none" rtlCol="0">
            <a:spAutoFit/>
          </a:bodyPr>
          <a:lstStyle/>
          <a:p>
            <a:r>
              <a:rPr lang="de-DE" sz="2000" b="1" dirty="0"/>
              <a:t>Kontakt</a:t>
            </a:r>
          </a:p>
        </p:txBody>
      </p:sp>
      <p:pic>
        <p:nvPicPr>
          <p:cNvPr id="13" name="Grafik 12">
            <a:extLst>
              <a:ext uri="{FF2B5EF4-FFF2-40B4-BE49-F238E27FC236}">
                <a16:creationId xmlns:a16="http://schemas.microsoft.com/office/drawing/2014/main" id="{E1D864E2-6097-4564-A606-777B0CF0A8A6}"/>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78625" y="6129633"/>
            <a:ext cx="923927" cy="657476"/>
          </a:xfrm>
          <a:prstGeom prst="rect">
            <a:avLst/>
          </a:prstGeom>
        </p:spPr>
      </p:pic>
      <p:sp>
        <p:nvSpPr>
          <p:cNvPr id="15" name="Datumsplatzhalter 3">
            <a:extLst>
              <a:ext uri="{FF2B5EF4-FFF2-40B4-BE49-F238E27FC236}">
                <a16:creationId xmlns:a16="http://schemas.microsoft.com/office/drawing/2014/main" id="{21647176-CC37-4498-88D9-54606A74EFB3}"/>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
        <p:nvSpPr>
          <p:cNvPr id="16" name="Fußzeilenplatzhalter 4">
            <a:extLst>
              <a:ext uri="{FF2B5EF4-FFF2-40B4-BE49-F238E27FC236}">
                <a16:creationId xmlns:a16="http://schemas.microsoft.com/office/drawing/2014/main" id="{36DD75CE-F876-41F5-A36B-F2C261D724C7}"/>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Light" panose="00000400000000000000" pitchFamily="2" charset="0"/>
              </a:defRPr>
            </a:lvl1pPr>
          </a:lstStyle>
          <a:p>
            <a:endParaRPr lang="de-DE" dirty="0"/>
          </a:p>
        </p:txBody>
      </p:sp>
    </p:spTree>
    <p:extLst>
      <p:ext uri="{BB962C8B-B14F-4D97-AF65-F5344CB8AC3E}">
        <p14:creationId xmlns:p14="http://schemas.microsoft.com/office/powerpoint/2010/main" val="210434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A5D77A7-7814-4429-8E22-7A771798093F}"/>
              </a:ext>
            </a:extLst>
          </p:cNvPr>
          <p:cNvSpPr>
            <a:spLocks noGrp="1"/>
          </p:cNvSpPr>
          <p:nvPr>
            <p:ph type="title"/>
          </p:nvPr>
        </p:nvSpPr>
        <p:spPr>
          <a:xfrm>
            <a:off x="540588" y="198410"/>
            <a:ext cx="10515600" cy="609660"/>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CE881E4A-4BBC-44F3-99B0-4F7D4014A5BD}"/>
              </a:ext>
            </a:extLst>
          </p:cNvPr>
          <p:cNvSpPr>
            <a:spLocks noGrp="1"/>
          </p:cNvSpPr>
          <p:nvPr>
            <p:ph type="body" idx="1"/>
          </p:nvPr>
        </p:nvSpPr>
        <p:spPr>
          <a:xfrm>
            <a:off x="540588" y="142924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C0860E01-11E3-40B6-ABD0-BF32754FD3B0}"/>
              </a:ext>
            </a:extLst>
          </p:cNvPr>
          <p:cNvSpPr>
            <a:spLocks noGrp="1"/>
          </p:cNvSpPr>
          <p:nvPr>
            <p:ph type="dt" sz="half" idx="2"/>
          </p:nvPr>
        </p:nvSpPr>
        <p:spPr>
          <a:xfrm>
            <a:off x="4000260" y="6356350"/>
            <a:ext cx="1038735" cy="365125"/>
          </a:xfrm>
          <a:prstGeom prst="rect">
            <a:avLst/>
          </a:prstGeom>
        </p:spPr>
        <p:txBody>
          <a:bodyPr vert="horz" lIns="91440" tIns="45720" rIns="91440" bIns="45720" rtlCol="0" anchor="ctr"/>
          <a:lstStyle>
            <a:lvl1pPr algn="ctr">
              <a:defRPr sz="1050">
                <a:solidFill>
                  <a:schemeClr val="bg1">
                    <a:lumMod val="65000"/>
                  </a:schemeClr>
                </a:solidFill>
                <a:latin typeface="Montserrat" panose="00000500000000000000" pitchFamily="2" charset="0"/>
              </a:defRPr>
            </a:lvl1pPr>
          </a:lstStyle>
          <a:p>
            <a:endParaRPr lang="de-DE" dirty="0"/>
          </a:p>
        </p:txBody>
      </p:sp>
      <p:sp>
        <p:nvSpPr>
          <p:cNvPr id="5" name="Fußzeilenplatzhalter 4">
            <a:extLst>
              <a:ext uri="{FF2B5EF4-FFF2-40B4-BE49-F238E27FC236}">
                <a16:creationId xmlns:a16="http://schemas.microsoft.com/office/drawing/2014/main" id="{87DBE520-5C03-4823-948E-9BCE7F48288E}"/>
              </a:ext>
            </a:extLst>
          </p:cNvPr>
          <p:cNvSpPr>
            <a:spLocks noGrp="1"/>
          </p:cNvSpPr>
          <p:nvPr>
            <p:ph type="ftr" sz="quarter" idx="3"/>
          </p:nvPr>
        </p:nvSpPr>
        <p:spPr>
          <a:xfrm>
            <a:off x="5046677" y="6356350"/>
            <a:ext cx="3112699" cy="365125"/>
          </a:xfrm>
          <a:prstGeom prst="rect">
            <a:avLst/>
          </a:prstGeom>
        </p:spPr>
        <p:txBody>
          <a:bodyPr vert="horz" lIns="91440" tIns="45720" rIns="91440" bIns="45720" rtlCol="0" anchor="ctr"/>
          <a:lstStyle>
            <a:lvl1pPr algn="ctr">
              <a:defRPr sz="1050">
                <a:solidFill>
                  <a:schemeClr val="bg1">
                    <a:lumMod val="65000"/>
                  </a:schemeClr>
                </a:solidFill>
                <a:latin typeface="Montserrat" panose="00000500000000000000" pitchFamily="2" charset="0"/>
              </a:defRPr>
            </a:lvl1pPr>
          </a:lstStyle>
          <a:p>
            <a:endParaRPr lang="de-DE" dirty="0"/>
          </a:p>
        </p:txBody>
      </p:sp>
      <p:sp>
        <p:nvSpPr>
          <p:cNvPr id="6" name="Foliennummernplatzhalter 5">
            <a:extLst>
              <a:ext uri="{FF2B5EF4-FFF2-40B4-BE49-F238E27FC236}">
                <a16:creationId xmlns:a16="http://schemas.microsoft.com/office/drawing/2014/main" id="{E8720B73-ABA1-4369-864D-9B7B0B43C990}"/>
              </a:ext>
            </a:extLst>
          </p:cNvPr>
          <p:cNvSpPr>
            <a:spLocks noGrp="1"/>
          </p:cNvSpPr>
          <p:nvPr>
            <p:ph type="sldNum" sz="quarter" idx="4"/>
          </p:nvPr>
        </p:nvSpPr>
        <p:spPr>
          <a:xfrm>
            <a:off x="11256755" y="6356350"/>
            <a:ext cx="682197" cy="365125"/>
          </a:xfrm>
          <a:prstGeom prst="rect">
            <a:avLst/>
          </a:prstGeom>
        </p:spPr>
        <p:txBody>
          <a:bodyPr vert="horz" lIns="91440" tIns="45720" rIns="91440" bIns="45720" rtlCol="0" anchor="ctr"/>
          <a:lstStyle>
            <a:lvl1pPr algn="ctr">
              <a:defRPr sz="1050" b="1" spc="300">
                <a:solidFill>
                  <a:schemeClr val="bg1">
                    <a:lumMod val="65000"/>
                  </a:schemeClr>
                </a:solidFill>
                <a:latin typeface="Montserrat" panose="00000500000000000000" pitchFamily="2" charset="0"/>
              </a:defRPr>
            </a:lvl1pPr>
          </a:lstStyle>
          <a:p>
            <a:fld id="{89923B7D-8708-48E0-9D6D-46966A4832A7}" type="slidenum">
              <a:rPr lang="de-DE" smtClean="0"/>
              <a:pPr/>
              <a:t>‹#›</a:t>
            </a:fld>
            <a:endParaRPr lang="de-DE" dirty="0"/>
          </a:p>
        </p:txBody>
      </p:sp>
    </p:spTree>
    <p:extLst>
      <p:ext uri="{BB962C8B-B14F-4D97-AF65-F5344CB8AC3E}">
        <p14:creationId xmlns:p14="http://schemas.microsoft.com/office/powerpoint/2010/main" val="228422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1" r:id="rId5"/>
    <p:sldLayoutId id="2147483652" r:id="rId6"/>
    <p:sldLayoutId id="2147483653" r:id="rId7"/>
    <p:sldLayoutId id="2147483654"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2" charset="0"/>
          <a:ea typeface="+mj-ea"/>
          <a:cs typeface="+mj-cs"/>
        </a:defRPr>
      </a:lvl1pPr>
    </p:titleStyle>
    <p:bodyStyle>
      <a:lvl1pPr marL="361950" indent="-36195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Hind Regular" panose="02000000000000000000" pitchFamily="2" charset="0"/>
          <a:ea typeface="+mn-ea"/>
          <a:cs typeface="Hind Regular" panose="02000000000000000000" pitchFamily="2" charset="0"/>
        </a:defRPr>
      </a:lvl1pPr>
      <a:lvl2pPr marL="801688" indent="-344488" algn="l" defTabSz="914400" rtl="0" eaLnBrk="1" latinLnBrk="0" hangingPunct="1">
        <a:lnSpc>
          <a:spcPct val="90000"/>
        </a:lnSpc>
        <a:spcBef>
          <a:spcPts val="500"/>
        </a:spcBef>
        <a:buFont typeface="Symbol" panose="05050102010706020507" pitchFamily="18" charset="2"/>
        <a:buChar char="-"/>
        <a:defRPr sz="2400" kern="1200">
          <a:solidFill>
            <a:schemeClr val="tx1"/>
          </a:solidFill>
          <a:latin typeface="Hind Regular" panose="02000000000000000000" pitchFamily="2" charset="0"/>
          <a:ea typeface="+mn-ea"/>
          <a:cs typeface="Hind Regular" panose="02000000000000000000" pitchFamily="2" charset="0"/>
        </a:defRPr>
      </a:lvl2pPr>
      <a:lvl3pPr marL="1143000" indent="-228600" algn="l" defTabSz="914400" rtl="0" eaLnBrk="1" latinLnBrk="0" hangingPunct="1">
        <a:lnSpc>
          <a:spcPct val="90000"/>
        </a:lnSpc>
        <a:spcBef>
          <a:spcPts val="500"/>
        </a:spcBef>
        <a:buFont typeface="Symbol" panose="05050102010706020507" pitchFamily="18" charset="2"/>
        <a:buChar char="-"/>
        <a:defRPr sz="2000" kern="1200">
          <a:solidFill>
            <a:schemeClr val="tx1"/>
          </a:solidFill>
          <a:latin typeface="Hind Regular" panose="02000000000000000000" pitchFamily="2" charset="0"/>
          <a:ea typeface="+mn-ea"/>
          <a:cs typeface="Hind Regular" panose="02000000000000000000" pitchFamily="2" charset="0"/>
        </a:defRPr>
      </a:lvl3pPr>
      <a:lvl4pPr marL="1600200" indent="-228600" algn="l" defTabSz="914400" rtl="0" eaLnBrk="1" latinLnBrk="0" hangingPunct="1">
        <a:lnSpc>
          <a:spcPct val="90000"/>
        </a:lnSpc>
        <a:spcBef>
          <a:spcPts val="500"/>
        </a:spcBef>
        <a:buFont typeface="Symbol" panose="05050102010706020507" pitchFamily="18" charset="2"/>
        <a:buChar char="-"/>
        <a:defRPr sz="1800" kern="1200">
          <a:solidFill>
            <a:schemeClr val="tx1"/>
          </a:solidFill>
          <a:latin typeface="Hind Regular" panose="02000000000000000000" pitchFamily="2" charset="0"/>
          <a:ea typeface="+mn-ea"/>
          <a:cs typeface="Hind Regular" panose="02000000000000000000" pitchFamily="2" charset="0"/>
        </a:defRPr>
      </a:lvl4pPr>
      <a:lvl5pPr marL="2057400" indent="-228600" algn="l" defTabSz="914400" rtl="0" eaLnBrk="1" latinLnBrk="0" hangingPunct="1">
        <a:lnSpc>
          <a:spcPct val="90000"/>
        </a:lnSpc>
        <a:spcBef>
          <a:spcPts val="500"/>
        </a:spcBef>
        <a:buFont typeface="Symbol" panose="05050102010706020507" pitchFamily="18" charset="2"/>
        <a:buChar char="-"/>
        <a:defRPr sz="1800" kern="1200">
          <a:solidFill>
            <a:schemeClr val="tx1"/>
          </a:solidFill>
          <a:latin typeface="Hind Regular" panose="02000000000000000000" pitchFamily="2" charset="0"/>
          <a:ea typeface="+mn-ea"/>
          <a:cs typeface="Hind Regular"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6CD3B2-0C37-4587-9F4C-41B730097EF8}"/>
              </a:ext>
            </a:extLst>
          </p:cNvPr>
          <p:cNvSpPr>
            <a:spLocks noGrp="1"/>
          </p:cNvSpPr>
          <p:nvPr>
            <p:ph type="ctrTitle"/>
          </p:nvPr>
        </p:nvSpPr>
        <p:spPr/>
        <p:txBody>
          <a:bodyPr/>
          <a:lstStyle/>
          <a:p>
            <a:r>
              <a:rPr lang="de-DE" sz="4400" dirty="0"/>
              <a:t>Kickstarter Projects</a:t>
            </a:r>
            <a:endParaRPr lang="de-DE" dirty="0"/>
          </a:p>
        </p:txBody>
      </p:sp>
      <p:sp>
        <p:nvSpPr>
          <p:cNvPr id="3" name="Untertitel 2">
            <a:extLst>
              <a:ext uri="{FF2B5EF4-FFF2-40B4-BE49-F238E27FC236}">
                <a16:creationId xmlns:a16="http://schemas.microsoft.com/office/drawing/2014/main" id="{0E1D3355-0E99-434B-ACE9-B080F5C813F9}"/>
              </a:ext>
            </a:extLst>
          </p:cNvPr>
          <p:cNvSpPr>
            <a:spLocks noGrp="1"/>
          </p:cNvSpPr>
          <p:nvPr>
            <p:ph type="subTitle" idx="1"/>
          </p:nvPr>
        </p:nvSpPr>
        <p:spPr/>
        <p:txBody>
          <a:bodyPr/>
          <a:lstStyle/>
          <a:p>
            <a:r>
              <a:rPr lang="de-DE" dirty="0"/>
              <a:t>Business </a:t>
            </a:r>
            <a:r>
              <a:rPr lang="de-DE" dirty="0" err="1"/>
              <a:t>Intelligence</a:t>
            </a:r>
            <a:r>
              <a:rPr lang="de-DE" dirty="0"/>
              <a:t> - II</a:t>
            </a:r>
          </a:p>
          <a:p>
            <a:endParaRPr lang="de-DE" dirty="0"/>
          </a:p>
        </p:txBody>
      </p:sp>
      <p:sp>
        <p:nvSpPr>
          <p:cNvPr id="5" name="Textplatzhalter 4">
            <a:extLst>
              <a:ext uri="{FF2B5EF4-FFF2-40B4-BE49-F238E27FC236}">
                <a16:creationId xmlns:a16="http://schemas.microsoft.com/office/drawing/2014/main" id="{453E4247-AEDA-4418-875C-99696281F72D}"/>
              </a:ext>
            </a:extLst>
          </p:cNvPr>
          <p:cNvSpPr>
            <a:spLocks noGrp="1"/>
          </p:cNvSpPr>
          <p:nvPr>
            <p:ph type="body" sz="quarter" idx="11"/>
          </p:nvPr>
        </p:nvSpPr>
        <p:spPr>
          <a:xfrm>
            <a:off x="0" y="5653191"/>
            <a:ext cx="12192000" cy="359886"/>
          </a:xfrm>
        </p:spPr>
        <p:txBody>
          <a:bodyPr>
            <a:normAutofit lnSpcReduction="10000"/>
          </a:bodyPr>
          <a:lstStyle/>
          <a:p>
            <a:r>
              <a:rPr lang="de-DE" dirty="0"/>
              <a:t>Nigar Salmanzade</a:t>
            </a:r>
          </a:p>
        </p:txBody>
      </p:sp>
      <p:sp>
        <p:nvSpPr>
          <p:cNvPr id="6" name="Textplatzhalter 5">
            <a:extLst>
              <a:ext uri="{FF2B5EF4-FFF2-40B4-BE49-F238E27FC236}">
                <a16:creationId xmlns:a16="http://schemas.microsoft.com/office/drawing/2014/main" id="{CE143AB6-A8D9-49EA-BF73-2128584CE4F9}"/>
              </a:ext>
            </a:extLst>
          </p:cNvPr>
          <p:cNvSpPr>
            <a:spLocks noGrp="1"/>
          </p:cNvSpPr>
          <p:nvPr>
            <p:ph type="body" sz="quarter" idx="12"/>
          </p:nvPr>
        </p:nvSpPr>
        <p:spPr/>
        <p:txBody>
          <a:bodyPr>
            <a:normAutofit lnSpcReduction="10000"/>
          </a:bodyPr>
          <a:lstStyle/>
          <a:p>
            <a:r>
              <a:rPr lang="de-DE" dirty="0"/>
              <a:t>30 September 2023</a:t>
            </a:r>
          </a:p>
        </p:txBody>
      </p:sp>
    </p:spTree>
    <p:extLst>
      <p:ext uri="{BB962C8B-B14F-4D97-AF65-F5344CB8AC3E}">
        <p14:creationId xmlns:p14="http://schemas.microsoft.com/office/powerpoint/2010/main" val="1744665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1066800" y="750838"/>
            <a:ext cx="50292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Country and Project category evaluation</a:t>
            </a:r>
          </a:p>
        </p:txBody>
      </p:sp>
      <p:sp>
        <p:nvSpPr>
          <p:cNvPr id="2" name="TextBox 1">
            <a:extLst>
              <a:ext uri="{FF2B5EF4-FFF2-40B4-BE49-F238E27FC236}">
                <a16:creationId xmlns:a16="http://schemas.microsoft.com/office/drawing/2014/main" id="{20CF8CA4-D175-DD56-6BD7-1E6153881D48}"/>
              </a:ext>
            </a:extLst>
          </p:cNvPr>
          <p:cNvSpPr txBox="1"/>
          <p:nvPr/>
        </p:nvSpPr>
        <p:spPr>
          <a:xfrm>
            <a:off x="826678" y="1753430"/>
            <a:ext cx="10312400" cy="1354217"/>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America accounts for 78 percent of the projects followed by Great Britain and Canada.</a:t>
            </a:r>
          </a:p>
          <a:p>
            <a:pPr marL="285750" indent="-28575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rPr>
              <a:t> Film &amp; Video has the highest share of the projects at 16.79 percent and 63,585 projects.   </a:t>
            </a:r>
            <a:r>
              <a:rPr lang="en-US" sz="1600" dirty="0">
                <a:solidFill>
                  <a:srgbClr val="000000"/>
                </a:solidFill>
                <a:latin typeface="Arial" panose="020B0604020202020204" pitchFamily="34" charset="0"/>
              </a:rPr>
              <a:t>Followed by Music and Publishing. It is surprising to see that Technology, Food and Fashion </a:t>
            </a:r>
            <a:r>
              <a:rPr lang="en-US" sz="1600" b="0" i="0" u="none" strike="noStrike" dirty="0">
                <a:solidFill>
                  <a:srgbClr val="000000"/>
                </a:solidFill>
                <a:effectLst/>
                <a:latin typeface="Arial" panose="020B0604020202020204" pitchFamily="34" charset="0"/>
              </a:rPr>
              <a:t>account only for 21 percent of the share.</a:t>
            </a:r>
          </a:p>
          <a:p>
            <a:pPr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p:txBody>
      </p:sp>
      <p:pic>
        <p:nvPicPr>
          <p:cNvPr id="3" name="Picture 2">
            <a:extLst>
              <a:ext uri="{FF2B5EF4-FFF2-40B4-BE49-F238E27FC236}">
                <a16:creationId xmlns:a16="http://schemas.microsoft.com/office/drawing/2014/main" id="{5FD0BB90-3B56-C654-31DC-B9A8A5A1E3B7}"/>
              </a:ext>
            </a:extLst>
          </p:cNvPr>
          <p:cNvPicPr>
            <a:picLocks noChangeAspect="1"/>
          </p:cNvPicPr>
          <p:nvPr/>
        </p:nvPicPr>
        <p:blipFill>
          <a:blip r:embed="rId2"/>
          <a:stretch>
            <a:fillRect/>
          </a:stretch>
        </p:blipFill>
        <p:spPr>
          <a:xfrm>
            <a:off x="1916848" y="3619481"/>
            <a:ext cx="3031903" cy="2805641"/>
          </a:xfrm>
          <a:prstGeom prst="rect">
            <a:avLst/>
          </a:prstGeom>
        </p:spPr>
      </p:pic>
      <p:pic>
        <p:nvPicPr>
          <p:cNvPr id="4" name="Picture 3">
            <a:extLst>
              <a:ext uri="{FF2B5EF4-FFF2-40B4-BE49-F238E27FC236}">
                <a16:creationId xmlns:a16="http://schemas.microsoft.com/office/drawing/2014/main" id="{92172B9F-EEC6-B336-B6CB-90B0DE497978}"/>
              </a:ext>
            </a:extLst>
          </p:cNvPr>
          <p:cNvPicPr>
            <a:picLocks noChangeAspect="1"/>
          </p:cNvPicPr>
          <p:nvPr/>
        </p:nvPicPr>
        <p:blipFill>
          <a:blip r:embed="rId3"/>
          <a:stretch>
            <a:fillRect/>
          </a:stretch>
        </p:blipFill>
        <p:spPr>
          <a:xfrm>
            <a:off x="6432663" y="3429000"/>
            <a:ext cx="3842489" cy="3186605"/>
          </a:xfrm>
          <a:prstGeom prst="rect">
            <a:avLst/>
          </a:prstGeom>
        </p:spPr>
      </p:pic>
    </p:spTree>
    <p:extLst>
      <p:ext uri="{BB962C8B-B14F-4D97-AF65-F5344CB8AC3E}">
        <p14:creationId xmlns:p14="http://schemas.microsoft.com/office/powerpoint/2010/main" val="216208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E946E84-6251-3F32-A3AD-92CB3EBF3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443366"/>
            <a:ext cx="7950200" cy="60336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744B6B-CFD3-2E0C-6890-82A7579C27F4}"/>
              </a:ext>
            </a:extLst>
          </p:cNvPr>
          <p:cNvSpPr txBox="1"/>
          <p:nvPr/>
        </p:nvSpPr>
        <p:spPr>
          <a:xfrm>
            <a:off x="1524000" y="177800"/>
            <a:ext cx="4544834" cy="369332"/>
          </a:xfrm>
          <a:prstGeom prst="rect">
            <a:avLst/>
          </a:prstGeom>
          <a:noFill/>
        </p:spPr>
        <p:txBody>
          <a:bodyPr wrap="none" rtlCol="0">
            <a:spAutoFit/>
          </a:bodyPr>
          <a:lstStyle/>
          <a:p>
            <a:r>
              <a:rPr lang="en-DE" dirty="0">
                <a:latin typeface="Arial" panose="020B0604020202020204" pitchFamily="34" charset="0"/>
                <a:cs typeface="Arial" panose="020B0604020202020204" pitchFamily="34" charset="0"/>
              </a:rPr>
              <a:t>Countries and Project category exploration</a:t>
            </a:r>
          </a:p>
        </p:txBody>
      </p:sp>
    </p:spTree>
    <p:extLst>
      <p:ext uri="{BB962C8B-B14F-4D97-AF65-F5344CB8AC3E}">
        <p14:creationId xmlns:p14="http://schemas.microsoft.com/office/powerpoint/2010/main" val="88508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1744B6B-CFD3-2E0C-6890-82A7579C27F4}"/>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a:solidFill>
                  <a:srgbClr val="FFFFFF"/>
                </a:solidFill>
                <a:latin typeface="+mj-lt"/>
                <a:ea typeface="+mj-ea"/>
                <a:cs typeface="+mj-cs"/>
              </a:rPr>
              <a:t>Plotting Countries and Project category Interaction</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 histogram&#10;&#10;Description automatically generated">
            <a:extLst>
              <a:ext uri="{FF2B5EF4-FFF2-40B4-BE49-F238E27FC236}">
                <a16:creationId xmlns:a16="http://schemas.microsoft.com/office/drawing/2014/main" id="{74C1AF2F-1646-6665-AB13-2AE16E506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932079"/>
            <a:ext cx="5455917" cy="2987114"/>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Chart, bar chart, histogram&#10;&#10;Description automatically generated">
            <a:extLst>
              <a:ext uri="{FF2B5EF4-FFF2-40B4-BE49-F238E27FC236}">
                <a16:creationId xmlns:a16="http://schemas.microsoft.com/office/drawing/2014/main" id="{16CD2B04-DE02-3AE8-237A-8975E97CA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075297"/>
            <a:ext cx="5455917" cy="2700678"/>
          </a:xfrm>
          <a:prstGeom prst="rect">
            <a:avLst/>
          </a:prstGeom>
        </p:spPr>
      </p:pic>
    </p:spTree>
    <p:extLst>
      <p:ext uri="{BB962C8B-B14F-4D97-AF65-F5344CB8AC3E}">
        <p14:creationId xmlns:p14="http://schemas.microsoft.com/office/powerpoint/2010/main" val="256182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4611793" y="965200"/>
            <a:ext cx="42164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Datetime Variable Analysis</a:t>
            </a:r>
          </a:p>
        </p:txBody>
      </p:sp>
      <p:pic>
        <p:nvPicPr>
          <p:cNvPr id="7170" name="Picture 2">
            <a:extLst>
              <a:ext uri="{FF2B5EF4-FFF2-40B4-BE49-F238E27FC236}">
                <a16:creationId xmlns:a16="http://schemas.microsoft.com/office/drawing/2014/main" id="{DD2796F1-1DEF-9253-5ED8-1233CAF36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58" y="1982232"/>
            <a:ext cx="3866617" cy="2730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F02BDE-D66F-45C8-8672-74B07EC1FF90}"/>
              </a:ext>
            </a:extLst>
          </p:cNvPr>
          <p:cNvSpPr txBox="1"/>
          <p:nvPr/>
        </p:nvSpPr>
        <p:spPr>
          <a:xfrm>
            <a:off x="6578600" y="2701151"/>
            <a:ext cx="5181600" cy="1477328"/>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Kickstarter started in 2009 with 1179 projects. In the first year itself the number of projects grew by over 8 times to 9577. The number of projects reached a peak of 65,272 in the year 2015. </a:t>
            </a:r>
          </a:p>
          <a:p>
            <a:endParaRPr lang="en-DE" dirty="0"/>
          </a:p>
        </p:txBody>
      </p:sp>
    </p:spTree>
    <p:extLst>
      <p:ext uri="{BB962C8B-B14F-4D97-AF65-F5344CB8AC3E}">
        <p14:creationId xmlns:p14="http://schemas.microsoft.com/office/powerpoint/2010/main" val="420714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4611793" y="965200"/>
            <a:ext cx="42164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Datetime Variable Analysis</a:t>
            </a:r>
          </a:p>
        </p:txBody>
      </p:sp>
      <p:sp>
        <p:nvSpPr>
          <p:cNvPr id="3" name="TextBox 2">
            <a:extLst>
              <a:ext uri="{FF2B5EF4-FFF2-40B4-BE49-F238E27FC236}">
                <a16:creationId xmlns:a16="http://schemas.microsoft.com/office/drawing/2014/main" id="{09F02BDE-D66F-45C8-8672-74B07EC1FF90}"/>
              </a:ext>
            </a:extLst>
          </p:cNvPr>
          <p:cNvSpPr txBox="1"/>
          <p:nvPr/>
        </p:nvSpPr>
        <p:spPr>
          <a:xfrm>
            <a:off x="3505200" y="2161222"/>
            <a:ext cx="5181600" cy="923330"/>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Projects facing deadline in the first quarter are more likely to fail</a:t>
            </a:r>
          </a:p>
          <a:p>
            <a:endParaRPr lang="en-DE" dirty="0"/>
          </a:p>
        </p:txBody>
      </p:sp>
      <p:pic>
        <p:nvPicPr>
          <p:cNvPr id="8194" name="Picture 2">
            <a:extLst>
              <a:ext uri="{FF2B5EF4-FFF2-40B4-BE49-F238E27FC236}">
                <a16:creationId xmlns:a16="http://schemas.microsoft.com/office/drawing/2014/main" id="{AF34A024-C21E-FB34-9E86-D0B8E237A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393" y="3638550"/>
            <a:ext cx="3657600" cy="24257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D1FD504-8B45-6F86-ED25-1EB766330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638550"/>
            <a:ext cx="3517900" cy="23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19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84926F-D275-F6D0-BA74-996BD2A737ED}"/>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100" kern="1200">
                <a:solidFill>
                  <a:schemeClr val="tx1"/>
                </a:solidFill>
                <a:latin typeface="+mj-lt"/>
                <a:ea typeface="+mj-ea"/>
                <a:cs typeface="+mj-cs"/>
              </a:rPr>
              <a:t>Plotting Average Word Length</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histogram&#10;&#10;Description automatically generated">
            <a:extLst>
              <a:ext uri="{FF2B5EF4-FFF2-40B4-BE49-F238E27FC236}">
                <a16:creationId xmlns:a16="http://schemas.microsoft.com/office/drawing/2014/main" id="{2B03A182-9B85-0AFA-4517-53C7C83CD608}"/>
              </a:ext>
            </a:extLst>
          </p:cNvPr>
          <p:cNvPicPr>
            <a:picLocks noChangeAspect="1"/>
          </p:cNvPicPr>
          <p:nvPr/>
        </p:nvPicPr>
        <p:blipFill>
          <a:blip r:embed="rId2"/>
          <a:stretch>
            <a:fillRect/>
          </a:stretch>
        </p:blipFill>
        <p:spPr>
          <a:xfrm>
            <a:off x="1248051" y="2633472"/>
            <a:ext cx="9692850" cy="3586353"/>
          </a:xfrm>
          <a:prstGeom prst="rect">
            <a:avLst/>
          </a:prstGeom>
        </p:spPr>
      </p:pic>
    </p:spTree>
    <p:extLst>
      <p:ext uri="{BB962C8B-B14F-4D97-AF65-F5344CB8AC3E}">
        <p14:creationId xmlns:p14="http://schemas.microsoft.com/office/powerpoint/2010/main" val="204228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D0EDF43-089A-153E-204C-53DE7BD350F7}"/>
              </a:ext>
            </a:extLst>
          </p:cNvPr>
          <p:cNvSpPr/>
          <p:nvPr/>
        </p:nvSpPr>
        <p:spPr>
          <a:xfrm>
            <a:off x="4013200" y="1803400"/>
            <a:ext cx="37338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400" dirty="0">
                <a:latin typeface="Arial" panose="020B0604020202020204" pitchFamily="34" charset="0"/>
                <a:cs typeface="Arial" panose="020B0604020202020204" pitchFamily="34" charset="0"/>
              </a:rPr>
              <a:t>Data Preprocessing</a:t>
            </a:r>
          </a:p>
        </p:txBody>
      </p:sp>
      <p:sp>
        <p:nvSpPr>
          <p:cNvPr id="6" name="Rounded Rectangle 5">
            <a:extLst>
              <a:ext uri="{FF2B5EF4-FFF2-40B4-BE49-F238E27FC236}">
                <a16:creationId xmlns:a16="http://schemas.microsoft.com/office/drawing/2014/main" id="{D5BF0CE1-1A19-7522-E925-478AA20F49A4}"/>
              </a:ext>
            </a:extLst>
          </p:cNvPr>
          <p:cNvSpPr/>
          <p:nvPr/>
        </p:nvSpPr>
        <p:spPr>
          <a:xfrm>
            <a:off x="279400" y="5003800"/>
            <a:ext cx="37338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Dropping Unnecessary Variables</a:t>
            </a:r>
          </a:p>
        </p:txBody>
      </p:sp>
      <p:sp>
        <p:nvSpPr>
          <p:cNvPr id="7" name="Rounded Rectangle 6">
            <a:extLst>
              <a:ext uri="{FF2B5EF4-FFF2-40B4-BE49-F238E27FC236}">
                <a16:creationId xmlns:a16="http://schemas.microsoft.com/office/drawing/2014/main" id="{2A88B884-27E1-4884-33D2-D3159F66CB18}"/>
              </a:ext>
            </a:extLst>
          </p:cNvPr>
          <p:cNvSpPr/>
          <p:nvPr/>
        </p:nvSpPr>
        <p:spPr>
          <a:xfrm>
            <a:off x="4013200" y="3784600"/>
            <a:ext cx="37338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Numerical Variables</a:t>
            </a:r>
          </a:p>
        </p:txBody>
      </p:sp>
      <p:sp>
        <p:nvSpPr>
          <p:cNvPr id="8" name="Rounded Rectangle 7">
            <a:extLst>
              <a:ext uri="{FF2B5EF4-FFF2-40B4-BE49-F238E27FC236}">
                <a16:creationId xmlns:a16="http://schemas.microsoft.com/office/drawing/2014/main" id="{CD3B9298-866A-036D-2C86-3221DB471D18}"/>
              </a:ext>
            </a:extLst>
          </p:cNvPr>
          <p:cNvSpPr/>
          <p:nvPr/>
        </p:nvSpPr>
        <p:spPr>
          <a:xfrm>
            <a:off x="8178800" y="5003800"/>
            <a:ext cx="37338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Categorical Variables</a:t>
            </a:r>
          </a:p>
        </p:txBody>
      </p:sp>
      <p:cxnSp>
        <p:nvCxnSpPr>
          <p:cNvPr id="10" name="Straight Arrow Connector 9">
            <a:extLst>
              <a:ext uri="{FF2B5EF4-FFF2-40B4-BE49-F238E27FC236}">
                <a16:creationId xmlns:a16="http://schemas.microsoft.com/office/drawing/2014/main" id="{3847B1DE-E1CA-78E8-E820-D657F9D3D864}"/>
              </a:ext>
            </a:extLst>
          </p:cNvPr>
          <p:cNvCxnSpPr>
            <a:stCxn id="5" idx="2"/>
            <a:endCxn id="7" idx="0"/>
          </p:cNvCxnSpPr>
          <p:nvPr/>
        </p:nvCxnSpPr>
        <p:spPr>
          <a:xfrm>
            <a:off x="5880100" y="2616200"/>
            <a:ext cx="0" cy="116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7D3286D-3C9B-8F4E-9C0B-34D50873F0BE}"/>
              </a:ext>
            </a:extLst>
          </p:cNvPr>
          <p:cNvCxnSpPr>
            <a:stCxn id="5" idx="2"/>
          </p:cNvCxnSpPr>
          <p:nvPr/>
        </p:nvCxnSpPr>
        <p:spPr>
          <a:xfrm flipH="1">
            <a:off x="2146300" y="2616200"/>
            <a:ext cx="3733800" cy="238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792B53C-2074-8487-BB1B-8D0456E2FC8E}"/>
              </a:ext>
            </a:extLst>
          </p:cNvPr>
          <p:cNvCxnSpPr>
            <a:stCxn id="5" idx="2"/>
            <a:endCxn id="8" idx="0"/>
          </p:cNvCxnSpPr>
          <p:nvPr/>
        </p:nvCxnSpPr>
        <p:spPr>
          <a:xfrm>
            <a:off x="5880100" y="2616200"/>
            <a:ext cx="4165600" cy="238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4EC40D2-7711-7CCD-7B93-278AE90FA553}"/>
              </a:ext>
            </a:extLst>
          </p:cNvPr>
          <p:cNvSpPr txBox="1"/>
          <p:nvPr/>
        </p:nvSpPr>
        <p:spPr>
          <a:xfrm>
            <a:off x="1028700" y="5914072"/>
            <a:ext cx="10134600" cy="1477328"/>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data after being scaled and creating dummy variables has 68 variables and 331675 values. The data is then split into train and test data with the test data size being 30 percent of the original data set.</a:t>
            </a:r>
            <a:endParaRPr lang="en-US" b="0" dirty="0">
              <a:effectLst/>
            </a:endParaRPr>
          </a:p>
          <a:p>
            <a:br>
              <a:rPr lang="en-US" dirty="0"/>
            </a:br>
            <a:endParaRPr lang="en-DE" dirty="0"/>
          </a:p>
        </p:txBody>
      </p:sp>
    </p:spTree>
    <p:extLst>
      <p:ext uri="{BB962C8B-B14F-4D97-AF65-F5344CB8AC3E}">
        <p14:creationId xmlns:p14="http://schemas.microsoft.com/office/powerpoint/2010/main" val="201656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1066800" y="750838"/>
            <a:ext cx="50292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Variables Used for Model Prediction</a:t>
            </a:r>
          </a:p>
        </p:txBody>
      </p:sp>
      <p:sp>
        <p:nvSpPr>
          <p:cNvPr id="2" name="TextBox 1">
            <a:extLst>
              <a:ext uri="{FF2B5EF4-FFF2-40B4-BE49-F238E27FC236}">
                <a16:creationId xmlns:a16="http://schemas.microsoft.com/office/drawing/2014/main" id="{20CF8CA4-D175-DD56-6BD7-1E6153881D48}"/>
              </a:ext>
            </a:extLst>
          </p:cNvPr>
          <p:cNvSpPr txBox="1"/>
          <p:nvPr/>
        </p:nvSpPr>
        <p:spPr>
          <a:xfrm>
            <a:off x="764369" y="1700409"/>
            <a:ext cx="5772085" cy="2739211"/>
          </a:xfrm>
          <a:prstGeom prst="rect">
            <a:avLst/>
          </a:prstGeom>
          <a:noFill/>
        </p:spPr>
        <p:txBody>
          <a:bodyPr wrap="square" rtlCol="0">
            <a:spAutoFit/>
          </a:bodyPr>
          <a:lstStyle/>
          <a:p>
            <a:pPr marL="342900" indent="-342900" rtl="0" fontAlgn="base">
              <a:spcBef>
                <a:spcPts val="0"/>
              </a:spcBef>
              <a:spcAft>
                <a:spcPts val="0"/>
              </a:spcAft>
              <a:buFont typeface="Arial" panose="020B0604020202020204" pitchFamily="34" charset="0"/>
              <a:buChar char="•"/>
            </a:pPr>
            <a:r>
              <a:rPr lang="en-US" sz="1600" dirty="0">
                <a:solidFill>
                  <a:srgbClr val="000000"/>
                </a:solidFill>
                <a:latin typeface="Arial" panose="020B0604020202020204" pitchFamily="34" charset="0"/>
              </a:rPr>
              <a:t>Goal of the project (USD)</a:t>
            </a:r>
          </a:p>
          <a:p>
            <a:pPr marL="342900" indent="-342900" rtl="0" fontAlgn="base">
              <a:spcBef>
                <a:spcPts val="0"/>
              </a:spcBef>
              <a:spcAft>
                <a:spcPts val="0"/>
              </a:spcAft>
              <a:buFont typeface="Arial" panose="020B0604020202020204" pitchFamily="34" charset="0"/>
              <a:buChar char="•"/>
            </a:pPr>
            <a:r>
              <a:rPr lang="en-US" sz="1600" dirty="0">
                <a:solidFill>
                  <a:srgbClr val="000000"/>
                </a:solidFill>
                <a:latin typeface="Arial" panose="020B0604020202020204" pitchFamily="34" charset="0"/>
              </a:rPr>
              <a:t>Number of Weekdays between launched and deadline date</a:t>
            </a:r>
          </a:p>
          <a:p>
            <a:pPr marL="342900" indent="-342900" rtl="0" fontAlgn="base">
              <a:spcBef>
                <a:spcPts val="0"/>
              </a:spcBef>
              <a:spcAft>
                <a:spcPts val="0"/>
              </a:spcAft>
              <a:buFont typeface="Arial" panose="020B0604020202020204" pitchFamily="34" charset="0"/>
              <a:buChar char="•"/>
            </a:pPr>
            <a:r>
              <a:rPr lang="en-US" sz="1600" dirty="0">
                <a:solidFill>
                  <a:srgbClr val="000000"/>
                </a:solidFill>
                <a:latin typeface="Arial" panose="020B0604020202020204" pitchFamily="34" charset="0"/>
              </a:rPr>
              <a:t>Main category</a:t>
            </a:r>
          </a:p>
          <a:p>
            <a:pPr marL="342900" indent="-342900" rtl="0" fontAlgn="base">
              <a:spcBef>
                <a:spcPts val="0"/>
              </a:spcBef>
              <a:spcAft>
                <a:spcPts val="0"/>
              </a:spcAft>
              <a:buFont typeface="Arial" panose="020B0604020202020204" pitchFamily="34" charset="0"/>
              <a:buChar char="•"/>
            </a:pPr>
            <a:r>
              <a:rPr lang="en-US" sz="1600" dirty="0">
                <a:solidFill>
                  <a:srgbClr val="000000"/>
                </a:solidFill>
                <a:latin typeface="Arial" panose="020B0604020202020204" pitchFamily="34" charset="0"/>
              </a:rPr>
              <a:t>Year Launched</a:t>
            </a:r>
          </a:p>
          <a:p>
            <a:pPr marL="342900" indent="-342900" rtl="0" fontAlgn="base">
              <a:spcBef>
                <a:spcPts val="0"/>
              </a:spcBef>
              <a:spcAft>
                <a:spcPts val="0"/>
              </a:spcAft>
              <a:buFont typeface="Arial" panose="020B0604020202020204" pitchFamily="34" charset="0"/>
              <a:buChar char="•"/>
            </a:pPr>
            <a:r>
              <a:rPr lang="en-US" sz="1600" dirty="0">
                <a:solidFill>
                  <a:srgbClr val="000000"/>
                </a:solidFill>
                <a:latin typeface="Arial" panose="020B0604020202020204" pitchFamily="34" charset="0"/>
              </a:rPr>
              <a:t>Month Launched</a:t>
            </a:r>
          </a:p>
          <a:p>
            <a:pPr marL="342900" indent="-342900" rtl="0" fontAlgn="base">
              <a:spcBef>
                <a:spcPts val="0"/>
              </a:spcBef>
              <a:spcAft>
                <a:spcPts val="0"/>
              </a:spcAft>
              <a:buFont typeface="Arial" panose="020B0604020202020204" pitchFamily="34" charset="0"/>
              <a:buChar char="•"/>
            </a:pPr>
            <a:r>
              <a:rPr lang="en-US" sz="1600" dirty="0">
                <a:solidFill>
                  <a:srgbClr val="000000"/>
                </a:solidFill>
                <a:latin typeface="Arial" panose="020B0604020202020204" pitchFamily="34" charset="0"/>
              </a:rPr>
              <a:t>Country</a:t>
            </a:r>
          </a:p>
          <a:p>
            <a:pPr marL="342900" indent="-34290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Launched Weekday</a:t>
            </a: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US" sz="2000" dirty="0">
              <a:solidFill>
                <a:srgbClr val="000000"/>
              </a:solidFill>
              <a:latin typeface="Arial" panose="020B0604020202020204" pitchFamily="34" charset="0"/>
            </a:endParaRPr>
          </a:p>
          <a:p>
            <a:pPr rtl="0" fontAlgn="base">
              <a:spcBef>
                <a:spcPts val="0"/>
              </a:spcBef>
              <a:spcAft>
                <a:spcPts val="0"/>
              </a:spcAft>
            </a:pPr>
            <a:endParaRPr lang="en-US" sz="20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9333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1066800" y="750838"/>
            <a:ext cx="50292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Modelling</a:t>
            </a:r>
          </a:p>
        </p:txBody>
      </p:sp>
      <p:sp>
        <p:nvSpPr>
          <p:cNvPr id="2" name="TextBox 1">
            <a:extLst>
              <a:ext uri="{FF2B5EF4-FFF2-40B4-BE49-F238E27FC236}">
                <a16:creationId xmlns:a16="http://schemas.microsoft.com/office/drawing/2014/main" id="{20CF8CA4-D175-DD56-6BD7-1E6153881D48}"/>
              </a:ext>
            </a:extLst>
          </p:cNvPr>
          <p:cNvSpPr txBox="1"/>
          <p:nvPr/>
        </p:nvSpPr>
        <p:spPr>
          <a:xfrm>
            <a:off x="939800" y="2395647"/>
            <a:ext cx="5772085" cy="3785652"/>
          </a:xfrm>
          <a:prstGeom prst="rect">
            <a:avLst/>
          </a:prstGeom>
          <a:noFill/>
        </p:spPr>
        <p:txBody>
          <a:bodyPr wrap="square" rtlCol="0">
            <a:spAutoFit/>
          </a:bodyPr>
          <a:lstStyle/>
          <a:p>
            <a:pPr marL="342900" indent="-342900" rtl="0" fontAlgn="base">
              <a:spcBef>
                <a:spcPts val="0"/>
              </a:spcBef>
              <a:spcAft>
                <a:spcPts val="0"/>
              </a:spcAft>
              <a:buFont typeface="Wingdings" pitchFamily="2" charset="2"/>
              <a:buChar char="q"/>
            </a:pPr>
            <a:r>
              <a:rPr lang="en-US" sz="2000" dirty="0">
                <a:solidFill>
                  <a:srgbClr val="000000"/>
                </a:solidFill>
                <a:latin typeface="Arial" panose="020B0604020202020204" pitchFamily="34" charset="0"/>
              </a:rPr>
              <a:t>Logistic Regression</a:t>
            </a:r>
          </a:p>
          <a:p>
            <a:pPr rtl="0" fontAlgn="base">
              <a:spcBef>
                <a:spcPts val="0"/>
              </a:spcBef>
              <a:spcAft>
                <a:spcPts val="0"/>
              </a:spcAft>
            </a:pPr>
            <a:endParaRPr lang="en-US" sz="2000" dirty="0">
              <a:solidFill>
                <a:srgbClr val="000000"/>
              </a:solidFill>
              <a:latin typeface="Arial" panose="020B0604020202020204" pitchFamily="34" charset="0"/>
            </a:endParaRPr>
          </a:p>
          <a:p>
            <a:pPr marL="342900" indent="-342900" rtl="0" fontAlgn="base">
              <a:spcBef>
                <a:spcPts val="0"/>
              </a:spcBef>
              <a:spcAft>
                <a:spcPts val="0"/>
              </a:spcAft>
              <a:buFont typeface="Wingdings" pitchFamily="2" charset="2"/>
              <a:buChar char="q"/>
            </a:pPr>
            <a:r>
              <a:rPr lang="en-US" sz="2000" dirty="0">
                <a:solidFill>
                  <a:srgbClr val="000000"/>
                </a:solidFill>
                <a:latin typeface="Arial" panose="020B0604020202020204" pitchFamily="34" charset="0"/>
              </a:rPr>
              <a:t>Random Forest Classifier</a:t>
            </a:r>
          </a:p>
          <a:p>
            <a:pPr rtl="0" fontAlgn="base">
              <a:spcBef>
                <a:spcPts val="0"/>
              </a:spcBef>
              <a:spcAft>
                <a:spcPts val="0"/>
              </a:spcAft>
            </a:pPr>
            <a:endParaRPr lang="en-US" sz="2000" dirty="0">
              <a:solidFill>
                <a:srgbClr val="000000"/>
              </a:solidFill>
              <a:latin typeface="Arial" panose="020B0604020202020204" pitchFamily="34" charset="0"/>
            </a:endParaRPr>
          </a:p>
          <a:p>
            <a:pPr marL="342900" indent="-342900" rtl="0" fontAlgn="base">
              <a:spcBef>
                <a:spcPts val="0"/>
              </a:spcBef>
              <a:spcAft>
                <a:spcPts val="0"/>
              </a:spcAft>
              <a:buFont typeface="Wingdings" pitchFamily="2" charset="2"/>
              <a:buChar char="q"/>
            </a:pPr>
            <a:r>
              <a:rPr lang="en-US" sz="2000" b="0" i="0" u="none" strike="noStrike" dirty="0">
                <a:solidFill>
                  <a:srgbClr val="000000"/>
                </a:solidFill>
                <a:effectLst/>
                <a:latin typeface="Arial" panose="020B0604020202020204" pitchFamily="34" charset="0"/>
              </a:rPr>
              <a:t>Bagging</a:t>
            </a:r>
          </a:p>
          <a:p>
            <a:pPr rtl="0" fontAlgn="base">
              <a:spcBef>
                <a:spcPts val="0"/>
              </a:spcBef>
              <a:spcAft>
                <a:spcPts val="0"/>
              </a:spcAft>
            </a:pPr>
            <a:endParaRPr lang="en-US" sz="2000"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Wingdings" pitchFamily="2" charset="2"/>
              <a:buChar char="q"/>
            </a:pPr>
            <a:r>
              <a:rPr lang="en-US" sz="2000" dirty="0">
                <a:solidFill>
                  <a:srgbClr val="000000"/>
                </a:solidFill>
                <a:latin typeface="Arial" panose="020B0604020202020204" pitchFamily="34" charset="0"/>
              </a:rPr>
              <a:t>AdaBoost</a:t>
            </a:r>
          </a:p>
          <a:p>
            <a:pPr rtl="0" fontAlgn="base">
              <a:spcBef>
                <a:spcPts val="0"/>
              </a:spcBef>
              <a:spcAft>
                <a:spcPts val="0"/>
              </a:spcAft>
            </a:pPr>
            <a:endParaRPr lang="en-US" sz="2000" dirty="0">
              <a:solidFill>
                <a:srgbClr val="000000"/>
              </a:solidFill>
              <a:latin typeface="Arial" panose="020B0604020202020204" pitchFamily="34" charset="0"/>
            </a:endParaRPr>
          </a:p>
          <a:p>
            <a:pPr marL="342900" indent="-342900" rtl="0" fontAlgn="base">
              <a:spcBef>
                <a:spcPts val="0"/>
              </a:spcBef>
              <a:spcAft>
                <a:spcPts val="0"/>
              </a:spcAft>
              <a:buFont typeface="Wingdings" pitchFamily="2" charset="2"/>
              <a:buChar char="q"/>
            </a:pPr>
            <a:r>
              <a:rPr lang="en-US" sz="2000" dirty="0">
                <a:solidFill>
                  <a:srgbClr val="000000"/>
                </a:solidFill>
                <a:latin typeface="Arial" panose="020B0604020202020204" pitchFamily="34" charset="0"/>
              </a:rPr>
              <a:t>Natural Language Processing</a:t>
            </a:r>
          </a:p>
          <a:p>
            <a:pPr rtl="0" fontAlgn="base">
              <a:spcBef>
                <a:spcPts val="0"/>
              </a:spcBef>
              <a:spcAft>
                <a:spcPts val="0"/>
              </a:spcAft>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US" sz="2000" dirty="0">
              <a:solidFill>
                <a:srgbClr val="000000"/>
              </a:solidFill>
              <a:latin typeface="Arial" panose="020B0604020202020204" pitchFamily="34" charset="0"/>
            </a:endParaRPr>
          </a:p>
          <a:p>
            <a:pPr rtl="0" fontAlgn="base">
              <a:spcBef>
                <a:spcPts val="0"/>
              </a:spcBef>
              <a:spcAft>
                <a:spcPts val="0"/>
              </a:spcAft>
            </a:pPr>
            <a:endParaRPr lang="en-US" sz="20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6397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1066800" y="863600"/>
            <a:ext cx="4216400" cy="369332"/>
          </a:xfrm>
          <a:prstGeom prst="rect">
            <a:avLst/>
          </a:prstGeom>
          <a:noFill/>
        </p:spPr>
        <p:txBody>
          <a:bodyPr wrap="square" rtlCol="0">
            <a:spAutoFit/>
          </a:bodyPr>
          <a:lstStyle/>
          <a:p>
            <a:r>
              <a:rPr lang="en-DE">
                <a:latin typeface="Arial" panose="020B0604020202020204" pitchFamily="34" charset="0"/>
                <a:cs typeface="Arial" panose="020B0604020202020204" pitchFamily="34" charset="0"/>
              </a:rPr>
              <a:t>Model Evaluation</a:t>
            </a:r>
            <a:endParaRPr lang="en-DE"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0CF8CA4-D175-DD56-6BD7-1E6153881D48}"/>
              </a:ext>
            </a:extLst>
          </p:cNvPr>
          <p:cNvSpPr txBox="1"/>
          <p:nvPr/>
        </p:nvSpPr>
        <p:spPr>
          <a:xfrm>
            <a:off x="1066800" y="1905000"/>
            <a:ext cx="10312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Training and Test Accuracy score.</a:t>
            </a:r>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For the </a:t>
            </a:r>
            <a:r>
              <a:rPr lang="en-US" sz="1800" b="0" i="0" u="none" strike="noStrike" dirty="0">
                <a:solidFill>
                  <a:srgbClr val="000000"/>
                </a:solidFill>
                <a:effectLst/>
                <a:latin typeface="Arial" panose="020B0604020202020204" pitchFamily="34" charset="0"/>
              </a:rPr>
              <a:t>NLP model we get a train score of 0.734 and a test score of 0.65 </a:t>
            </a:r>
            <a:endParaRPr lang="en-US" dirty="0">
              <a:solidFill>
                <a:srgbClr val="000000"/>
              </a:solidFill>
              <a:latin typeface="Arial" panose="020B0604020202020204" pitchFamily="34" charset="0"/>
            </a:endParaRPr>
          </a:p>
        </p:txBody>
      </p:sp>
      <p:pic>
        <p:nvPicPr>
          <p:cNvPr id="11268" name="Picture 4">
            <a:extLst>
              <a:ext uri="{FF2B5EF4-FFF2-40B4-BE49-F238E27FC236}">
                <a16:creationId xmlns:a16="http://schemas.microsoft.com/office/drawing/2014/main" id="{F7D138F2-BD08-DCA0-39AD-F85CA1FCA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545" y="2380438"/>
            <a:ext cx="3081787" cy="164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B5F79-4482-4D08-AF7D-33DF7717CE9E}"/>
              </a:ext>
            </a:extLst>
          </p:cNvPr>
          <p:cNvSpPr>
            <a:spLocks noGrp="1"/>
          </p:cNvSpPr>
          <p:nvPr>
            <p:ph type="title"/>
          </p:nvPr>
        </p:nvSpPr>
        <p:spPr/>
        <p:txBody>
          <a:bodyPr/>
          <a:lstStyle/>
          <a:p>
            <a:r>
              <a:rPr lang="de-DE" dirty="0"/>
              <a:t>Contents</a:t>
            </a:r>
          </a:p>
        </p:txBody>
      </p:sp>
      <p:sp>
        <p:nvSpPr>
          <p:cNvPr id="5" name="Inhaltsplatzhalter 4">
            <a:extLst>
              <a:ext uri="{FF2B5EF4-FFF2-40B4-BE49-F238E27FC236}">
                <a16:creationId xmlns:a16="http://schemas.microsoft.com/office/drawing/2014/main" id="{B157D474-DE8E-4D94-AA2B-3F5575C768CF}"/>
              </a:ext>
            </a:extLst>
          </p:cNvPr>
          <p:cNvSpPr>
            <a:spLocks noGrp="1"/>
          </p:cNvSpPr>
          <p:nvPr>
            <p:ph idx="1"/>
          </p:nvPr>
        </p:nvSpPr>
        <p:spPr/>
        <p:txBody>
          <a:bodyPr/>
          <a:lstStyle/>
          <a:p>
            <a:pPr marL="342900" indent="-342900">
              <a:buFontTx/>
              <a:buChar char="-"/>
            </a:pPr>
            <a:r>
              <a:rPr lang="de-DE" sz="2400" dirty="0" err="1"/>
              <a:t>Introduction</a:t>
            </a:r>
            <a:endParaRPr lang="de-DE" sz="2400" dirty="0"/>
          </a:p>
          <a:p>
            <a:pPr marL="342900" indent="-342900">
              <a:buFontTx/>
              <a:buChar char="-"/>
            </a:pPr>
            <a:r>
              <a:rPr lang="de-DE" sz="2400" dirty="0"/>
              <a:t>Business Understanding</a:t>
            </a:r>
          </a:p>
          <a:p>
            <a:pPr marL="342900" indent="-342900">
              <a:buFontTx/>
              <a:buChar char="-"/>
            </a:pPr>
            <a:r>
              <a:rPr lang="de-DE" sz="2400" dirty="0"/>
              <a:t>Data Understanding</a:t>
            </a:r>
          </a:p>
          <a:p>
            <a:pPr marL="342900" indent="-342900">
              <a:buFontTx/>
              <a:buChar char="-"/>
            </a:pPr>
            <a:r>
              <a:rPr lang="de-DE" sz="2400" dirty="0"/>
              <a:t>Data </a:t>
            </a:r>
            <a:r>
              <a:rPr lang="de-DE" sz="2400" dirty="0" err="1"/>
              <a:t>Preprocessing</a:t>
            </a:r>
            <a:endParaRPr lang="de-DE" sz="2400" dirty="0"/>
          </a:p>
          <a:p>
            <a:pPr marL="342900" indent="-342900">
              <a:buFontTx/>
              <a:buChar char="-"/>
            </a:pPr>
            <a:r>
              <a:rPr lang="de-DE" sz="2400" dirty="0"/>
              <a:t>Modelling</a:t>
            </a:r>
          </a:p>
          <a:p>
            <a:pPr marL="342900" indent="-342900">
              <a:buFontTx/>
              <a:buChar char="-"/>
            </a:pPr>
            <a:r>
              <a:rPr lang="de-DE" sz="2400" dirty="0"/>
              <a:t>Model Evaluation and Fine-tuning</a:t>
            </a:r>
          </a:p>
          <a:p>
            <a:pPr marL="342900" indent="-342900">
              <a:buFontTx/>
              <a:buChar char="-"/>
            </a:pPr>
            <a:r>
              <a:rPr lang="de-DE" sz="2400" dirty="0" err="1"/>
              <a:t>Conclusion</a:t>
            </a:r>
            <a:endParaRPr lang="de-DE" sz="2400" dirty="0"/>
          </a:p>
          <a:p>
            <a:pPr marL="342900" indent="-342900">
              <a:buFontTx/>
              <a:buChar char="-"/>
            </a:pPr>
            <a:r>
              <a:rPr lang="de-DE" sz="2400" dirty="0"/>
              <a:t>References</a:t>
            </a:r>
          </a:p>
          <a:p>
            <a:endParaRPr lang="de-DE" dirty="0"/>
          </a:p>
        </p:txBody>
      </p:sp>
    </p:spTree>
    <p:extLst>
      <p:ext uri="{BB962C8B-B14F-4D97-AF65-F5344CB8AC3E}">
        <p14:creationId xmlns:p14="http://schemas.microsoft.com/office/powerpoint/2010/main" val="1074067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695357" y="768091"/>
            <a:ext cx="50292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Fine-tuning the model.</a:t>
            </a:r>
          </a:p>
        </p:txBody>
      </p:sp>
      <p:sp>
        <p:nvSpPr>
          <p:cNvPr id="2" name="TextBox 1">
            <a:extLst>
              <a:ext uri="{FF2B5EF4-FFF2-40B4-BE49-F238E27FC236}">
                <a16:creationId xmlns:a16="http://schemas.microsoft.com/office/drawing/2014/main" id="{20CF8CA4-D175-DD56-6BD7-1E6153881D48}"/>
              </a:ext>
            </a:extLst>
          </p:cNvPr>
          <p:cNvSpPr txBox="1"/>
          <p:nvPr/>
        </p:nvSpPr>
        <p:spPr>
          <a:xfrm>
            <a:off x="695357" y="1688280"/>
            <a:ext cx="6223028" cy="1015663"/>
          </a:xfrm>
          <a:prstGeom prst="rect">
            <a:avLst/>
          </a:prstGeom>
          <a:noFill/>
        </p:spPr>
        <p:txBody>
          <a:bodyPr wrap="square" rtlCol="0">
            <a:spAutoFit/>
          </a:bodyPr>
          <a:lstStyle/>
          <a:p>
            <a:pPr rtl="0" fontAlgn="base">
              <a:spcBef>
                <a:spcPts val="0"/>
              </a:spcBef>
              <a:spcAft>
                <a:spcPts val="0"/>
              </a:spcAft>
            </a:pPr>
            <a:r>
              <a:rPr lang="en-US" sz="2000" dirty="0">
                <a:solidFill>
                  <a:srgbClr val="000000"/>
                </a:solidFill>
                <a:latin typeface="Arial" panose="020B0604020202020204" pitchFamily="34" charset="0"/>
              </a:rPr>
              <a:t>We used Cross-Validation using a range of hyper parameters to get the best parameter values for Logistic Regression and Random Forest Classifier.</a:t>
            </a:r>
            <a:endParaRPr lang="en-US" sz="2000" b="0" i="0" u="none" strike="noStrike" dirty="0">
              <a:solidFill>
                <a:srgbClr val="000000"/>
              </a:solidFill>
              <a:effectLst/>
              <a:latin typeface="Arial" panose="020B0604020202020204" pitchFamily="34" charset="0"/>
            </a:endParaRPr>
          </a:p>
        </p:txBody>
      </p:sp>
      <p:sp>
        <p:nvSpPr>
          <p:cNvPr id="3" name="TextBox 2">
            <a:extLst>
              <a:ext uri="{FF2B5EF4-FFF2-40B4-BE49-F238E27FC236}">
                <a16:creationId xmlns:a16="http://schemas.microsoft.com/office/drawing/2014/main" id="{F86990FD-8404-C785-D013-C94E6A4F0B34}"/>
              </a:ext>
            </a:extLst>
          </p:cNvPr>
          <p:cNvSpPr txBox="1"/>
          <p:nvPr/>
        </p:nvSpPr>
        <p:spPr>
          <a:xfrm>
            <a:off x="695357" y="5395614"/>
            <a:ext cx="9972135" cy="369332"/>
          </a:xfrm>
          <a:prstGeom prst="rect">
            <a:avLst/>
          </a:prstGeom>
          <a:noFill/>
        </p:spPr>
        <p:txBody>
          <a:bodyPr wrap="square" rtlCol="0">
            <a:spAutoFit/>
          </a:bodyPr>
          <a:lstStyle/>
          <a:p>
            <a:r>
              <a:rPr lang="en-DE" dirty="0"/>
              <a:t>The accuracy has increased from 0.63 to 0.64 for Random Forest.</a:t>
            </a:r>
          </a:p>
        </p:txBody>
      </p:sp>
      <p:graphicFrame>
        <p:nvGraphicFramePr>
          <p:cNvPr id="4" name="Table 5">
            <a:extLst>
              <a:ext uri="{FF2B5EF4-FFF2-40B4-BE49-F238E27FC236}">
                <a16:creationId xmlns:a16="http://schemas.microsoft.com/office/drawing/2014/main" id="{D637E8EF-10EA-B5BA-EB7B-AB645C2D9ED2}"/>
              </a:ext>
            </a:extLst>
          </p:cNvPr>
          <p:cNvGraphicFramePr>
            <a:graphicFrameLocks noGrp="1"/>
          </p:cNvGraphicFramePr>
          <p:nvPr>
            <p:extLst>
              <p:ext uri="{D42A27DB-BD31-4B8C-83A1-F6EECF244321}">
                <p14:modId xmlns:p14="http://schemas.microsoft.com/office/powerpoint/2010/main" val="2543587280"/>
              </p:ext>
            </p:extLst>
          </p:nvPr>
        </p:nvGraphicFramePr>
        <p:xfrm>
          <a:off x="695357" y="3084578"/>
          <a:ext cx="9094771" cy="1930400"/>
        </p:xfrm>
        <a:graphic>
          <a:graphicData uri="http://schemas.openxmlformats.org/drawingml/2006/table">
            <a:tbl>
              <a:tblPr firstRow="1" bandRow="1">
                <a:tableStyleId>{5C22544A-7EE6-4342-B048-85BDC9FD1C3A}</a:tableStyleId>
              </a:tblPr>
              <a:tblGrid>
                <a:gridCol w="2145944">
                  <a:extLst>
                    <a:ext uri="{9D8B030D-6E8A-4147-A177-3AD203B41FA5}">
                      <a16:colId xmlns:a16="http://schemas.microsoft.com/office/drawing/2014/main" val="3850268783"/>
                    </a:ext>
                  </a:extLst>
                </a:gridCol>
                <a:gridCol w="6948827">
                  <a:extLst>
                    <a:ext uri="{9D8B030D-6E8A-4147-A177-3AD203B41FA5}">
                      <a16:colId xmlns:a16="http://schemas.microsoft.com/office/drawing/2014/main" val="2427995145"/>
                    </a:ext>
                  </a:extLst>
                </a:gridCol>
              </a:tblGrid>
              <a:tr h="370840">
                <a:tc>
                  <a:txBody>
                    <a:bodyPr/>
                    <a:lstStyle/>
                    <a:p>
                      <a:r>
                        <a:rPr lang="en-DE" dirty="0"/>
                        <a:t>Applied Model</a:t>
                      </a:r>
                    </a:p>
                  </a:txBody>
                  <a:tcPr/>
                </a:tc>
                <a:tc>
                  <a:txBody>
                    <a:bodyPr/>
                    <a:lstStyle/>
                    <a:p>
                      <a:r>
                        <a:rPr lang="en-DE" dirty="0"/>
                        <a:t>Best Result</a:t>
                      </a:r>
                    </a:p>
                  </a:txBody>
                  <a:tcPr/>
                </a:tc>
                <a:extLst>
                  <a:ext uri="{0D108BD9-81ED-4DB2-BD59-A6C34878D82A}">
                    <a16:rowId xmlns:a16="http://schemas.microsoft.com/office/drawing/2014/main" val="1511787631"/>
                  </a:ext>
                </a:extLst>
              </a:tr>
              <a:tr h="370840">
                <a:tc>
                  <a:txBody>
                    <a:bodyPr/>
                    <a:lstStyle/>
                    <a:p>
                      <a:r>
                        <a:rPr lang="en-DE" dirty="0"/>
                        <a:t>Logistic Regression</a:t>
                      </a:r>
                    </a:p>
                  </a:txBody>
                  <a:tcPr/>
                </a:tc>
                <a:tc>
                  <a:txBody>
                    <a:bodyPr/>
                    <a:lstStyle/>
                    <a:p>
                      <a:r>
                        <a:rPr lang="en-DE" dirty="0"/>
                        <a:t>C (Inverse of regularization Strength) as 100</a:t>
                      </a:r>
                    </a:p>
                  </a:txBody>
                  <a:tcPr/>
                </a:tc>
                <a:extLst>
                  <a:ext uri="{0D108BD9-81ED-4DB2-BD59-A6C34878D82A}">
                    <a16:rowId xmlns:a16="http://schemas.microsoft.com/office/drawing/2014/main" val="637350605"/>
                  </a:ext>
                </a:extLst>
              </a:tr>
              <a:tr h="370840">
                <a:tc>
                  <a:txBody>
                    <a:bodyPr/>
                    <a:lstStyle/>
                    <a:p>
                      <a:r>
                        <a:rPr lang="en-DE" dirty="0"/>
                        <a:t>Random Forest</a:t>
                      </a:r>
                    </a:p>
                  </a:txBody>
                  <a:tcPr/>
                </a:tc>
                <a:tc>
                  <a:txBody>
                    <a:bodyPr/>
                    <a:lstStyle/>
                    <a:p>
                      <a:r>
                        <a:rPr lang="en-DE" dirty="0"/>
                        <a:t>Minimum Sample leaf of 5  </a:t>
                      </a:r>
                    </a:p>
                    <a:p>
                      <a:r>
                        <a:rPr lang="en-DE" dirty="0"/>
                        <a:t>Minimum Sample split of 6</a:t>
                      </a:r>
                    </a:p>
                    <a:p>
                      <a:r>
                        <a:rPr lang="en-DE" dirty="0"/>
                        <a:t>Number of Estimators as 200</a:t>
                      </a:r>
                    </a:p>
                    <a:p>
                      <a:r>
                        <a:rPr lang="en-DE" dirty="0"/>
                        <a:t>Maximum depth of 7</a:t>
                      </a:r>
                    </a:p>
                  </a:txBody>
                  <a:tcPr/>
                </a:tc>
                <a:extLst>
                  <a:ext uri="{0D108BD9-81ED-4DB2-BD59-A6C34878D82A}">
                    <a16:rowId xmlns:a16="http://schemas.microsoft.com/office/drawing/2014/main" val="3687736722"/>
                  </a:ext>
                </a:extLst>
              </a:tr>
            </a:tbl>
          </a:graphicData>
        </a:graphic>
      </p:graphicFrame>
    </p:spTree>
    <p:extLst>
      <p:ext uri="{BB962C8B-B14F-4D97-AF65-F5344CB8AC3E}">
        <p14:creationId xmlns:p14="http://schemas.microsoft.com/office/powerpoint/2010/main" val="325710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5870673" y="2907976"/>
            <a:ext cx="50292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23910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B5F79-4482-4D08-AF7D-33DF7717CE9E}"/>
              </a:ext>
            </a:extLst>
          </p:cNvPr>
          <p:cNvSpPr>
            <a:spLocks noGrp="1"/>
          </p:cNvSpPr>
          <p:nvPr>
            <p:ph type="title"/>
          </p:nvPr>
        </p:nvSpPr>
        <p:spPr/>
        <p:txBody>
          <a:bodyPr/>
          <a:lstStyle/>
          <a:p>
            <a:r>
              <a:rPr lang="de-DE" dirty="0" err="1"/>
              <a:t>Introduction</a:t>
            </a:r>
            <a:endParaRPr lang="de-DE" dirty="0"/>
          </a:p>
        </p:txBody>
      </p:sp>
      <p:sp>
        <p:nvSpPr>
          <p:cNvPr id="4" name="Inhaltsplatzhalter 3">
            <a:extLst>
              <a:ext uri="{FF2B5EF4-FFF2-40B4-BE49-F238E27FC236}">
                <a16:creationId xmlns:a16="http://schemas.microsoft.com/office/drawing/2014/main" id="{16E3BA29-BF63-46E1-BEE6-C64A3396BFFB}"/>
              </a:ext>
            </a:extLst>
          </p:cNvPr>
          <p:cNvSpPr>
            <a:spLocks noGrp="1"/>
          </p:cNvSpPr>
          <p:nvPr>
            <p:ph sz="quarter" idx="10"/>
          </p:nvPr>
        </p:nvSpPr>
        <p:spPr/>
        <p:txBody>
          <a:bodyPr/>
          <a:lstStyle/>
          <a:p>
            <a:r>
              <a:rPr lang="de-DE" dirty="0"/>
              <a:t>Kickstarter Projects</a:t>
            </a:r>
          </a:p>
        </p:txBody>
      </p:sp>
      <p:sp>
        <p:nvSpPr>
          <p:cNvPr id="5" name="Inhaltsplatzhalter 4">
            <a:extLst>
              <a:ext uri="{FF2B5EF4-FFF2-40B4-BE49-F238E27FC236}">
                <a16:creationId xmlns:a16="http://schemas.microsoft.com/office/drawing/2014/main" id="{B157D474-DE8E-4D94-AA2B-3F5575C768CF}"/>
              </a:ext>
            </a:extLst>
          </p:cNvPr>
          <p:cNvSpPr>
            <a:spLocks noGrp="1"/>
          </p:cNvSpPr>
          <p:nvPr>
            <p:ph idx="1"/>
          </p:nvPr>
        </p:nvSpPr>
        <p:spPr/>
        <p:txBody>
          <a:bodyPr>
            <a:normAutofit/>
          </a:bodyPr>
          <a:lstStyle/>
          <a:p>
            <a:r>
              <a:rPr lang="en-GB" sz="2800" b="0" i="0" u="none" strike="noStrike" dirty="0">
                <a:solidFill>
                  <a:srgbClr val="000000"/>
                </a:solidFill>
                <a:effectLst/>
                <a:latin typeface="Arial" panose="020B0604020202020204" pitchFamily="34" charset="0"/>
              </a:rPr>
              <a:t>The most popular website for crowdfunding projects</a:t>
            </a:r>
          </a:p>
          <a:p>
            <a:r>
              <a:rPr lang="en-GB" sz="2800" dirty="0">
                <a:solidFill>
                  <a:srgbClr val="000000"/>
                </a:solidFill>
                <a:latin typeface="Arial" panose="020B0604020202020204" pitchFamily="34" charset="0"/>
              </a:rPr>
              <a:t>Raising a total of $3,430,261,148</a:t>
            </a:r>
            <a:endParaRPr lang="en-GB" sz="2800" b="0" i="0" u="none" strike="noStrike" dirty="0">
              <a:solidFill>
                <a:srgbClr val="000000"/>
              </a:solidFill>
              <a:effectLst/>
              <a:latin typeface="Arial" panose="020B0604020202020204" pitchFamily="34" charset="0"/>
            </a:endParaRPr>
          </a:p>
          <a:p>
            <a:r>
              <a:rPr lang="en-GB" sz="2800" dirty="0">
                <a:solidFill>
                  <a:srgbClr val="000000"/>
                </a:solidFill>
                <a:latin typeface="Arial" panose="020B0604020202020204" pitchFamily="34" charset="0"/>
              </a:rPr>
              <a:t>326,133 of those projects have been financed</a:t>
            </a:r>
          </a:p>
          <a:p>
            <a:r>
              <a:rPr lang="de-DE" sz="2800" dirty="0" err="1">
                <a:solidFill>
                  <a:srgbClr val="000000"/>
                </a:solidFill>
                <a:latin typeface="Arial" panose="020B0604020202020204" pitchFamily="34" charset="0"/>
              </a:rPr>
              <a:t>Success</a:t>
            </a:r>
            <a:r>
              <a:rPr lang="de-DE" sz="2800" dirty="0">
                <a:solidFill>
                  <a:srgbClr val="000000"/>
                </a:solidFill>
                <a:latin typeface="Arial" panose="020B0604020202020204" pitchFamily="34" charset="0"/>
              </a:rPr>
              <a:t> rate </a:t>
            </a:r>
            <a:r>
              <a:rPr lang="de-DE" sz="2800" dirty="0" err="1">
                <a:solidFill>
                  <a:srgbClr val="000000"/>
                </a:solidFill>
                <a:latin typeface="Arial" panose="020B0604020202020204" pitchFamily="34" charset="0"/>
              </a:rPr>
              <a:t>of</a:t>
            </a:r>
            <a:r>
              <a:rPr lang="de-DE" sz="2800" dirty="0">
                <a:solidFill>
                  <a:srgbClr val="000000"/>
                </a:solidFill>
                <a:latin typeface="Arial" panose="020B0604020202020204" pitchFamily="34" charset="0"/>
              </a:rPr>
              <a:t> 35 </a:t>
            </a:r>
            <a:r>
              <a:rPr lang="de-DE" sz="2800" dirty="0" err="1">
                <a:solidFill>
                  <a:srgbClr val="000000"/>
                </a:solidFill>
                <a:latin typeface="Arial" panose="020B0604020202020204" pitchFamily="34" charset="0"/>
              </a:rPr>
              <a:t>percent</a:t>
            </a:r>
            <a:r>
              <a:rPr lang="de-DE" sz="2800" dirty="0">
                <a:solidFill>
                  <a:srgbClr val="000000"/>
                </a:solidFill>
                <a:latin typeface="Arial" panose="020B0604020202020204" pitchFamily="34" charset="0"/>
              </a:rPr>
              <a:t>.</a:t>
            </a:r>
          </a:p>
          <a:p>
            <a:r>
              <a:rPr lang="en-GB" sz="2800" dirty="0">
                <a:solidFill>
                  <a:srgbClr val="000000"/>
                </a:solidFill>
                <a:latin typeface="Arial" panose="020B0604020202020204" pitchFamily="34" charset="0"/>
              </a:rPr>
              <a:t>We analyse the Kickstarter project data from 2018 </a:t>
            </a:r>
            <a:endParaRPr lang="de-DE" sz="2800" dirty="0">
              <a:solidFill>
                <a:srgbClr val="000000"/>
              </a:solidFill>
              <a:latin typeface="Arial" panose="020B0604020202020204" pitchFamily="34" charset="0"/>
            </a:endParaRPr>
          </a:p>
          <a:p>
            <a:r>
              <a:rPr lang="de-DE" sz="2800" dirty="0" err="1">
                <a:solidFill>
                  <a:srgbClr val="000000"/>
                </a:solidFill>
                <a:latin typeface="Arial" panose="020B0604020202020204" pitchFamily="34" charset="0"/>
              </a:rPr>
              <a:t>Methodology</a:t>
            </a:r>
            <a:r>
              <a:rPr lang="de-DE" sz="2800" dirty="0">
                <a:solidFill>
                  <a:srgbClr val="000000"/>
                </a:solidFill>
                <a:latin typeface="Arial" panose="020B0604020202020204" pitchFamily="34" charset="0"/>
              </a:rPr>
              <a:t>; CRISP - DM</a:t>
            </a:r>
          </a:p>
          <a:p>
            <a:endParaRPr lang="en-GB"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30915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50D9DA-4BEE-470E-9271-C6DA2DC7794D}"/>
              </a:ext>
            </a:extLst>
          </p:cNvPr>
          <p:cNvSpPr>
            <a:spLocks noGrp="1"/>
          </p:cNvSpPr>
          <p:nvPr>
            <p:ph type="ctrTitle"/>
          </p:nvPr>
        </p:nvSpPr>
        <p:spPr>
          <a:xfrm>
            <a:off x="674237" y="914401"/>
            <a:ext cx="3657600" cy="2735634"/>
          </a:xfrm>
        </p:spPr>
        <p:txBody>
          <a:bodyPr vert="horz" lIns="91440" tIns="45720" rIns="91440" bIns="45720" rtlCol="0" anchor="b">
            <a:normAutofit/>
          </a:bodyPr>
          <a:lstStyle/>
          <a:p>
            <a:r>
              <a:rPr lang="en-US" sz="3400" kern="1200" dirty="0">
                <a:solidFill>
                  <a:srgbClr val="FFFFFF"/>
                </a:solidFill>
                <a:latin typeface="+mj-lt"/>
                <a:ea typeface="+mj-ea"/>
                <a:cs typeface="+mj-cs"/>
              </a:rPr>
              <a:t>Business Understanding</a:t>
            </a:r>
            <a:br>
              <a:rPr lang="en-US" sz="3400" kern="1200" dirty="0">
                <a:solidFill>
                  <a:srgbClr val="FFFFFF"/>
                </a:solidFill>
                <a:latin typeface="+mj-lt"/>
                <a:ea typeface="+mj-ea"/>
                <a:cs typeface="+mj-cs"/>
              </a:rPr>
            </a:br>
            <a:endParaRPr lang="en-US" sz="3400" kern="1200" dirty="0">
              <a:solidFill>
                <a:srgbClr val="FFFFFF"/>
              </a:solidFill>
              <a:latin typeface="+mj-lt"/>
              <a:ea typeface="+mj-ea"/>
              <a:cs typeface="+mj-cs"/>
            </a:endParaRPr>
          </a:p>
        </p:txBody>
      </p:sp>
      <p:sp>
        <p:nvSpPr>
          <p:cNvPr id="3" name="Untertitel 2">
            <a:extLst>
              <a:ext uri="{FF2B5EF4-FFF2-40B4-BE49-F238E27FC236}">
                <a16:creationId xmlns:a16="http://schemas.microsoft.com/office/drawing/2014/main" id="{D634A5CA-82B8-4305-A4ED-35F04912D61A}"/>
              </a:ext>
            </a:extLst>
          </p:cNvPr>
          <p:cNvSpPr>
            <a:spLocks noGrp="1"/>
          </p:cNvSpPr>
          <p:nvPr>
            <p:ph type="subTitle" idx="1"/>
          </p:nvPr>
        </p:nvSpPr>
        <p:spPr>
          <a:xfrm>
            <a:off x="674237" y="4170501"/>
            <a:ext cx="3657600" cy="1525597"/>
          </a:xfrm>
        </p:spPr>
        <p:txBody>
          <a:bodyPr vert="horz" lIns="91440" tIns="45720" rIns="91440" bIns="45720" rtlCol="0">
            <a:normAutofit/>
          </a:bodyPr>
          <a:lstStyle/>
          <a:p>
            <a:r>
              <a:rPr lang="en-US" sz="2000" kern="1200" dirty="0">
                <a:solidFill>
                  <a:srgbClr val="FFFFFF"/>
                </a:solidFill>
                <a:latin typeface="+mn-lt"/>
                <a:ea typeface="+mn-ea"/>
                <a:cs typeface="+mn-cs"/>
              </a:rPr>
              <a:t>Main Hypothesis </a:t>
            </a:r>
          </a:p>
          <a:p>
            <a:r>
              <a:rPr lang="en-US" sz="2000" kern="1200" dirty="0">
                <a:solidFill>
                  <a:srgbClr val="FFFFFF"/>
                </a:solidFill>
                <a:latin typeface="+mn-lt"/>
                <a:ea typeface="+mn-ea"/>
                <a:cs typeface="+mn-cs"/>
              </a:rPr>
              <a:t>Predicting if a project is successful or a failure.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1F7B7DBF-A5F3-45CC-34BC-217978E03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21177"/>
            <a:ext cx="4110477" cy="2353248"/>
          </a:xfrm>
          <a:prstGeom prst="rect">
            <a:avLst/>
          </a:prstGeom>
        </p:spPr>
      </p:pic>
      <p:sp>
        <p:nvSpPr>
          <p:cNvPr id="6" name="TextBox 5">
            <a:extLst>
              <a:ext uri="{FF2B5EF4-FFF2-40B4-BE49-F238E27FC236}">
                <a16:creationId xmlns:a16="http://schemas.microsoft.com/office/drawing/2014/main" id="{C977ED2F-EA35-EECA-250D-E89F4ACF3129}"/>
              </a:ext>
            </a:extLst>
          </p:cNvPr>
          <p:cNvSpPr txBox="1"/>
          <p:nvPr/>
        </p:nvSpPr>
        <p:spPr>
          <a:xfrm>
            <a:off x="5410284" y="3149601"/>
            <a:ext cx="6444832" cy="2585323"/>
          </a:xfrm>
          <a:prstGeom prst="rect">
            <a:avLst/>
          </a:prstGeom>
          <a:noFill/>
        </p:spPr>
        <p:txBody>
          <a:bodyPr wrap="square" rtlCol="0">
            <a:spAutoFit/>
          </a:bodyPr>
          <a:lstStyle/>
          <a:p>
            <a:pPr lvl="3" fontAlgn="base"/>
            <a:r>
              <a:rPr lang="en-US" dirty="0">
                <a:solidFill>
                  <a:srgbClr val="000000"/>
                </a:solidFill>
                <a:latin typeface="Arial" panose="020B0604020202020204" pitchFamily="34" charset="0"/>
              </a:rPr>
              <a:t>	Interesting questions</a:t>
            </a:r>
          </a:p>
          <a:p>
            <a:pPr lvl="3" fontAlgn="base"/>
            <a:endParaRPr lang="en-US"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Which category of projects are more likely to be successful?</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Does Date, Month, Quarter, Weekday make an impact on project funding?</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What is the Average funding  required for different categories of successful projects?</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Success rate of different categories in different countries?</a:t>
            </a:r>
          </a:p>
          <a:p>
            <a:pPr rtl="0" fontAlgn="base">
              <a:spcBef>
                <a:spcPts val="0"/>
              </a:spcBef>
              <a:spcAft>
                <a:spcPts val="0"/>
              </a:spcAft>
              <a:buFont typeface="+mj-lt"/>
              <a:buAutoNum type="arabicPeriod"/>
            </a:pPr>
            <a:r>
              <a:rPr lang="en-DE" dirty="0"/>
              <a:t>Money Matters?</a:t>
            </a:r>
          </a:p>
        </p:txBody>
      </p:sp>
    </p:spTree>
    <p:extLst>
      <p:ext uri="{BB962C8B-B14F-4D97-AF65-F5344CB8AC3E}">
        <p14:creationId xmlns:p14="http://schemas.microsoft.com/office/powerpoint/2010/main" val="228533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0D9DA-4BEE-470E-9271-C6DA2DC7794D}"/>
              </a:ext>
            </a:extLst>
          </p:cNvPr>
          <p:cNvSpPr>
            <a:spLocks noGrp="1"/>
          </p:cNvSpPr>
          <p:nvPr>
            <p:ph type="ctrTitle"/>
          </p:nvPr>
        </p:nvSpPr>
        <p:spPr>
          <a:xfrm>
            <a:off x="329208" y="104192"/>
            <a:ext cx="3825482" cy="975905"/>
          </a:xfrm>
        </p:spPr>
        <p:txBody>
          <a:bodyPr>
            <a:normAutofit/>
          </a:bodyPr>
          <a:lstStyle/>
          <a:p>
            <a:pPr algn="l"/>
            <a:r>
              <a:rPr lang="de-DE" sz="2400" dirty="0"/>
              <a:t>Data Understanding</a:t>
            </a:r>
            <a:br>
              <a:rPr lang="de-DE" sz="2400" dirty="0"/>
            </a:br>
            <a:endParaRPr lang="de-DE" sz="2400" dirty="0"/>
          </a:p>
        </p:txBody>
      </p:sp>
      <p:sp>
        <p:nvSpPr>
          <p:cNvPr id="3" name="Untertitel 2">
            <a:extLst>
              <a:ext uri="{FF2B5EF4-FFF2-40B4-BE49-F238E27FC236}">
                <a16:creationId xmlns:a16="http://schemas.microsoft.com/office/drawing/2014/main" id="{D634A5CA-82B8-4305-A4ED-35F04912D61A}"/>
              </a:ext>
            </a:extLst>
          </p:cNvPr>
          <p:cNvSpPr>
            <a:spLocks noGrp="1"/>
          </p:cNvSpPr>
          <p:nvPr>
            <p:ph type="subTitle" idx="1"/>
          </p:nvPr>
        </p:nvSpPr>
        <p:spPr>
          <a:xfrm>
            <a:off x="329208" y="956426"/>
            <a:ext cx="6833592" cy="1655762"/>
          </a:xfrm>
        </p:spPr>
        <p:txBody>
          <a:bodyPr>
            <a:normAutofit/>
          </a:bodyPr>
          <a:lstStyle/>
          <a:p>
            <a:pPr marL="285750" indent="-285750" algn="l">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The dates of the project range from April 21</a:t>
            </a:r>
            <a:r>
              <a:rPr lang="en-US" sz="1400" b="0" i="0" u="none" strike="noStrike" baseline="30000" dirty="0">
                <a:solidFill>
                  <a:srgbClr val="000000"/>
                </a:solidFill>
                <a:effectLst/>
                <a:latin typeface="Arial" panose="020B0604020202020204" pitchFamily="34" charset="0"/>
              </a:rPr>
              <a:t>st </a:t>
            </a:r>
            <a:r>
              <a:rPr lang="en-US" sz="1400" b="0" i="0" u="none" strike="noStrike" dirty="0">
                <a:solidFill>
                  <a:srgbClr val="000000"/>
                </a:solidFill>
                <a:effectLst/>
                <a:latin typeface="Arial" panose="020B0604020202020204" pitchFamily="34" charset="0"/>
              </a:rPr>
              <a:t> , 2009  to January - 2</a:t>
            </a:r>
            <a:r>
              <a:rPr lang="en-US" sz="1400" b="0" i="0" u="none" strike="noStrike" baseline="30000" dirty="0">
                <a:solidFill>
                  <a:srgbClr val="000000"/>
                </a:solidFill>
                <a:effectLst/>
                <a:latin typeface="Arial" panose="020B0604020202020204" pitchFamily="34" charset="0"/>
              </a:rPr>
              <a:t>nd</a:t>
            </a:r>
            <a:r>
              <a:rPr lang="en-US" sz="1400" b="0" i="0" u="none" strike="noStrike" dirty="0">
                <a:solidFill>
                  <a:srgbClr val="000000"/>
                </a:solidFill>
                <a:effectLst/>
                <a:latin typeface="Arial" panose="020B0604020202020204" pitchFamily="34" charset="0"/>
              </a:rPr>
              <a:t>, 2018</a:t>
            </a:r>
          </a:p>
          <a:p>
            <a:pPr marL="285750" indent="-285750" algn="l">
              <a:buFont typeface="Arial" panose="020B0604020202020204" pitchFamily="34" charset="0"/>
              <a:buChar char="•"/>
            </a:pPr>
            <a:r>
              <a:rPr lang="en-US" sz="1400" dirty="0">
                <a:solidFill>
                  <a:srgbClr val="000000"/>
                </a:solidFill>
                <a:latin typeface="Arial" panose="020B0604020202020204" pitchFamily="34" charset="0"/>
              </a:rPr>
              <a:t>The Data has 15 variables and 378,661 rows of values.</a:t>
            </a:r>
          </a:p>
          <a:p>
            <a:pPr marL="285750" indent="-285750" algn="l">
              <a:buFont typeface="Arial" panose="020B0604020202020204" pitchFamily="34" charset="0"/>
              <a:buChar char="•"/>
            </a:pPr>
            <a:r>
              <a:rPr lang="de-DE" sz="1400" dirty="0">
                <a:solidFill>
                  <a:srgbClr val="000000"/>
                </a:solidFill>
                <a:latin typeface="Arial" panose="020B0604020202020204" pitchFamily="34" charset="0"/>
              </a:rPr>
              <a:t>Higher </a:t>
            </a:r>
            <a:r>
              <a:rPr lang="de-DE" sz="1400" dirty="0" err="1">
                <a:solidFill>
                  <a:srgbClr val="000000"/>
                </a:solidFill>
                <a:latin typeface="Arial" panose="020B0604020202020204" pitchFamily="34" charset="0"/>
              </a:rPr>
              <a:t>number</a:t>
            </a:r>
            <a:r>
              <a:rPr lang="de-DE" sz="1400" dirty="0">
                <a:solidFill>
                  <a:srgbClr val="000000"/>
                </a:solidFill>
                <a:latin typeface="Arial" panose="020B0604020202020204" pitchFamily="34" charset="0"/>
              </a:rPr>
              <a:t> </a:t>
            </a:r>
            <a:r>
              <a:rPr lang="de-DE" sz="1400" dirty="0" err="1">
                <a:solidFill>
                  <a:srgbClr val="000000"/>
                </a:solidFill>
                <a:latin typeface="Arial" panose="020B0604020202020204" pitchFamily="34" charset="0"/>
              </a:rPr>
              <a:t>of</a:t>
            </a:r>
            <a:r>
              <a:rPr lang="de-DE" sz="1400" dirty="0">
                <a:solidFill>
                  <a:srgbClr val="000000"/>
                </a:solidFill>
                <a:latin typeface="Arial" panose="020B0604020202020204" pitchFamily="34" charset="0"/>
              </a:rPr>
              <a:t> </a:t>
            </a:r>
            <a:r>
              <a:rPr lang="de-DE" sz="1400" dirty="0" err="1">
                <a:solidFill>
                  <a:srgbClr val="000000"/>
                </a:solidFill>
                <a:latin typeface="Arial" panose="020B0604020202020204" pitchFamily="34" charset="0"/>
              </a:rPr>
              <a:t>categorical</a:t>
            </a:r>
            <a:r>
              <a:rPr lang="de-DE" sz="1400" dirty="0">
                <a:solidFill>
                  <a:srgbClr val="000000"/>
                </a:solidFill>
                <a:latin typeface="Arial" panose="020B0604020202020204" pitchFamily="34" charset="0"/>
              </a:rPr>
              <a:t> and </a:t>
            </a:r>
            <a:r>
              <a:rPr lang="de-DE" sz="1400" dirty="0" err="1">
                <a:solidFill>
                  <a:srgbClr val="000000"/>
                </a:solidFill>
                <a:latin typeface="Arial" panose="020B0604020202020204" pitchFamily="34" charset="0"/>
              </a:rPr>
              <a:t>symbolic</a:t>
            </a:r>
            <a:r>
              <a:rPr lang="de-DE" sz="1400" dirty="0">
                <a:solidFill>
                  <a:srgbClr val="000000"/>
                </a:solidFill>
                <a:latin typeface="Arial" panose="020B0604020202020204" pitchFamily="34" charset="0"/>
              </a:rPr>
              <a:t> variables. </a:t>
            </a:r>
          </a:p>
        </p:txBody>
      </p:sp>
      <p:sp>
        <p:nvSpPr>
          <p:cNvPr id="4" name="TextBox 3">
            <a:extLst>
              <a:ext uri="{FF2B5EF4-FFF2-40B4-BE49-F238E27FC236}">
                <a16:creationId xmlns:a16="http://schemas.microsoft.com/office/drawing/2014/main" id="{E2F45B60-8E86-65FE-3702-6D8B98E7DE89}"/>
              </a:ext>
            </a:extLst>
          </p:cNvPr>
          <p:cNvSpPr txBox="1"/>
          <p:nvPr/>
        </p:nvSpPr>
        <p:spPr>
          <a:xfrm>
            <a:off x="329208" y="2042494"/>
            <a:ext cx="10369733" cy="2843855"/>
          </a:xfrm>
          <a:prstGeom prst="rect">
            <a:avLst/>
          </a:prstGeom>
          <a:noFill/>
        </p:spPr>
        <p:txBody>
          <a:bodyPr wrap="square" rtlCol="0">
            <a:spAutoFit/>
          </a:bodyPr>
          <a:lstStyle/>
          <a:p>
            <a:pPr>
              <a:lnSpc>
                <a:spcPct val="90000"/>
              </a:lnSpc>
              <a:spcBef>
                <a:spcPts val="1000"/>
              </a:spcBef>
              <a:spcAft>
                <a:spcPts val="0"/>
              </a:spcAft>
            </a:pPr>
            <a:r>
              <a:rPr lang="en-US" sz="1400" b="1" dirty="0">
                <a:solidFill>
                  <a:srgbClr val="000000"/>
                </a:solidFill>
                <a:latin typeface="Arial" panose="020B0604020202020204" pitchFamily="34" charset="0"/>
                <a:cs typeface="Hind Regular" panose="02000000000000000000" pitchFamily="2" charset="0"/>
              </a:rPr>
              <a:t>Verifying Data Quality</a:t>
            </a:r>
          </a:p>
          <a:p>
            <a:pPr marL="285750" indent="-285750">
              <a:lnSpc>
                <a:spcPct val="90000"/>
              </a:lnSpc>
              <a:spcBef>
                <a:spcPts val="1000"/>
              </a:spcBef>
              <a:spcAft>
                <a:spcPts val="0"/>
              </a:spcAft>
              <a:buFont typeface="Arial" panose="020B0604020202020204" pitchFamily="34" charset="0"/>
              <a:buChar char="•"/>
            </a:pPr>
            <a:r>
              <a:rPr lang="en-US" sz="1400" i="1" dirty="0">
                <a:solidFill>
                  <a:srgbClr val="000000"/>
                </a:solidFill>
                <a:latin typeface="Arial" panose="020B0604020202020204" pitchFamily="34" charset="0"/>
                <a:cs typeface="Hind Regular" panose="02000000000000000000" pitchFamily="2" charset="0"/>
              </a:rPr>
              <a:t>Missing Values</a:t>
            </a:r>
          </a:p>
          <a:p>
            <a:pPr lvl="1">
              <a:lnSpc>
                <a:spcPct val="90000"/>
              </a:lnSpc>
              <a:spcBef>
                <a:spcPts val="1000"/>
              </a:spcBef>
            </a:pPr>
            <a:r>
              <a:rPr lang="en-US" sz="1400" dirty="0">
                <a:solidFill>
                  <a:srgbClr val="000000"/>
                </a:solidFill>
                <a:latin typeface="Arial" panose="020B0604020202020204" pitchFamily="34" charset="0"/>
                <a:cs typeface="Hind Regular" panose="02000000000000000000" pitchFamily="2" charset="0"/>
              </a:rPr>
              <a:t>The variable name contains four missing values and the variable </a:t>
            </a:r>
            <a:r>
              <a:rPr lang="en-US" sz="1400" dirty="0" err="1">
                <a:solidFill>
                  <a:srgbClr val="000000"/>
                </a:solidFill>
                <a:latin typeface="Arial" panose="020B0604020202020204" pitchFamily="34" charset="0"/>
                <a:cs typeface="Hind Regular" panose="02000000000000000000" pitchFamily="2" charset="0"/>
              </a:rPr>
              <a:t>usd</a:t>
            </a:r>
            <a:r>
              <a:rPr lang="en-US" sz="1400" dirty="0">
                <a:solidFill>
                  <a:srgbClr val="000000"/>
                </a:solidFill>
                <a:latin typeface="Arial" panose="020B0604020202020204" pitchFamily="34" charset="0"/>
                <a:cs typeface="Hind Regular" panose="02000000000000000000" pitchFamily="2" charset="0"/>
              </a:rPr>
              <a:t> pledged contains 3797 missing values. </a:t>
            </a:r>
          </a:p>
          <a:p>
            <a:pPr marL="285750" indent="-285750">
              <a:lnSpc>
                <a:spcPct val="90000"/>
              </a:lnSpc>
              <a:spcBef>
                <a:spcPts val="1000"/>
              </a:spcBef>
              <a:spcAft>
                <a:spcPts val="0"/>
              </a:spcAft>
              <a:buFont typeface="Arial" panose="020B0604020202020204" pitchFamily="34" charset="0"/>
              <a:buChar char="•"/>
            </a:pPr>
            <a:r>
              <a:rPr lang="en-US" sz="1400" b="0" i="1" dirty="0">
                <a:solidFill>
                  <a:srgbClr val="000000"/>
                </a:solidFill>
                <a:effectLst/>
                <a:latin typeface="Arial" panose="020B0604020202020204" pitchFamily="34" charset="0"/>
                <a:cs typeface="Hind Regular" panose="02000000000000000000" pitchFamily="2" charset="0"/>
              </a:rPr>
              <a:t>Outliers</a:t>
            </a:r>
          </a:p>
          <a:p>
            <a:pPr lvl="1">
              <a:lnSpc>
                <a:spcPct val="90000"/>
              </a:lnSpc>
              <a:spcBef>
                <a:spcPts val="1000"/>
              </a:spcBef>
            </a:pPr>
            <a:r>
              <a:rPr lang="en-US" sz="1400" dirty="0">
                <a:solidFill>
                  <a:srgbClr val="000000"/>
                </a:solidFill>
                <a:latin typeface="Arial" panose="020B0604020202020204" pitchFamily="34" charset="0"/>
                <a:cs typeface="Hind Regular" panose="02000000000000000000" pitchFamily="2" charset="0"/>
              </a:rPr>
              <a:t>The number of outliers for </a:t>
            </a:r>
            <a:r>
              <a:rPr lang="en-US" sz="1400" dirty="0" err="1">
                <a:solidFill>
                  <a:srgbClr val="000000"/>
                </a:solidFill>
                <a:latin typeface="Arial" panose="020B0604020202020204" pitchFamily="34" charset="0"/>
                <a:cs typeface="Hind Regular" panose="02000000000000000000" pitchFamily="2" charset="0"/>
              </a:rPr>
              <a:t>usd_pledged_real</a:t>
            </a:r>
            <a:r>
              <a:rPr lang="en-US" sz="1400" dirty="0">
                <a:solidFill>
                  <a:srgbClr val="000000"/>
                </a:solidFill>
                <a:latin typeface="Arial" panose="020B0604020202020204" pitchFamily="34" charset="0"/>
                <a:cs typeface="Hind Regular" panose="02000000000000000000" pitchFamily="2" charset="0"/>
              </a:rPr>
              <a:t> and </a:t>
            </a:r>
            <a:r>
              <a:rPr lang="en-US" sz="1400" dirty="0" err="1">
                <a:solidFill>
                  <a:srgbClr val="000000"/>
                </a:solidFill>
                <a:latin typeface="Arial" panose="020B0604020202020204" pitchFamily="34" charset="0"/>
                <a:cs typeface="Hind Regular" panose="02000000000000000000" pitchFamily="2" charset="0"/>
              </a:rPr>
              <a:t>usd_goal_real</a:t>
            </a:r>
            <a:r>
              <a:rPr lang="en-US" sz="1400" dirty="0">
                <a:solidFill>
                  <a:srgbClr val="000000"/>
                </a:solidFill>
                <a:latin typeface="Arial" panose="020B0604020202020204" pitchFamily="34" charset="0"/>
                <a:cs typeface="Hind Regular" panose="02000000000000000000" pitchFamily="2" charset="0"/>
              </a:rPr>
              <a:t> are 50,578 and 45,508 respectively.</a:t>
            </a:r>
            <a:endParaRPr lang="en-US" sz="1400" b="0" dirty="0">
              <a:solidFill>
                <a:srgbClr val="000000"/>
              </a:solidFill>
              <a:effectLst/>
              <a:latin typeface="Arial" panose="020B0604020202020204" pitchFamily="34" charset="0"/>
              <a:cs typeface="Hind Regular" panose="02000000000000000000" pitchFamily="2" charset="0"/>
            </a:endParaRPr>
          </a:p>
          <a:p>
            <a:pPr marL="285750" indent="-285750">
              <a:lnSpc>
                <a:spcPct val="90000"/>
              </a:lnSpc>
              <a:spcBef>
                <a:spcPts val="1000"/>
              </a:spcBef>
              <a:spcAft>
                <a:spcPts val="0"/>
              </a:spcAft>
              <a:buFont typeface="Arial" panose="020B0604020202020204" pitchFamily="34" charset="0"/>
              <a:buChar char="•"/>
            </a:pPr>
            <a:r>
              <a:rPr lang="en-US" sz="1400" i="1" dirty="0">
                <a:solidFill>
                  <a:srgbClr val="000000"/>
                </a:solidFill>
                <a:latin typeface="Arial" panose="020B0604020202020204" pitchFamily="34" charset="0"/>
                <a:cs typeface="Hind Regular" panose="02000000000000000000" pitchFamily="2" charset="0"/>
              </a:rPr>
              <a:t>Data Integrity</a:t>
            </a:r>
            <a:endParaRPr lang="en-US" sz="1400" b="0" i="1" dirty="0">
              <a:solidFill>
                <a:srgbClr val="000000"/>
              </a:solidFill>
              <a:effectLst/>
              <a:latin typeface="Arial" panose="020B0604020202020204" pitchFamily="34" charset="0"/>
              <a:cs typeface="Hind Regular" panose="02000000000000000000" pitchFamily="2" charset="0"/>
            </a:endParaRPr>
          </a:p>
          <a:p>
            <a:pPr lvl="1">
              <a:lnSpc>
                <a:spcPct val="90000"/>
              </a:lnSpc>
              <a:spcBef>
                <a:spcPts val="1000"/>
              </a:spcBef>
            </a:pPr>
            <a:r>
              <a:rPr lang="en-US" sz="1400" dirty="0">
                <a:solidFill>
                  <a:srgbClr val="000000"/>
                </a:solidFill>
                <a:latin typeface="Arial" panose="020B0604020202020204" pitchFamily="34" charset="0"/>
                <a:cs typeface="Hind Regular" panose="02000000000000000000" pitchFamily="2" charset="0"/>
              </a:rPr>
              <a:t>In this dataset we have country values called N,0" which is inconsistent</a:t>
            </a:r>
            <a:br>
              <a:rPr lang="en-US" sz="1400" dirty="0">
                <a:solidFill>
                  <a:srgbClr val="000000"/>
                </a:solidFill>
                <a:latin typeface="Arial" panose="020B0604020202020204" pitchFamily="34" charset="0"/>
                <a:cs typeface="Hind Regular" panose="02000000000000000000" pitchFamily="2" charset="0"/>
              </a:rPr>
            </a:br>
            <a:endParaRPr lang="en-US" sz="1400" dirty="0">
              <a:solidFill>
                <a:srgbClr val="000000"/>
              </a:solidFill>
              <a:latin typeface="Arial" panose="020B0604020202020204" pitchFamily="34" charset="0"/>
              <a:cs typeface="Hind Regular" panose="02000000000000000000" pitchFamily="2" charset="0"/>
            </a:endParaRPr>
          </a:p>
          <a:p>
            <a:br>
              <a:rPr lang="en-US" sz="1400" dirty="0"/>
            </a:br>
            <a:endParaRPr lang="en-US" sz="1400" dirty="0">
              <a:solidFill>
                <a:srgbClr val="000000"/>
              </a:solidFill>
              <a:latin typeface="Arial" panose="020B0604020202020204" pitchFamily="34" charset="0"/>
              <a:cs typeface="Hind Regular" panose="02000000000000000000" pitchFamily="2" charset="0"/>
            </a:endParaRPr>
          </a:p>
        </p:txBody>
      </p:sp>
      <p:pic>
        <p:nvPicPr>
          <p:cNvPr id="1029" name="Picture 5">
            <a:extLst>
              <a:ext uri="{FF2B5EF4-FFF2-40B4-BE49-F238E27FC236}">
                <a16:creationId xmlns:a16="http://schemas.microsoft.com/office/drawing/2014/main" id="{057B7953-6EDA-395F-503E-ECD50783D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904" y="4245812"/>
            <a:ext cx="3174996" cy="237527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BB7CE6B6-98DA-8285-7564-54B15E0B6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496" y="4166829"/>
            <a:ext cx="3239626" cy="245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01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0D9DA-4BEE-470E-9271-C6DA2DC7794D}"/>
              </a:ext>
            </a:extLst>
          </p:cNvPr>
          <p:cNvSpPr>
            <a:spLocks noGrp="1"/>
          </p:cNvSpPr>
          <p:nvPr>
            <p:ph type="ctrTitle"/>
          </p:nvPr>
        </p:nvSpPr>
        <p:spPr>
          <a:xfrm>
            <a:off x="3002925" y="1041400"/>
            <a:ext cx="6186149" cy="2387600"/>
          </a:xfrm>
        </p:spPr>
        <p:txBody>
          <a:bodyPr>
            <a:normAutofit/>
          </a:bodyPr>
          <a:lstStyle/>
          <a:p>
            <a:r>
              <a:rPr lang="de-DE" sz="3600" dirty="0" err="1"/>
              <a:t>Exploratory</a:t>
            </a:r>
            <a:r>
              <a:rPr lang="de-DE" sz="3600" dirty="0"/>
              <a:t> Data Analysis</a:t>
            </a:r>
          </a:p>
        </p:txBody>
      </p:sp>
    </p:spTree>
    <p:extLst>
      <p:ext uri="{BB962C8B-B14F-4D97-AF65-F5344CB8AC3E}">
        <p14:creationId xmlns:p14="http://schemas.microsoft.com/office/powerpoint/2010/main" val="407026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4611793" y="965200"/>
            <a:ext cx="42164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State of the Project</a:t>
            </a:r>
          </a:p>
        </p:txBody>
      </p:sp>
      <p:pic>
        <p:nvPicPr>
          <p:cNvPr id="2050" name="Picture 2">
            <a:extLst>
              <a:ext uri="{FF2B5EF4-FFF2-40B4-BE49-F238E27FC236}">
                <a16:creationId xmlns:a16="http://schemas.microsoft.com/office/drawing/2014/main" id="{A46AB085-E61A-4FAF-08E2-8FC675FAE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82800"/>
            <a:ext cx="3544993" cy="269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AED63F-9D93-8188-64D5-569032FB9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1550" y="2000250"/>
            <a:ext cx="25273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7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1066800" y="863600"/>
            <a:ext cx="42164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Money Estimates</a:t>
            </a:r>
          </a:p>
        </p:txBody>
      </p:sp>
      <p:sp>
        <p:nvSpPr>
          <p:cNvPr id="2" name="TextBox 1">
            <a:extLst>
              <a:ext uri="{FF2B5EF4-FFF2-40B4-BE49-F238E27FC236}">
                <a16:creationId xmlns:a16="http://schemas.microsoft.com/office/drawing/2014/main" id="{20CF8CA4-D175-DD56-6BD7-1E6153881D48}"/>
              </a:ext>
            </a:extLst>
          </p:cNvPr>
          <p:cNvSpPr txBox="1"/>
          <p:nvPr/>
        </p:nvSpPr>
        <p:spPr>
          <a:xfrm>
            <a:off x="1422401" y="1905000"/>
            <a:ext cx="10312400" cy="4247317"/>
          </a:xfrm>
          <a:prstGeom prst="rect">
            <a:avLst/>
          </a:prstGeom>
          <a:noFill/>
        </p:spPr>
        <p:txBody>
          <a:bodyPr wrap="square" rtlCol="0">
            <a:spAutoFit/>
          </a:bodyPr>
          <a:lstStyle/>
          <a:p>
            <a:pPr marL="342900" indent="-342900">
              <a:buFont typeface="+mj-lt"/>
              <a:buAutoNum type="arabicPeriod"/>
            </a:pPr>
            <a:r>
              <a:rPr lang="en-US" sz="1800" b="0" i="0" u="none" strike="noStrike" dirty="0">
                <a:solidFill>
                  <a:srgbClr val="000000"/>
                </a:solidFill>
                <a:effectLst/>
                <a:latin typeface="Arial" panose="020B0604020202020204" pitchFamily="34" charset="0"/>
              </a:rPr>
              <a:t>Average values for Funding goal, Amount pledged and Number of backers</a:t>
            </a: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r>
              <a:rPr lang="en-US" dirty="0">
                <a:solidFill>
                  <a:srgbClr val="000000"/>
                </a:solidFill>
                <a:latin typeface="Arial" panose="020B0604020202020204" pitchFamily="34" charset="0"/>
              </a:rPr>
              <a:t>Average contribution by a backer is $ 76.</a:t>
            </a:r>
          </a:p>
          <a:p>
            <a:pPr marL="342900" indent="-342900">
              <a:buFont typeface="+mj-lt"/>
              <a:buAutoNum type="arabicPeriod"/>
            </a:pPr>
            <a:r>
              <a:rPr lang="en-US" dirty="0">
                <a:solidFill>
                  <a:srgbClr val="000000"/>
                </a:solidFill>
                <a:latin typeface="Arial" panose="020B0604020202020204" pitchFamily="34" charset="0"/>
              </a:rPr>
              <a:t>Highest backed and Least backed Product.</a:t>
            </a:r>
          </a:p>
          <a:p>
            <a:pPr marL="742950" lvl="1" indent="-285750" rtl="0" fontAlgn="base">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rPr>
              <a:t>Pebble Time Smartwatch was the highest backed product with the amount raised being 20,338,986 USD. Their goal was 500,000 USD. </a:t>
            </a:r>
          </a:p>
          <a:p>
            <a:pPr marL="742950" lvl="1" indent="-285750" rtl="0" fontAlgn="base">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rPr>
              <a:t>Allenby leather bags was the least backed product. An individual who backed them has invested 1.01 USD and their goal was 10,066 USD. This product is the least backed among campaigns where the goal was greater than 1 USD. </a:t>
            </a:r>
          </a:p>
        </p:txBody>
      </p:sp>
      <p:pic>
        <p:nvPicPr>
          <p:cNvPr id="3074" name="Picture 2">
            <a:extLst>
              <a:ext uri="{FF2B5EF4-FFF2-40B4-BE49-F238E27FC236}">
                <a16:creationId xmlns:a16="http://schemas.microsoft.com/office/drawing/2014/main" id="{DD3559B1-A751-8148-5D49-308DEF9DB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2274332"/>
            <a:ext cx="2997200" cy="1486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45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4926F-D275-F6D0-BA74-996BD2A737ED}"/>
              </a:ext>
            </a:extLst>
          </p:cNvPr>
          <p:cNvSpPr txBox="1"/>
          <p:nvPr/>
        </p:nvSpPr>
        <p:spPr>
          <a:xfrm>
            <a:off x="1066800" y="863600"/>
            <a:ext cx="4216400" cy="369332"/>
          </a:xfrm>
          <a:prstGeom prst="rect">
            <a:avLst/>
          </a:prstGeom>
          <a:noFill/>
        </p:spPr>
        <p:txBody>
          <a:bodyPr wrap="square" rtlCol="0">
            <a:spAutoFit/>
          </a:bodyPr>
          <a:lstStyle/>
          <a:p>
            <a:r>
              <a:rPr lang="en-DE" dirty="0">
                <a:latin typeface="Arial" panose="020B0604020202020204" pitchFamily="34" charset="0"/>
                <a:cs typeface="Arial" panose="020B0604020202020204" pitchFamily="34" charset="0"/>
              </a:rPr>
              <a:t>Money Estimates</a:t>
            </a:r>
          </a:p>
        </p:txBody>
      </p:sp>
      <p:sp>
        <p:nvSpPr>
          <p:cNvPr id="2" name="TextBox 1">
            <a:extLst>
              <a:ext uri="{FF2B5EF4-FFF2-40B4-BE49-F238E27FC236}">
                <a16:creationId xmlns:a16="http://schemas.microsoft.com/office/drawing/2014/main" id="{20CF8CA4-D175-DD56-6BD7-1E6153881D48}"/>
              </a:ext>
            </a:extLst>
          </p:cNvPr>
          <p:cNvSpPr txBox="1"/>
          <p:nvPr/>
        </p:nvSpPr>
        <p:spPr>
          <a:xfrm>
            <a:off x="1422401" y="1905000"/>
            <a:ext cx="10312400" cy="923330"/>
          </a:xfrm>
          <a:prstGeom prst="rect">
            <a:avLst/>
          </a:prstGeom>
          <a:noFill/>
        </p:spPr>
        <p:txBody>
          <a:bodyPr wrap="square" rtlCol="0">
            <a:spAutoFit/>
          </a:bodyPr>
          <a:lstStyle/>
          <a:p>
            <a:pPr marL="342900" indent="-342900">
              <a:buFont typeface="+mj-lt"/>
              <a:buAutoNum type="arabicPeriod" startAt="4"/>
            </a:pPr>
            <a:r>
              <a:rPr lang="en-US" sz="1800" b="0" i="0" u="none" strike="noStrike" dirty="0">
                <a:solidFill>
                  <a:srgbClr val="000000"/>
                </a:solidFill>
                <a:effectLst/>
                <a:latin typeface="Arial" panose="020B0604020202020204" pitchFamily="34" charset="0"/>
              </a:rPr>
              <a:t>Average Funding required different categories of successful projects.</a:t>
            </a:r>
          </a:p>
          <a:p>
            <a:pPr marL="742950" lvl="1"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average goal for successful technological projects is 182,840 USD.</a:t>
            </a:r>
          </a:p>
          <a:p>
            <a:pPr lvl="1"/>
            <a:endParaRPr lang="en-US" dirty="0">
              <a:solidFill>
                <a:srgbClr val="000000"/>
              </a:solidFill>
              <a:latin typeface="Arial" panose="020B0604020202020204" pitchFamily="34" charset="0"/>
            </a:endParaRPr>
          </a:p>
        </p:txBody>
      </p:sp>
      <p:sp>
        <p:nvSpPr>
          <p:cNvPr id="3" name="TextBox 2">
            <a:extLst>
              <a:ext uri="{FF2B5EF4-FFF2-40B4-BE49-F238E27FC236}">
                <a16:creationId xmlns:a16="http://schemas.microsoft.com/office/drawing/2014/main" id="{88BCC6FB-BECF-1AFA-C6CD-96B05C79A6AC}"/>
              </a:ext>
            </a:extLst>
          </p:cNvPr>
          <p:cNvSpPr txBox="1"/>
          <p:nvPr/>
        </p:nvSpPr>
        <p:spPr>
          <a:xfrm>
            <a:off x="1930400" y="4267200"/>
            <a:ext cx="184731" cy="369332"/>
          </a:xfrm>
          <a:prstGeom prst="rect">
            <a:avLst/>
          </a:prstGeom>
          <a:noFill/>
        </p:spPr>
        <p:txBody>
          <a:bodyPr wrap="none" rtlCol="0">
            <a:spAutoFit/>
          </a:bodyPr>
          <a:lstStyle/>
          <a:p>
            <a:endParaRPr lang="en-DE" dirty="0"/>
          </a:p>
        </p:txBody>
      </p:sp>
      <p:pic>
        <p:nvPicPr>
          <p:cNvPr id="4098" name="Picture 2">
            <a:extLst>
              <a:ext uri="{FF2B5EF4-FFF2-40B4-BE49-F238E27FC236}">
                <a16:creationId xmlns:a16="http://schemas.microsoft.com/office/drawing/2014/main" id="{CC2792F4-D647-D555-AE99-6956EEDFB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58016"/>
            <a:ext cx="5435600" cy="318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951686"/>
      </p:ext>
    </p:extLst>
  </p:cSld>
  <p:clrMapOvr>
    <a:masterClrMapping/>
  </p:clrMapOvr>
</p:sld>
</file>

<file path=ppt/theme/theme1.xml><?xml version="1.0" encoding="utf-8"?>
<a:theme xmlns:a="http://schemas.openxmlformats.org/drawingml/2006/main" name="Office">
  <a:themeElements>
    <a:clrScheme name="VLBA">
      <a:dk1>
        <a:sysClr val="windowText" lastClr="000000"/>
      </a:dk1>
      <a:lt1>
        <a:sysClr val="window" lastClr="FFFFFF"/>
      </a:lt1>
      <a:dk2>
        <a:srgbClr val="44546A"/>
      </a:dk2>
      <a:lt2>
        <a:srgbClr val="E7E6E6"/>
      </a:lt2>
      <a:accent1>
        <a:srgbClr val="004CA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LBA">
      <a:majorFont>
        <a:latin typeface="Montserrat"/>
        <a:ea typeface=""/>
        <a:cs typeface=""/>
      </a:majorFont>
      <a:minorFont>
        <a:latin typeface="Hind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2" id="{69429181-FF81-48D1-8F97-D74903832CB6}" vid="{10AAFFA0-4CD6-4D2F-AA25-CA6C0ADEFF5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5C58B1A400BC3478C8744FA21101CB5" ma:contentTypeVersion="2" ma:contentTypeDescription="Ein neues Dokument erstellen." ma:contentTypeScope="" ma:versionID="a8a08a12f3143ae1e83f8184de3eea73">
  <xsd:schema xmlns:xsd="http://www.w3.org/2001/XMLSchema" xmlns:xs="http://www.w3.org/2001/XMLSchema" xmlns:p="http://schemas.microsoft.com/office/2006/metadata/properties" xmlns:ns3="a8b750e6-9d15-49ef-9981-8cdc9ce9101d" targetNamespace="http://schemas.microsoft.com/office/2006/metadata/properties" ma:root="true" ma:fieldsID="a9d6664d6656fad6daa68416e30f8b23" ns3:_="">
    <xsd:import namespace="a8b750e6-9d15-49ef-9981-8cdc9ce910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b750e6-9d15-49ef-9981-8cdc9ce91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8C213E-C128-4650-8CB0-2F84356A0094}">
  <ds:schemaRefs>
    <ds:schemaRef ds:uri="http://schemas.microsoft.com/sharepoint/v3/contenttype/forms"/>
  </ds:schemaRefs>
</ds:datastoreItem>
</file>

<file path=customXml/itemProps2.xml><?xml version="1.0" encoding="utf-8"?>
<ds:datastoreItem xmlns:ds="http://schemas.openxmlformats.org/officeDocument/2006/customXml" ds:itemID="{97B8358C-F1ED-4D43-A1E0-0BBE5EBA76F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a8b750e6-9d15-49ef-9981-8cdc9ce9101d"/>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E8FF4AD-7593-48EA-9E72-9668EEC14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b750e6-9d15-49ef-9981-8cdc9ce91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VLBA_2019 (1)</Template>
  <TotalTime>802</TotalTime>
  <Words>690</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Hind Light</vt:lpstr>
      <vt:lpstr>Symbol</vt:lpstr>
      <vt:lpstr>Hind Regular</vt:lpstr>
      <vt:lpstr>Calibri</vt:lpstr>
      <vt:lpstr>Wingdings</vt:lpstr>
      <vt:lpstr>Montserrat Medium</vt:lpstr>
      <vt:lpstr>Montserrat</vt:lpstr>
      <vt:lpstr>Montserrat Light</vt:lpstr>
      <vt:lpstr>Office</vt:lpstr>
      <vt:lpstr>Kickstarter Projects</vt:lpstr>
      <vt:lpstr>Contents</vt:lpstr>
      <vt:lpstr>Introduction</vt:lpstr>
      <vt:lpstr>Business Understanding </vt:lpstr>
      <vt:lpstr>Data Understanding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Projects</dc:title>
  <dc:creator>Nigar Salmanzade</dc:creator>
  <cp:lastModifiedBy>Nigar Salmanzade</cp:lastModifiedBy>
  <cp:revision>19</cp:revision>
  <dcterms:created xsi:type="dcterms:W3CDTF">2022-09-29T19:47:31Z</dcterms:created>
  <dcterms:modified xsi:type="dcterms:W3CDTF">2024-06-26T13:36:41Z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0x01010005C58B1A400BC3478C8744FA21101CB5</vt:lpwstr>
  </property>
</Properties>
</file>