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4F06-3495-442D-94C4-90B9158AF7F9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9310-9CF5-4B02-8679-A1D853DAC5F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191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4F06-3495-442D-94C4-90B9158AF7F9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9310-9CF5-4B02-8679-A1D853DA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14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4F06-3495-442D-94C4-90B9158AF7F9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9310-9CF5-4B02-8679-A1D853DA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1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4F06-3495-442D-94C4-90B9158AF7F9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9310-9CF5-4B02-8679-A1D853DA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116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4F06-3495-442D-94C4-90B9158AF7F9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9310-9CF5-4B02-8679-A1D853DAC5F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296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4F06-3495-442D-94C4-90B9158AF7F9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9310-9CF5-4B02-8679-A1D853DA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35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4F06-3495-442D-94C4-90B9158AF7F9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9310-9CF5-4B02-8679-A1D853DA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35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4F06-3495-442D-94C4-90B9158AF7F9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9310-9CF5-4B02-8679-A1D853DA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39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4F06-3495-442D-94C4-90B9158AF7F9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9310-9CF5-4B02-8679-A1D853DA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70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3094F06-3495-442D-94C4-90B9158AF7F9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A49310-9CF5-4B02-8679-A1D853DA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80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4F06-3495-442D-94C4-90B9158AF7F9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9310-9CF5-4B02-8679-A1D853DAC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06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3094F06-3495-442D-94C4-90B9158AF7F9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DA49310-9CF5-4B02-8679-A1D853DAC5F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12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9643" y="360217"/>
            <a:ext cx="9968807" cy="3881767"/>
          </a:xfrm>
        </p:spPr>
        <p:txBody>
          <a:bodyPr>
            <a:normAutofit/>
          </a:bodyPr>
          <a:lstStyle/>
          <a:p>
            <a:r>
              <a:rPr lang="en-US" b="1" dirty="0" smtClean="0"/>
              <a:t>Analysis Report for Philips Bike Shop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190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639740" y="351079"/>
            <a:ext cx="10261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project analyzes </a:t>
            </a:r>
            <a:r>
              <a:rPr lang="en-US" b="1" dirty="0" smtClean="0"/>
              <a:t>bike-sharing data (2021–2022)</a:t>
            </a:r>
            <a:r>
              <a:rPr lang="en-US" dirty="0" smtClean="0"/>
              <a:t> to uncover key business insights, revenue drivers, and profit trends for Philips Bike Shop. Using </a:t>
            </a:r>
            <a:r>
              <a:rPr lang="en-US" b="1" dirty="0" smtClean="0"/>
              <a:t>SQL for data preparation</a:t>
            </a:r>
            <a:r>
              <a:rPr lang="en-US" dirty="0" smtClean="0"/>
              <a:t> and </a:t>
            </a:r>
            <a:r>
              <a:rPr lang="en-US" b="1" dirty="0" smtClean="0"/>
              <a:t>Power BI for visualization</a:t>
            </a:r>
            <a:r>
              <a:rPr lang="en-US" dirty="0" smtClean="0"/>
              <a:t>, the analysis highlights seasonal patterns, rider behavior, and financial performance.</a:t>
            </a:r>
            <a:br>
              <a:rPr lang="en-US" dirty="0" smtClean="0"/>
            </a:br>
            <a:r>
              <a:rPr lang="en-US" dirty="0" smtClean="0"/>
              <a:t>Yearly performance Analysis:</a:t>
            </a:r>
          </a:p>
          <a:p>
            <a:endParaRPr lang="en-US" dirty="0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661541"/>
              </p:ext>
            </p:extLst>
          </p:nvPr>
        </p:nvGraphicFramePr>
        <p:xfrm>
          <a:off x="828840" y="1566690"/>
          <a:ext cx="8305534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767"/>
                <a:gridCol w="41527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2022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Revenue: ~$4.96M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Revenue: ~$10.23M (↑ 106%)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Profit: ~$3.42M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Profit: ~$7.03M (↑ 105%)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Avg. Price per Ride: ~$3.99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Avg. Price per Ride: ~$4.99 (↑ 25%)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Riders: ~1.24M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Riders: ~2.05M (↑ 65%)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 solid baseline year, with lower average price and fewer riders.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Big growth: higher demand and a successful price increase drove both revenue and profit upward.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639740" y="4966636"/>
            <a:ext cx="7175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Profitability nearly doubled year-over-year, showing strong scalability in the business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579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7037" y="600461"/>
            <a:ext cx="989477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💲 </a:t>
            </a:r>
            <a:r>
              <a:rPr lang="en-US" b="1" dirty="0" smtClean="0"/>
              <a:t>Price Recommendation Based on Yearly Trends:</a:t>
            </a:r>
          </a:p>
          <a:p>
            <a:r>
              <a:rPr lang="en-US" dirty="0" smtClean="0"/>
              <a:t> Slight price flexibility exists. Given demand growth even after the price hike, Philips Bike Shop could test an additional 10–15% increase during peak demand seasons (especially summer).</a:t>
            </a:r>
          </a:p>
          <a:p>
            <a:endParaRPr lang="en-US" dirty="0" smtClean="0"/>
          </a:p>
          <a:p>
            <a:r>
              <a:rPr lang="en-US" dirty="0" smtClean="0"/>
              <a:t>To balance demand:</a:t>
            </a:r>
          </a:p>
          <a:p>
            <a:endParaRPr lang="en-US" dirty="0" smtClean="0"/>
          </a:p>
          <a:p>
            <a:r>
              <a:rPr lang="en-US" dirty="0" smtClean="0"/>
              <a:t>New base price (</a:t>
            </a:r>
            <a:r>
              <a:rPr lang="en-US" b="1" dirty="0" smtClean="0"/>
              <a:t>5%-10%) </a:t>
            </a:r>
            <a:r>
              <a:rPr lang="en-US" dirty="0" smtClean="0"/>
              <a:t>for off-season and casual riders.</a:t>
            </a:r>
          </a:p>
          <a:p>
            <a:endParaRPr lang="en-US" dirty="0" smtClean="0"/>
          </a:p>
          <a:p>
            <a:r>
              <a:rPr lang="en-US" dirty="0" smtClean="0"/>
              <a:t>Apply premium pricing (</a:t>
            </a:r>
            <a:r>
              <a:rPr lang="en-US" b="1" dirty="0" smtClean="0"/>
              <a:t>15%-20%</a:t>
            </a:r>
            <a:r>
              <a:rPr lang="en-US" dirty="0" smtClean="0"/>
              <a:t>higher) for summer and peak hours (commuting time).</a:t>
            </a:r>
          </a:p>
          <a:p>
            <a:endParaRPr lang="en-US" dirty="0" smtClean="0"/>
          </a:p>
          <a:p>
            <a:r>
              <a:rPr lang="en-US" dirty="0" smtClean="0"/>
              <a:t>Focus on registered rider loyalty programs to retain the core 81% customer base while experimenting with pricing for casual riders.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⚖️ </a:t>
            </a:r>
            <a:r>
              <a:rPr lang="en-US" b="1" dirty="0" smtClean="0"/>
              <a:t>Conclusion: </a:t>
            </a:r>
            <a:r>
              <a:rPr lang="en-US" dirty="0" smtClean="0"/>
              <a:t>Philips Bike Shop has strong demand elasticity. Raising average ride prices from $3.99 → $4.99 (25%+) did not hurt ridership; instead, it fueled both revenue and profit growth. Carefully targeted dynamic pricing can capture more value without losing riders.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5245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5067</TotalTime>
  <Words>305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Retrospect</vt:lpstr>
      <vt:lpstr>Analysis Report for Philips Bike Shop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5</cp:revision>
  <dcterms:created xsi:type="dcterms:W3CDTF">2025-09-23T05:51:08Z</dcterms:created>
  <dcterms:modified xsi:type="dcterms:W3CDTF">2025-09-26T18:18:34Z</dcterms:modified>
</cp:coreProperties>
</file>