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91" r:id="rId6"/>
    <p:sldId id="292" r:id="rId7"/>
  </p:sldIdLst>
  <p:sldSz cx="9144000" cy="5143500" type="screen16x9"/>
  <p:notesSz cx="6858000" cy="9144000"/>
  <p:embeddedFontLst>
    <p:embeddedFont>
      <p:font typeface="Fira Code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77BC0EE-824D-4BA3-962C-A02E675557B6}">
  <a:tblStyle styleId="{777BC0EE-824D-4BA3-962C-A02E675557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89" autoAdjust="0"/>
    <p:restoredTop sz="94660"/>
  </p:normalViewPr>
  <p:slideViewPr>
    <p:cSldViewPr>
      <p:cViewPr varScale="1">
        <p:scale>
          <a:sx n="52" d="100"/>
          <a:sy n="52" d="100"/>
        </p:scale>
        <p:origin x="-84" y="-6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159d836fa8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159d836fa8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1c0816af25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1c0816af25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19313"/>
            <a:ext cx="5682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13525" y="3317438"/>
            <a:ext cx="3158400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413525" y="1736863"/>
            <a:ext cx="56823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457200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3"/>
          </p:nvPr>
        </p:nvSpPr>
        <p:spPr>
          <a:xfrm>
            <a:off x="1413525" y="2325113"/>
            <a:ext cx="56823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 flipH="1"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flipH="1">
            <a:off x="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13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196" name="Google Shape;196;p13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97" name="Google Shape;197;p13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98" name="Google Shape;198;p13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99" name="Google Shape;199;p13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0" name="Google Shape;200;p13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1" name="Google Shape;201;p13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2" name="Google Shape;202;p13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3" name="Google Shape;203;p13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4" name="Google Shape;204;p13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5" name="Google Shape;205;p13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6" name="Google Shape;206;p13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7" name="Google Shape;207;p13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8" name="Google Shape;208;p13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9" name="Google Shape;209;p13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flipH="1"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flipH="1">
            <a:off x="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1384900" y="1579800"/>
            <a:ext cx="6744300" cy="25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57" name="Google Shape;57;p4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8" name="Google Shape;58;p4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9" name="Google Shape;59;p4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0" name="Google Shape;60;p4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1" name="Google Shape;61;p4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2" name="Google Shape;62;p4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3" name="Google Shape;63;p4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4" name="Google Shape;64;p4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5" name="Google Shape;65;p4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6" name="Google Shape;66;p4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7" name="Google Shape;67;p4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8" name="Google Shape;68;p4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9" name="Google Shape;69;p4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70" name="Google Shape;70;p4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457200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 flipH="1"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98" name="Google Shape;98;p6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99" name="Google Shape;99;p6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0" name="Google Shape;100;p6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1" name="Google Shape;101;p6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2" name="Google Shape;102;p6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3" name="Google Shape;103;p6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4" name="Google Shape;104;p6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5" name="Google Shape;105;p6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6" name="Google Shape;106;p6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7" name="Google Shape;107;p6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8" name="Google Shape;108;p6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9" name="Google Shape;109;p6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10" name="Google Shape;110;p6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11" name="Google Shape;111;p6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>
            <a:spLocks noGrp="1"/>
          </p:cNvSpPr>
          <p:nvPr>
            <p:ph type="ctrTitle"/>
          </p:nvPr>
        </p:nvSpPr>
        <p:spPr>
          <a:xfrm>
            <a:off x="1413525" y="1119313"/>
            <a:ext cx="5682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MINI </a:t>
            </a:r>
            <a:r>
              <a:rPr lang="en" dirty="0" smtClean="0">
                <a:solidFill>
                  <a:schemeClr val="accent2"/>
                </a:solidFill>
              </a:rPr>
              <a:t>‘BLOG’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53" name="Google Shape;253;p18"/>
          <p:cNvSpPr txBox="1">
            <a:spLocks noGrp="1"/>
          </p:cNvSpPr>
          <p:nvPr>
            <p:ph type="subTitle" idx="1"/>
          </p:nvPr>
        </p:nvSpPr>
        <p:spPr>
          <a:xfrm>
            <a:off x="5638800" y="3181350"/>
            <a:ext cx="18288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FF0000"/>
                </a:solidFill>
              </a:rPr>
              <a:t>&lt;</a:t>
            </a:r>
            <a:r>
              <a:rPr lang="en" sz="1100" dirty="0" smtClean="0"/>
              <a:t>Manahil Habib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Nagarash Fateh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Leena Sadiqa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Laiba Jameel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Sana Arshad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Iman Arshad</a:t>
            </a:r>
            <a:r>
              <a:rPr lang="en" sz="1100" dirty="0" smtClean="0">
                <a:solidFill>
                  <a:srgbClr val="FF0000"/>
                </a:solidFill>
              </a:rPr>
              <a:t>&gt;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54" name="Google Shape;254;p18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Project Presentation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5" name="Google Shape;255;p18"/>
          <p:cNvSpPr txBox="1">
            <a:spLocks noGrp="1"/>
          </p:cNvSpPr>
          <p:nvPr>
            <p:ph type="subTitle" idx="2"/>
          </p:nvPr>
        </p:nvSpPr>
        <p:spPr>
          <a:xfrm>
            <a:off x="1413525" y="1736863"/>
            <a:ext cx="56823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[</a:t>
            </a:r>
            <a:r>
              <a:rPr lang="en" dirty="0" smtClean="0">
                <a:solidFill>
                  <a:schemeClr val="accent1"/>
                </a:solidFill>
              </a:rPr>
              <a:t>MANAGEMENT</a:t>
            </a:r>
            <a:r>
              <a:rPr lang="en" dirty="0" smtClean="0">
                <a:solidFill>
                  <a:schemeClr val="lt1"/>
                </a:solidFill>
              </a:rPr>
              <a:t> </a:t>
            </a:r>
            <a:r>
              <a:rPr lang="en" dirty="0" smtClean="0">
                <a:solidFill>
                  <a:schemeClr val="lt2"/>
                </a:solidFill>
              </a:rPr>
              <a:t>SYSTEM</a:t>
            </a:r>
            <a:r>
              <a:rPr lang="en" dirty="0" smtClean="0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6" name="Google Shape;256;p18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accent3"/>
                </a:solidFill>
              </a:rPr>
              <a:t>DSA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7" name="Google Shape;257;p18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Project Presentation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8" name="Google Shape;258;p18"/>
          <p:cNvSpPr txBox="1">
            <a:spLocks noGrp="1"/>
          </p:cNvSpPr>
          <p:nvPr>
            <p:ph type="subTitle" idx="1"/>
          </p:nvPr>
        </p:nvSpPr>
        <p:spPr>
          <a:xfrm>
            <a:off x="4572000" y="46947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accent3"/>
                </a:solidFill>
              </a:rPr>
              <a:t>DSA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9" name="Google Shape;259;p18"/>
          <p:cNvSpPr txBox="1">
            <a:spLocks noGrp="1"/>
          </p:cNvSpPr>
          <p:nvPr>
            <p:ph type="subTitle" idx="3"/>
          </p:nvPr>
        </p:nvSpPr>
        <p:spPr>
          <a:xfrm>
            <a:off x="1413525" y="2325113"/>
            <a:ext cx="56823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 </a:t>
            </a:r>
            <a:r>
              <a:rPr lang="en" dirty="0" smtClean="0"/>
              <a:t>GROUP A </a:t>
            </a:r>
            <a:r>
              <a:rPr lang="en" dirty="0">
                <a:solidFill>
                  <a:schemeClr val="accent6"/>
                </a:solidFill>
              </a:rPr>
              <a:t>&gt;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260" name="Google Shape;260;p18"/>
          <p:cNvGrpSpPr/>
          <p:nvPr/>
        </p:nvGrpSpPr>
        <p:grpSpPr>
          <a:xfrm>
            <a:off x="7778512" y="1247575"/>
            <a:ext cx="506100" cy="2956675"/>
            <a:chOff x="1413525" y="1247575"/>
            <a:chExt cx="506100" cy="2956675"/>
          </a:xfrm>
        </p:grpSpPr>
        <p:cxnSp>
          <p:nvCxnSpPr>
            <p:cNvPr id="261" name="Google Shape;261;p18"/>
            <p:cNvCxnSpPr/>
            <p:nvPr/>
          </p:nvCxnSpPr>
          <p:spPr>
            <a:xfrm>
              <a:off x="1552213" y="1247575"/>
              <a:ext cx="0" cy="2275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2" name="Google Shape;262;p18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21"/>
          <p:cNvSpPr txBox="1">
            <a:spLocks noGrp="1"/>
          </p:cNvSpPr>
          <p:nvPr>
            <p:ph type="title"/>
          </p:nvPr>
        </p:nvSpPr>
        <p:spPr>
          <a:xfrm>
            <a:off x="685800" y="77805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MODULES</a:t>
            </a:r>
            <a:endParaRPr/>
          </a:p>
        </p:txBody>
      </p:sp>
      <p:sp>
        <p:nvSpPr>
          <p:cNvPr id="1876" name="Google Shape;1876;p21"/>
          <p:cNvSpPr txBox="1"/>
          <p:nvPr/>
        </p:nvSpPr>
        <p:spPr>
          <a:xfrm>
            <a:off x="1981200" y="3867150"/>
            <a:ext cx="2180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0070C0"/>
                </a:solidFill>
                <a:latin typeface="Fira Code"/>
                <a:ea typeface="Fira Code"/>
                <a:cs typeface="Fira Code"/>
                <a:sym typeface="Fira Code"/>
              </a:rPr>
              <a:t>Search</a:t>
            </a:r>
            <a:endParaRPr sz="2000">
              <a:solidFill>
                <a:srgbClr val="0070C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8" name="Google Shape;1878;p21"/>
          <p:cNvSpPr txBox="1"/>
          <p:nvPr/>
        </p:nvSpPr>
        <p:spPr>
          <a:xfrm>
            <a:off x="5791200" y="2876550"/>
            <a:ext cx="2180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Category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879" name="Google Shape;1879;p21"/>
          <p:cNvGrpSpPr/>
          <p:nvPr/>
        </p:nvGrpSpPr>
        <p:grpSpPr>
          <a:xfrm>
            <a:off x="3733800" y="2800350"/>
            <a:ext cx="578325" cy="487500"/>
            <a:chOff x="1665363" y="1706700"/>
            <a:chExt cx="578325" cy="487500"/>
          </a:xfrm>
        </p:grpSpPr>
        <p:sp>
          <p:nvSpPr>
            <p:cNvPr id="1880" name="Google Shape;1880;p2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2" name="Google Shape;1882;p21"/>
          <p:cNvGrpSpPr/>
          <p:nvPr/>
        </p:nvGrpSpPr>
        <p:grpSpPr>
          <a:xfrm>
            <a:off x="4876800" y="2800350"/>
            <a:ext cx="578325" cy="487500"/>
            <a:chOff x="4764875" y="1706700"/>
            <a:chExt cx="578325" cy="487500"/>
          </a:xfrm>
        </p:grpSpPr>
        <p:sp>
          <p:nvSpPr>
            <p:cNvPr id="1883" name="Google Shape;1883;p21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5" name="Google Shape;1885;p21"/>
          <p:cNvGrpSpPr/>
          <p:nvPr/>
        </p:nvGrpSpPr>
        <p:grpSpPr>
          <a:xfrm>
            <a:off x="4876800" y="3867150"/>
            <a:ext cx="578325" cy="487500"/>
            <a:chOff x="5198688" y="3289450"/>
            <a:chExt cx="578325" cy="487500"/>
          </a:xfrm>
        </p:grpSpPr>
        <p:sp>
          <p:nvSpPr>
            <p:cNvPr id="1886" name="Google Shape;1886;p21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8" name="Google Shape;1888;p21"/>
          <p:cNvGrpSpPr/>
          <p:nvPr/>
        </p:nvGrpSpPr>
        <p:grpSpPr>
          <a:xfrm>
            <a:off x="3733800" y="3867150"/>
            <a:ext cx="578325" cy="487500"/>
            <a:chOff x="2099175" y="3289450"/>
            <a:chExt cx="578325" cy="487500"/>
          </a:xfrm>
        </p:grpSpPr>
        <p:sp>
          <p:nvSpPr>
            <p:cNvPr id="1889" name="Google Shape;1889;p21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2" name="Google Shape;1892;p21"/>
          <p:cNvSpPr txBox="1"/>
          <p:nvPr/>
        </p:nvSpPr>
        <p:spPr>
          <a:xfrm>
            <a:off x="1219200" y="1885950"/>
            <a:ext cx="2180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User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4" name="Google Shape;1894;p21"/>
          <p:cNvSpPr txBox="1"/>
          <p:nvPr/>
        </p:nvSpPr>
        <p:spPr>
          <a:xfrm>
            <a:off x="1143000" y="2800350"/>
            <a:ext cx="2180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Comment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6" name="Google Shape;1896;p21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Project </a:t>
            </a:r>
            <a:r>
              <a:rPr lang="en-US" dirty="0" smtClean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Presentation</a:t>
            </a:r>
            <a:endParaRPr lang="en-US" dirty="0" smtClean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7" name="Google Shape;1897;p21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22" name="Google Shape;1922;p21"/>
          <p:cNvSpPr txBox="1">
            <a:spLocks noGrp="1"/>
          </p:cNvSpPr>
          <p:nvPr>
            <p:ph type="title" idx="4294967295"/>
          </p:nvPr>
        </p:nvSpPr>
        <p:spPr>
          <a:xfrm flipH="1">
            <a:off x="3733800" y="2876550"/>
            <a:ext cx="5784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3/6</a:t>
            </a:r>
            <a:endParaRPr sz="1400"/>
          </a:p>
        </p:txBody>
      </p:sp>
      <p:sp>
        <p:nvSpPr>
          <p:cNvPr id="1923" name="Google Shape;1923;p21"/>
          <p:cNvSpPr txBox="1">
            <a:spLocks noGrp="1"/>
          </p:cNvSpPr>
          <p:nvPr>
            <p:ph type="title" idx="4294967295"/>
          </p:nvPr>
        </p:nvSpPr>
        <p:spPr>
          <a:xfrm flipH="1">
            <a:off x="4876800" y="2876550"/>
            <a:ext cx="5784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4/6</a:t>
            </a:r>
            <a:endParaRPr sz="1400"/>
          </a:p>
        </p:txBody>
      </p:sp>
      <p:sp>
        <p:nvSpPr>
          <p:cNvPr id="1924" name="Google Shape;1924;p21"/>
          <p:cNvSpPr txBox="1">
            <a:spLocks noGrp="1"/>
          </p:cNvSpPr>
          <p:nvPr>
            <p:ph type="title" idx="4294967295"/>
          </p:nvPr>
        </p:nvSpPr>
        <p:spPr>
          <a:xfrm flipH="1">
            <a:off x="3733800" y="3943350"/>
            <a:ext cx="5784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5/6</a:t>
            </a:r>
            <a:endParaRPr sz="1400"/>
          </a:p>
        </p:txBody>
      </p:sp>
      <p:sp>
        <p:nvSpPr>
          <p:cNvPr id="1925" name="Google Shape;1925;p21"/>
          <p:cNvSpPr txBox="1">
            <a:spLocks noGrp="1"/>
          </p:cNvSpPr>
          <p:nvPr>
            <p:ph type="title" idx="4294967295"/>
          </p:nvPr>
        </p:nvSpPr>
        <p:spPr>
          <a:xfrm flipH="1">
            <a:off x="4876800" y="3943350"/>
            <a:ext cx="5784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6/6</a:t>
            </a:r>
            <a:endParaRPr sz="1400"/>
          </a:p>
        </p:txBody>
      </p:sp>
      <p:sp>
        <p:nvSpPr>
          <p:cNvPr id="54" name="Google Shape;1922;p21"/>
          <p:cNvSpPr txBox="1">
            <a:spLocks/>
          </p:cNvSpPr>
          <p:nvPr/>
        </p:nvSpPr>
        <p:spPr>
          <a:xfrm flipH="1">
            <a:off x="3733800" y="1885950"/>
            <a:ext cx="578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1/6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55" name="Google Shape;1879;p21"/>
          <p:cNvGrpSpPr/>
          <p:nvPr/>
        </p:nvGrpSpPr>
        <p:grpSpPr>
          <a:xfrm>
            <a:off x="3733800" y="1809750"/>
            <a:ext cx="578325" cy="487500"/>
            <a:chOff x="1665363" y="1706700"/>
            <a:chExt cx="578325" cy="487500"/>
          </a:xfrm>
        </p:grpSpPr>
        <p:sp>
          <p:nvSpPr>
            <p:cNvPr id="56" name="Google Shape;1880;p2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81;p2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879;p21"/>
          <p:cNvGrpSpPr/>
          <p:nvPr/>
        </p:nvGrpSpPr>
        <p:grpSpPr>
          <a:xfrm>
            <a:off x="4876800" y="1809750"/>
            <a:ext cx="578325" cy="487500"/>
            <a:chOff x="1665363" y="1706700"/>
            <a:chExt cx="578325" cy="487500"/>
          </a:xfrm>
        </p:grpSpPr>
        <p:sp>
          <p:nvSpPr>
            <p:cNvPr id="59" name="Google Shape;1880;p2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81;p2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1922;p21"/>
          <p:cNvSpPr txBox="1">
            <a:spLocks/>
          </p:cNvSpPr>
          <p:nvPr/>
        </p:nvSpPr>
        <p:spPr>
          <a:xfrm flipH="1">
            <a:off x="4876800" y="1885950"/>
            <a:ext cx="578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tabLst/>
              <a:defRPr/>
            </a:pPr>
            <a:r>
              <a:rPr lang="en" dirty="0" smtClean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kumimoji="0" lang="e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/6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" name="Google Shape;1876;p21"/>
          <p:cNvSpPr txBox="1"/>
          <p:nvPr/>
        </p:nvSpPr>
        <p:spPr>
          <a:xfrm>
            <a:off x="5791200" y="1962150"/>
            <a:ext cx="2180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Blog Post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" name="Google Shape;1876;p21"/>
          <p:cNvSpPr txBox="1"/>
          <p:nvPr/>
        </p:nvSpPr>
        <p:spPr>
          <a:xfrm>
            <a:off x="5791200" y="3867150"/>
            <a:ext cx="2180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feedback</a:t>
            </a:r>
            <a:endParaRPr sz="2000">
              <a:solidFill>
                <a:schemeClr val="accent4">
                  <a:lumMod val="40000"/>
                  <a:lumOff val="60000"/>
                </a:schemeClr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 </a:t>
            </a:r>
            <a:r>
              <a:rPr lang="en" dirty="0" smtClean="0">
                <a:solidFill>
                  <a:schemeClr val="accent2"/>
                </a:solidFill>
              </a:rPr>
              <a:t>:-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68" name="Google Shape;268;p19"/>
          <p:cNvSpPr txBox="1">
            <a:spLocks noGrp="1"/>
          </p:cNvSpPr>
          <p:nvPr>
            <p:ph type="body" idx="1"/>
          </p:nvPr>
        </p:nvSpPr>
        <p:spPr>
          <a:xfrm>
            <a:off x="1384900" y="1579800"/>
            <a:ext cx="6744300" cy="25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 smtClean="0">
                <a:solidFill>
                  <a:schemeClr val="accent6"/>
                </a:solidFill>
              </a:rPr>
              <a:t>Mini Blog Management System is a </a:t>
            </a:r>
            <a:endParaRPr lang="en-GB" dirty="0" smtClean="0">
              <a:solidFill>
                <a:schemeClr val="accent6"/>
              </a:solidFill>
            </a:endParaRPr>
          </a:p>
          <a:p>
            <a:pPr marL="0" lvl="0" indent="0">
              <a:buNone/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comprehensive 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software project </a:t>
            </a:r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>
              <a:buNone/>
            </a:pPr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GB" dirty="0" smtClean="0">
                <a:solidFill>
                  <a:schemeClr val="accent6"/>
                </a:solidFill>
              </a:rPr>
              <a:t>designed </a:t>
            </a:r>
            <a:r>
              <a:rPr lang="en-GB" dirty="0" smtClean="0">
                <a:solidFill>
                  <a:schemeClr val="accent6"/>
                </a:solidFill>
              </a:rPr>
              <a:t>to </a:t>
            </a:r>
            <a:r>
              <a:rPr lang="en-GB" dirty="0" smtClean="0">
                <a:solidFill>
                  <a:schemeClr val="accent6"/>
                </a:solidFill>
              </a:rPr>
              <a:t>provide </a:t>
            </a:r>
            <a:r>
              <a:rPr lang="en-GB" dirty="0" smtClean="0">
                <a:solidFill>
                  <a:schemeClr val="accent6"/>
                </a:solidFill>
              </a:rPr>
              <a:t>users with a platform for </a:t>
            </a:r>
            <a:endParaRPr lang="en-GB" dirty="0" smtClean="0">
              <a:solidFill>
                <a:schemeClr val="accent6"/>
              </a:solidFill>
            </a:endParaRPr>
          </a:p>
          <a:p>
            <a:pPr marL="0" lvl="0" indent="0">
              <a:buNone/>
            </a:pPr>
            <a:endParaRPr lang="en-GB" dirty="0" smtClean="0">
              <a:solidFill>
                <a:schemeClr val="accent6"/>
              </a:solidFill>
            </a:endParaRPr>
          </a:p>
          <a:p>
            <a:pPr marL="0" indent="0"/>
            <a:r>
              <a:rPr lang="en-GB" dirty="0" smtClean="0">
                <a:solidFill>
                  <a:schemeClr val="accent6"/>
                </a:solidFill>
              </a:rPr>
              <a:t>Creating</a:t>
            </a:r>
          </a:p>
          <a:p>
            <a:pPr marL="0" indent="0"/>
            <a:r>
              <a:rPr lang="en-GB" dirty="0" smtClean="0">
                <a:solidFill>
                  <a:schemeClr val="accent6"/>
                </a:solidFill>
              </a:rPr>
              <a:t>Managing</a:t>
            </a:r>
          </a:p>
          <a:p>
            <a:pPr marL="0" indent="0"/>
            <a:r>
              <a:rPr lang="en-GB" dirty="0" smtClean="0">
                <a:solidFill>
                  <a:schemeClr val="accent6"/>
                </a:solidFill>
              </a:rPr>
              <a:t>I</a:t>
            </a:r>
            <a:r>
              <a:rPr lang="en-GB" dirty="0" smtClean="0">
                <a:solidFill>
                  <a:schemeClr val="accent6"/>
                </a:solidFill>
              </a:rPr>
              <a:t>nteracting </a:t>
            </a:r>
          </a:p>
          <a:p>
            <a:pPr marL="0" indent="0"/>
            <a:endParaRPr lang="en-GB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accent6"/>
                </a:solidFill>
              </a:rPr>
              <a:t>with blogs</a:t>
            </a:r>
            <a:endParaRPr lang="en" dirty="0" smtClean="0">
              <a:solidFill>
                <a:schemeClr val="accent6"/>
              </a:solidFill>
            </a:endParaRPr>
          </a:p>
        </p:txBody>
      </p:sp>
      <p:grpSp>
        <p:nvGrpSpPr>
          <p:cNvPr id="269" name="Google Shape;269;p19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270" name="Google Shape;270;p1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2" name="Google Shape;272;p19"/>
          <p:cNvSpPr txBox="1"/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DSA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MINI BLOG SYSTEM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DSA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4572000" y="46947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MINI BLOG SYSTEM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2647950"/>
            <a:ext cx="46101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22"/>
          <p:cNvSpPr txBox="1">
            <a:spLocks noGrp="1"/>
          </p:cNvSpPr>
          <p:nvPr>
            <p:ph type="title"/>
          </p:nvPr>
        </p:nvSpPr>
        <p:spPr>
          <a:xfrm>
            <a:off x="685800" y="97155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MODULE 1: USER MODULE</a:t>
            </a:r>
            <a:endParaRPr/>
          </a:p>
        </p:txBody>
      </p:sp>
      <p:sp>
        <p:nvSpPr>
          <p:cNvPr id="1931" name="Google Shape;1931;p22"/>
          <p:cNvSpPr txBox="1"/>
          <p:nvPr/>
        </p:nvSpPr>
        <p:spPr>
          <a:xfrm>
            <a:off x="1405275" y="3163663"/>
            <a:ext cx="20109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dirty="0" smtClean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What is your name &gt;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32" name="Google Shape;1932;p22"/>
          <p:cNvSpPr txBox="1"/>
          <p:nvPr/>
        </p:nvSpPr>
        <p:spPr>
          <a:xfrm>
            <a:off x="1405275" y="2870713"/>
            <a:ext cx="20109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Username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933" name="Google Shape;1933;p22"/>
          <p:cNvGrpSpPr/>
          <p:nvPr/>
        </p:nvGrpSpPr>
        <p:grpSpPr>
          <a:xfrm>
            <a:off x="1504625" y="1968775"/>
            <a:ext cx="578325" cy="487500"/>
            <a:chOff x="4764875" y="1706700"/>
            <a:chExt cx="578325" cy="487500"/>
          </a:xfrm>
        </p:grpSpPr>
        <p:sp>
          <p:nvSpPr>
            <p:cNvPr id="1934" name="Google Shape;1934;p22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2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6" name="Google Shape;1936;p22"/>
          <p:cNvSpPr txBox="1"/>
          <p:nvPr/>
        </p:nvSpPr>
        <p:spPr>
          <a:xfrm>
            <a:off x="3566550" y="3163663"/>
            <a:ext cx="20109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dirty="0" smtClean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Is your password strong </a:t>
            </a:r>
            <a:r>
              <a:rPr lang="en" dirty="0" smtClean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37" name="Google Shape;1937;p22"/>
          <p:cNvSpPr txBox="1"/>
          <p:nvPr/>
        </p:nvSpPr>
        <p:spPr>
          <a:xfrm>
            <a:off x="3566550" y="2870713"/>
            <a:ext cx="20109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Password</a:t>
            </a:r>
            <a:endParaRPr sz="2000">
              <a:solidFill>
                <a:srgbClr val="72D9F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938" name="Google Shape;1938;p22"/>
          <p:cNvGrpSpPr/>
          <p:nvPr/>
        </p:nvGrpSpPr>
        <p:grpSpPr>
          <a:xfrm>
            <a:off x="3665899" y="1968775"/>
            <a:ext cx="578325" cy="487500"/>
            <a:chOff x="4764875" y="1706700"/>
            <a:chExt cx="578325" cy="487500"/>
          </a:xfrm>
        </p:grpSpPr>
        <p:sp>
          <p:nvSpPr>
            <p:cNvPr id="1939" name="Google Shape;1939;p22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2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1" name="Google Shape;1941;p22"/>
          <p:cNvSpPr txBox="1"/>
          <p:nvPr/>
        </p:nvSpPr>
        <p:spPr>
          <a:xfrm>
            <a:off x="5727825" y="3163663"/>
            <a:ext cx="20109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dirty="0" smtClean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Tell abput yourself &gt;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42" name="Google Shape;1942;p22"/>
          <p:cNvSpPr txBox="1"/>
          <p:nvPr/>
        </p:nvSpPr>
        <p:spPr>
          <a:xfrm>
            <a:off x="5727825" y="2870713"/>
            <a:ext cx="20109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Bio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943" name="Google Shape;1943;p22"/>
          <p:cNvGrpSpPr/>
          <p:nvPr/>
        </p:nvGrpSpPr>
        <p:grpSpPr>
          <a:xfrm>
            <a:off x="5827174" y="1968775"/>
            <a:ext cx="578325" cy="487500"/>
            <a:chOff x="4764875" y="1706700"/>
            <a:chExt cx="578325" cy="487500"/>
          </a:xfrm>
        </p:grpSpPr>
        <p:sp>
          <p:nvSpPr>
            <p:cNvPr id="1944" name="Google Shape;1944;p22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2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46" name="Google Shape;1946;p22"/>
          <p:cNvCxnSpPr>
            <a:stCxn id="1947" idx="3"/>
            <a:endCxn id="1948" idx="1"/>
          </p:cNvCxnSpPr>
          <p:nvPr/>
        </p:nvCxnSpPr>
        <p:spPr>
          <a:xfrm>
            <a:off x="1654925" y="2711163"/>
            <a:ext cx="2010900" cy="0"/>
          </a:xfrm>
          <a:prstGeom prst="straightConnector1">
            <a:avLst/>
          </a:prstGeom>
          <a:noFill/>
          <a:ln w="9525" cap="flat" cmpd="sng">
            <a:solidFill>
              <a:srgbClr val="70707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7" name="Google Shape;1947;p22"/>
          <p:cNvSpPr/>
          <p:nvPr/>
        </p:nvSpPr>
        <p:spPr>
          <a:xfrm>
            <a:off x="1504625" y="2643813"/>
            <a:ext cx="150300" cy="13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22"/>
          <p:cNvSpPr/>
          <p:nvPr/>
        </p:nvSpPr>
        <p:spPr>
          <a:xfrm>
            <a:off x="3665900" y="2643813"/>
            <a:ext cx="150300" cy="13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22"/>
          <p:cNvSpPr/>
          <p:nvPr/>
        </p:nvSpPr>
        <p:spPr>
          <a:xfrm>
            <a:off x="5827175" y="2643813"/>
            <a:ext cx="150300" cy="13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50" name="Google Shape;1950;p22"/>
          <p:cNvCxnSpPr>
            <a:stCxn id="1948" idx="3"/>
            <a:endCxn id="1949" idx="1"/>
          </p:cNvCxnSpPr>
          <p:nvPr/>
        </p:nvCxnSpPr>
        <p:spPr>
          <a:xfrm>
            <a:off x="3816200" y="2711163"/>
            <a:ext cx="2010900" cy="0"/>
          </a:xfrm>
          <a:prstGeom prst="straightConnector1">
            <a:avLst/>
          </a:prstGeom>
          <a:noFill/>
          <a:ln w="9525" cap="flat" cmpd="sng">
            <a:solidFill>
              <a:srgbClr val="70707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3" name="Google Shape;1983;p22"/>
          <p:cNvSpPr txBox="1"/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Project </a:t>
            </a:r>
            <a:r>
              <a:rPr lang="en-US" dirty="0" smtClean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Presentation</a:t>
            </a:r>
            <a:endParaRPr lang="en-US" dirty="0" smtClean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4" name="Google Shape;1984;p22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USER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5" name="Google Shape;1985;p22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Project Presentation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9" name="Lock"/>
          <p:cNvSpPr>
            <a:spLocks noEditPoints="1" noChangeArrowheads="1"/>
          </p:cNvSpPr>
          <p:nvPr/>
        </p:nvSpPr>
        <p:spPr bwMode="auto">
          <a:xfrm>
            <a:off x="3810000" y="2114550"/>
            <a:ext cx="304800" cy="3048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Infopage"/>
          <p:cNvSpPr>
            <a:spLocks noEditPoints="1" noChangeArrowheads="1"/>
          </p:cNvSpPr>
          <p:nvPr/>
        </p:nvSpPr>
        <p:spPr bwMode="auto">
          <a:xfrm>
            <a:off x="5943600" y="2114550"/>
            <a:ext cx="304800" cy="2190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99 w 21600"/>
              <a:gd name="T17" fmla="*/ 12174 h 21600"/>
              <a:gd name="T18" fmla="*/ 20813 w 21600"/>
              <a:gd name="T19" fmla="*/ 171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8333" y="4025"/>
                </a:moveTo>
                <a:lnTo>
                  <a:pt x="12500" y="4025"/>
                </a:lnTo>
                <a:lnTo>
                  <a:pt x="12500" y="11094"/>
                </a:lnTo>
                <a:lnTo>
                  <a:pt x="13903" y="11094"/>
                </a:lnTo>
                <a:lnTo>
                  <a:pt x="13903" y="11618"/>
                </a:lnTo>
                <a:lnTo>
                  <a:pt x="7908" y="11618"/>
                </a:lnTo>
                <a:lnTo>
                  <a:pt x="7908" y="11078"/>
                </a:lnTo>
                <a:lnTo>
                  <a:pt x="9418" y="11078"/>
                </a:lnTo>
                <a:lnTo>
                  <a:pt x="9418" y="4549"/>
                </a:lnTo>
                <a:lnTo>
                  <a:pt x="8333" y="4549"/>
                </a:lnTo>
                <a:lnTo>
                  <a:pt x="8333" y="4025"/>
                </a:lnTo>
                <a:close/>
              </a:path>
              <a:path w="21600" h="21600" extrusionOk="0">
                <a:moveTo>
                  <a:pt x="9120" y="2127"/>
                </a:moveTo>
                <a:lnTo>
                  <a:pt x="9120" y="1783"/>
                </a:lnTo>
                <a:lnTo>
                  <a:pt x="9269" y="1538"/>
                </a:lnTo>
                <a:lnTo>
                  <a:pt x="9588" y="1194"/>
                </a:lnTo>
                <a:lnTo>
                  <a:pt x="10013" y="998"/>
                </a:lnTo>
                <a:lnTo>
                  <a:pt x="10396" y="850"/>
                </a:lnTo>
                <a:lnTo>
                  <a:pt x="10906" y="801"/>
                </a:lnTo>
                <a:lnTo>
                  <a:pt x="11480" y="900"/>
                </a:lnTo>
                <a:lnTo>
                  <a:pt x="11926" y="1047"/>
                </a:lnTo>
                <a:lnTo>
                  <a:pt x="12266" y="1292"/>
                </a:lnTo>
                <a:lnTo>
                  <a:pt x="12500" y="1587"/>
                </a:lnTo>
                <a:lnTo>
                  <a:pt x="12649" y="1832"/>
                </a:lnTo>
                <a:lnTo>
                  <a:pt x="12692" y="2143"/>
                </a:lnTo>
                <a:lnTo>
                  <a:pt x="12649" y="2421"/>
                </a:lnTo>
                <a:lnTo>
                  <a:pt x="12500" y="2781"/>
                </a:lnTo>
                <a:lnTo>
                  <a:pt x="12330" y="3060"/>
                </a:lnTo>
                <a:lnTo>
                  <a:pt x="11884" y="3305"/>
                </a:lnTo>
                <a:lnTo>
                  <a:pt x="11501" y="3452"/>
                </a:lnTo>
                <a:lnTo>
                  <a:pt x="10863" y="3550"/>
                </a:lnTo>
                <a:lnTo>
                  <a:pt x="10396" y="3518"/>
                </a:lnTo>
                <a:lnTo>
                  <a:pt x="9949" y="3321"/>
                </a:lnTo>
                <a:lnTo>
                  <a:pt x="9524" y="3125"/>
                </a:lnTo>
                <a:lnTo>
                  <a:pt x="9311" y="2765"/>
                </a:lnTo>
                <a:lnTo>
                  <a:pt x="9184" y="2438"/>
                </a:lnTo>
                <a:lnTo>
                  <a:pt x="9120" y="2127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1" name="DownRibbonSharp"/>
          <p:cNvSpPr>
            <a:spLocks noEditPoints="1" noChangeArrowheads="1"/>
          </p:cNvSpPr>
          <p:nvPr/>
        </p:nvSpPr>
        <p:spPr bwMode="auto">
          <a:xfrm>
            <a:off x="1600200" y="2114550"/>
            <a:ext cx="304800" cy="152400"/>
          </a:xfrm>
          <a:custGeom>
            <a:avLst/>
            <a:gdLst>
              <a:gd name="G0" fmla="+- 0 0 0"/>
              <a:gd name="G1" fmla="+- 5400 0 0"/>
              <a:gd name="G2" fmla="+- 5400 2700 0"/>
              <a:gd name="G3" fmla="+- 21600 0 G2"/>
              <a:gd name="G4" fmla="+- 21600 0 G1"/>
              <a:gd name="G5" fmla="+- 21600 0 2700"/>
              <a:gd name="G6" fmla="*/ G5 1 2"/>
              <a:gd name="G7" fmla="+- 2700 0 0"/>
              <a:gd name="T0" fmla="*/ 10800 w 21600"/>
              <a:gd name="T1" fmla="*/ 2700 h 21600"/>
              <a:gd name="T2" fmla="*/ 2700 w 21600"/>
              <a:gd name="T3" fmla="*/ 9450 h 21600"/>
              <a:gd name="T4" fmla="*/ 10800 w 21600"/>
              <a:gd name="T5" fmla="*/ 21600 h 21600"/>
              <a:gd name="T6" fmla="*/ 18900 w 21600"/>
              <a:gd name="T7" fmla="*/ 94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G1 w 21600"/>
              <a:gd name="T13" fmla="*/ G7 h 21600"/>
              <a:gd name="T14" fmla="*/ G4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0" y="0"/>
                </a:moveTo>
                <a:lnTo>
                  <a:pt x="8100" y="0"/>
                </a:lnTo>
                <a:lnTo>
                  <a:pt x="8100" y="2700"/>
                </a:lnTo>
                <a:lnTo>
                  <a:pt x="13500" y="2700"/>
                </a:lnTo>
                <a:lnTo>
                  <a:pt x="13500" y="0"/>
                </a:lnTo>
                <a:lnTo>
                  <a:pt x="21600" y="0"/>
                </a:lnTo>
                <a:lnTo>
                  <a:pt x="18900" y="9450"/>
                </a:lnTo>
                <a:lnTo>
                  <a:pt x="21600" y="18900"/>
                </a:lnTo>
                <a:lnTo>
                  <a:pt x="16200" y="189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8900"/>
                </a:lnTo>
                <a:lnTo>
                  <a:pt x="0" y="18900"/>
                </a:lnTo>
                <a:lnTo>
                  <a:pt x="2700" y="9450"/>
                </a:lnTo>
                <a:close/>
              </a:path>
              <a:path w="21600" h="21600" fill="none" extrusionOk="0">
                <a:moveTo>
                  <a:pt x="8100" y="2700"/>
                </a:moveTo>
                <a:lnTo>
                  <a:pt x="5400" y="2700"/>
                </a:lnTo>
                <a:lnTo>
                  <a:pt x="5400" y="18900"/>
                </a:lnTo>
              </a:path>
              <a:path w="21600" h="21600" fill="none" extrusionOk="0">
                <a:moveTo>
                  <a:pt x="5400" y="2700"/>
                </a:moveTo>
                <a:lnTo>
                  <a:pt x="8100" y="0"/>
                </a:lnTo>
              </a:path>
              <a:path w="21600" h="21600" fill="none" extrusionOk="0">
                <a:moveTo>
                  <a:pt x="13500" y="2700"/>
                </a:moveTo>
                <a:lnTo>
                  <a:pt x="16200" y="2700"/>
                </a:lnTo>
                <a:lnTo>
                  <a:pt x="16200" y="18900"/>
                </a:lnTo>
              </a:path>
              <a:path w="21600" h="21600" fill="none" extrusionOk="0">
                <a:moveTo>
                  <a:pt x="16200" y="2700"/>
                </a:moveTo>
                <a:lnTo>
                  <a:pt x="13500" y="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717800" cy="574500"/>
          </a:xfrm>
        </p:spPr>
        <p:txBody>
          <a:bodyPr/>
          <a:lstStyle/>
          <a:p>
            <a:r>
              <a:rPr lang="en-US" dirty="0" smtClean="0"/>
              <a:t>Main Menu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57350"/>
            <a:ext cx="3429000" cy="191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>
            <a:off x="4343400" y="2495550"/>
            <a:ext cx="2057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77000" y="2114550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You cannot “Login” user without “Registration”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90550"/>
            <a:ext cx="7717800" cy="574500"/>
          </a:xfrm>
        </p:spPr>
        <p:txBody>
          <a:bodyPr/>
          <a:lstStyle/>
          <a:p>
            <a:r>
              <a:rPr lang="en-US" dirty="0" smtClean="0"/>
              <a:t>Register :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0" y="2876550"/>
            <a:ext cx="77178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tabLst/>
              <a:defRPr/>
            </a:pPr>
            <a:r>
              <a:rPr lang="en-US" sz="2800" dirty="0" smtClean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Login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50"/>
            <a:ext cx="8478837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3409950"/>
            <a:ext cx="4038600" cy="91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Elbow Connector 6"/>
          <p:cNvCxnSpPr/>
          <p:nvPr/>
        </p:nvCxnSpPr>
        <p:spPr>
          <a:xfrm rot="16200000" flipH="1">
            <a:off x="4533900" y="2000250"/>
            <a:ext cx="6858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2724150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Is A Strong Function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132</Words>
  <PresentationFormat>On-screen Show (16:9)</PresentationFormat>
  <Paragraphs>59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Fira Code</vt:lpstr>
      <vt:lpstr>Programming Language Workshop for Beginners by Slidesgo</vt:lpstr>
      <vt:lpstr>MINI ‘BLOG’ </vt:lpstr>
      <vt:lpstr>MODULES</vt:lpstr>
      <vt:lpstr>INTRODUCTION :- </vt:lpstr>
      <vt:lpstr>MODULE 1: USER MODULE</vt:lpstr>
      <vt:lpstr>Main Menu </vt:lpstr>
      <vt:lpstr>Register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‘BLOG’</dc:title>
  <dc:creator>Manahil Habib</dc:creator>
  <cp:lastModifiedBy>Manahil Habib</cp:lastModifiedBy>
  <cp:revision>8</cp:revision>
  <dcterms:modified xsi:type="dcterms:W3CDTF">2023-12-15T12:07:21Z</dcterms:modified>
</cp:coreProperties>
</file>