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GB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GB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680322" y="2742465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n-GB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CA320 - Virtual Reality  </a:t>
            </a:r>
            <a:br>
              <a:rPr b="0" i="0" lang="en-GB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GB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Technical Presentation</a:t>
            </a:r>
            <a:endParaRPr/>
          </a:p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By Nigel Guven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9588" y="1346274"/>
            <a:ext cx="3008840" cy="385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Virtual Reality?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578721" y="2298772"/>
            <a:ext cx="9613861" cy="4343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generated 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Realism Experience in virtual environment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Currently 	– VR Headsets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- Projected Environments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Gyroscopes, motion sensors, omni-directional cameras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Improving technology has led to VR products and ideas</a:t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8730" y="2063388"/>
            <a:ext cx="5265070" cy="296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usefulness of Virtual Reality 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680321" y="2336872"/>
            <a:ext cx="11180753" cy="4272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Obviously Video Games And Cinematics (Skip Over)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Science - Study for bias and stereotypes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Healthcare – Training surgeons, PTSD Exposure Therapy, Pain Experience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Education – Virtual whiteboards, online schooling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Military And Space Training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Archaeology And Urban Design</a:t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156" y="4271554"/>
            <a:ext cx="4162672" cy="23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And Concern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680321" y="2336873"/>
            <a:ext cx="11115439" cy="435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New tech not fully understood with health and safety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Seizures, Eye Strain, Mental Issues in Children.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Natural-Virtual Collision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Safety inside virtual world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Motion Sickness – “VR Sickness”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Mass Surveillance (Im looking at you NSA!)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Philosophical - Influence Human Behaviour. Were becoming Robots!</a:t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0948" y="3429000"/>
            <a:ext cx="4400731" cy="247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680321" y="2336873"/>
            <a:ext cx="11219942" cy="4155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at the very beginning of VR technology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Video Game Market Succesful – Steam VR, Pokemon GO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Improved Graphics and Implementations -&gt; Cheaper VR Tech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Human Future with VR -&gt; Will we all live in a VR world e.g.  The Matrix, TRON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r>
              <a:rPr b="0" i="1" lang="en-GB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Questions, Please Ask!</a:t>
            </a:r>
            <a:endParaRPr b="0" i="1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