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Raleway Thin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RalewayThin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RalewayThin-italic.fntdata"/><Relationship Id="rId23" Type="http://schemas.openxmlformats.org/officeDocument/2006/relationships/font" Target="fonts/RalewayTh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alewayTh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a3173e9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a3173e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a3173e92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a3173e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43bf336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43bf33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a3173e92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a3173e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15625"/>
            <a:ext cx="5727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5400000">
            <a:off x="4466275" y="-1238838"/>
            <a:ext cx="211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10800000">
            <a:off x="0" y="3420048"/>
            <a:ext cx="9144000" cy="173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 rot="-5400000">
            <a:off x="4517850" y="-385729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0" y="709150"/>
            <a:ext cx="9144000" cy="44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1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imag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"/>
          <p:cNvSpPr/>
          <p:nvPr/>
        </p:nvSpPr>
        <p:spPr>
          <a:xfrm rot="-5400000">
            <a:off x="4497713" y="243900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/>
          <p:nvPr/>
        </p:nvSpPr>
        <p:spPr>
          <a:xfrm flipH="1" rot="10800000">
            <a:off x="-50" y="4813802"/>
            <a:ext cx="9144000" cy="32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-5400000">
            <a:off x="4497775" y="-2041588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 flipH="1" rot="10800000">
            <a:off x="0" y="2571593"/>
            <a:ext cx="9144000" cy="257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3031150"/>
            <a:ext cx="4558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4135454"/>
            <a:ext cx="455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-5400000">
            <a:off x="4497775" y="-1112255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-25"/>
            <a:ext cx="9144000" cy="341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649050" y="503675"/>
            <a:ext cx="5845800" cy="29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Playfair Display"/>
              <a:buChar char="∙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55600" lvl="1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∙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55600" lvl="2" marL="1371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∙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55600" lvl="3" marL="18288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∙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55600" lvl="4" marL="22860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∙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55600" lvl="5" marL="2743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∙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55600" lvl="6" marL="3200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∙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55600" lvl="7" marL="3657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∙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55600" lvl="8" marL="41148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∙"/>
              <a:defRPr i="1" sz="2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593400" y="19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4800">
              <a:solidFill>
                <a:srgbClr val="00001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∙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flipH="1" rot="10800000">
            <a:off x="4543625" y="-5"/>
            <a:ext cx="1482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365850" y="4813675"/>
            <a:ext cx="38403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589350" y="819475"/>
            <a:ext cx="33933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93575" y="1518900"/>
            <a:ext cx="33933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∙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595675" y="4813750"/>
            <a:ext cx="33891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7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93687" y="1823700"/>
            <a:ext cx="38619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∙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688285" y="1823700"/>
            <a:ext cx="38619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∙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8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593575" y="1823700"/>
            <a:ext cx="25440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∙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3267919" y="1823700"/>
            <a:ext cx="25440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∙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5942264" y="1823700"/>
            <a:ext cx="25440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∙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∙"/>
              <a:defRPr sz="1400"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rot="-5400000">
            <a:off x="4517850" y="-321404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 flipH="1" rot="-5400000">
            <a:off x="4497775" y="-3854662"/>
            <a:ext cx="1482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0" y="0"/>
            <a:ext cx="9144000" cy="6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1352400"/>
            <a:ext cx="9144000" cy="379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9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 rot="-5400000">
            <a:off x="4517850" y="-3857295"/>
            <a:ext cx="108300" cy="9144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0" y="709150"/>
            <a:ext cx="9144000" cy="44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38100" y="4813675"/>
            <a:ext cx="8467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593575" y="4253900"/>
            <a:ext cx="7956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0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Playfair Display"/>
              <a:buNone/>
              <a:defRPr sz="1600">
                <a:solidFill>
                  <a:srgbClr val="11111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Thin"/>
              <a:buChar char="∙"/>
              <a:defRPr sz="1600">
                <a:solidFill>
                  <a:srgbClr val="11111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302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Thin"/>
              <a:buChar char="∙"/>
              <a:defRPr sz="1600">
                <a:solidFill>
                  <a:srgbClr val="11111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302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Thin"/>
              <a:buChar char="∙"/>
              <a:defRPr sz="1600">
                <a:solidFill>
                  <a:srgbClr val="11111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302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Thin"/>
              <a:buChar char="∙"/>
              <a:defRPr sz="1600">
                <a:solidFill>
                  <a:srgbClr val="11111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302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Thin"/>
              <a:buChar char="∙"/>
              <a:defRPr sz="1600">
                <a:solidFill>
                  <a:srgbClr val="11111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302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Thin"/>
              <a:buChar char="∙"/>
              <a:defRPr sz="1600">
                <a:solidFill>
                  <a:srgbClr val="11111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302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Thin"/>
              <a:buChar char="∙"/>
              <a:defRPr sz="1600">
                <a:solidFill>
                  <a:srgbClr val="11111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302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Thin"/>
              <a:buChar char="∙"/>
              <a:defRPr sz="1600">
                <a:solidFill>
                  <a:srgbClr val="11111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302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Raleway Thin"/>
              <a:buChar char="∙"/>
              <a:defRPr sz="1600">
                <a:solidFill>
                  <a:srgbClr val="11111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872950" y="177725"/>
            <a:ext cx="752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CA326 - YEAR 3 PROJECT</a:t>
            </a:r>
            <a:endParaRPr/>
          </a:p>
        </p:txBody>
      </p:sp>
      <p:pic>
        <p:nvPicPr>
          <p:cNvPr descr="DCU_logo_2col_2.jpg"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950" y="3564900"/>
            <a:ext cx="2593050" cy="15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49550" y="4420500"/>
            <a:ext cx="2370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Nigel Guven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Doran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782450" y="1461600"/>
            <a:ext cx="55791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Student Attendance Application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549025" y="0"/>
            <a:ext cx="79566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Description</a:t>
            </a:r>
            <a:endParaRPr sz="1800"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93575" y="1356750"/>
            <a:ext cx="58053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∙"/>
            </a:pPr>
            <a:r>
              <a:rPr lang="en"/>
              <a:t>How to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effectively track attendance</a:t>
            </a:r>
            <a:r>
              <a:rPr lang="en"/>
              <a:t> to </a:t>
            </a:r>
            <a:r>
              <a:rPr lang="en"/>
              <a:t>lectures/labs/tutorials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∙"/>
            </a:pPr>
            <a:r>
              <a:rPr lang="en"/>
              <a:t>Develop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Android application</a:t>
            </a:r>
            <a:r>
              <a:rPr lang="en"/>
              <a:t> to do so. Utilise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NFC</a:t>
            </a:r>
            <a:r>
              <a:rPr lang="en"/>
              <a:t> technology.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∙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Student Cards</a:t>
            </a:r>
            <a:r>
              <a:rPr lang="en"/>
              <a:t> &amp;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Smart Phones</a:t>
            </a:r>
            <a:r>
              <a:rPr lang="en"/>
              <a:t> are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NFC compatible</a:t>
            </a:r>
            <a:r>
              <a:rPr lang="en"/>
              <a:t>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∙"/>
            </a:pPr>
            <a:r>
              <a:rPr lang="en"/>
              <a:t>Reader picks up unique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Hex number </a:t>
            </a:r>
            <a:r>
              <a:rPr lang="en"/>
              <a:t>e.g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8C 64 4B F6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∙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Hex number</a:t>
            </a:r>
            <a:r>
              <a:rPr lang="en"/>
              <a:t> relates to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student details</a:t>
            </a:r>
            <a:r>
              <a:rPr lang="en"/>
              <a:t>. Where?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∙"/>
            </a:pPr>
            <a:r>
              <a:rPr lang="en"/>
              <a:t>Students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register details </a:t>
            </a:r>
            <a:r>
              <a:rPr lang="en"/>
              <a:t>on the app.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∙"/>
            </a:pPr>
            <a:r>
              <a:rPr lang="en"/>
              <a:t>Registry team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link</a:t>
            </a:r>
            <a:r>
              <a:rPr lang="en"/>
              <a:t> Hex number to details on database.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∙"/>
            </a:pPr>
            <a:r>
              <a:rPr lang="en"/>
              <a:t>Lecturer downloads app and has special privileges.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∙"/>
            </a:pPr>
            <a:r>
              <a:rPr lang="en"/>
              <a:t>Students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attend class</a:t>
            </a:r>
            <a:r>
              <a:rPr lang="en"/>
              <a:t> and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bring ID card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∙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Tap card </a:t>
            </a:r>
            <a:r>
              <a:rPr lang="en"/>
              <a:t>on lecturers phone. Phone reads card via NFC.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∙"/>
            </a:pPr>
            <a:r>
              <a:rPr lang="en"/>
              <a:t>Application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acknowledges</a:t>
            </a:r>
            <a:r>
              <a:rPr lang="en"/>
              <a:t> card and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logs</a:t>
            </a:r>
            <a:r>
              <a:rPr lang="en"/>
              <a:t> student attendance.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∙"/>
            </a:pPr>
            <a:r>
              <a:rPr lang="en"/>
              <a:t>Attendance data transmitted to database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DCU_logo_2col_2.jpg"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950" y="3564900"/>
            <a:ext cx="2593050" cy="15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8225" y="1510900"/>
            <a:ext cx="1838500" cy="18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25" y="1398750"/>
            <a:ext cx="6405625" cy="332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U_logo_2col_2.jpg"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950" y="3564900"/>
            <a:ext cx="2593050" cy="15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93575" y="1823700"/>
            <a:ext cx="7956600" cy="29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Android Studio - To make the android app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Android Emulator - To run the app on a PC instead of installing it onto a phone every time changes are made.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A PC - DCU computer labs + laptops.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Github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Java Development Kit 5 or later.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MySQL workbench for developing the database.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An Android phone which is NFC compatible.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4294967295" type="ctrTitle"/>
          </p:nvPr>
        </p:nvSpPr>
        <p:spPr>
          <a:xfrm>
            <a:off x="685675" y="782925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Planning the Work - Agile development</a:t>
            </a:r>
            <a:endParaRPr sz="1800"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4412504" y="175146"/>
            <a:ext cx="318749" cy="334204"/>
            <a:chOff x="5961125" y="1623900"/>
            <a:chExt cx="427450" cy="448175"/>
          </a:xfrm>
        </p:grpSpPr>
        <p:sp>
          <p:nvSpPr>
            <p:cNvPr id="121" name="Google Shape;121;p1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/>
        </p:nvSpPr>
        <p:spPr>
          <a:xfrm>
            <a:off x="0" y="1644175"/>
            <a:ext cx="2585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November 2017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Areas of Research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Android App Development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NFC Programming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Database I/O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Manipulate RFID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Specification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Database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3256650" y="1677825"/>
            <a:ext cx="26307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December</a:t>
            </a:r>
            <a:r>
              <a:rPr lang="en" u="sng"/>
              <a:t> - February 2018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Intensive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NFC Permissions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with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Interface on Android 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Testing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6411000" y="1677825"/>
            <a:ext cx="26307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March 2018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Project on Play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Deliverables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System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Technical Spec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User Manual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Blog/Github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Video Walkthrough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Supervision Forms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to Staff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593575" y="1774375"/>
            <a:ext cx="79566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Obtaining students information </a:t>
            </a:r>
            <a:r>
              <a:rPr lang="en"/>
              <a:t>(Student number, Student name, Student programme, Student year)</a:t>
            </a:r>
            <a:r>
              <a:rPr lang="en"/>
              <a:t> to link to their NFC tag as the DCU student card NFC record is </a:t>
            </a:r>
            <a:r>
              <a:rPr lang="en"/>
              <a:t>encrypted</a:t>
            </a:r>
            <a:r>
              <a:rPr lang="en"/>
              <a:t>. Creating a database to store this information as well as linking that database to the app.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Learning Android Studio and developing our first Android App.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A challenge we overcame, we </a:t>
            </a:r>
            <a:r>
              <a:rPr lang="en"/>
              <a:t>originally intended on using a Raspberry pi and NFC scanner to record students attendance. We decided it would be a lot easier to develop an Android app for phones that are NFC ready.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∙"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 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 Interfaces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4433832" y="865926"/>
            <a:ext cx="298783" cy="298783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CU_logo_2col_2.jpg"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950" y="3564900"/>
            <a:ext cx="2593050" cy="157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ckupinterface1.png"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550" y="1538250"/>
            <a:ext cx="2067274" cy="290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ckupinterface2.png"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5450" y="1538240"/>
            <a:ext cx="2067274" cy="2901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ckupinterface3.png"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600" y="1538246"/>
            <a:ext cx="1974576" cy="277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593575" y="0"/>
            <a:ext cx="79566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hope to learn.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93575" y="1823700"/>
            <a:ext cx="79566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How to build a database using MySQL and link that database to an Android app.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How to </a:t>
            </a:r>
            <a:r>
              <a:rPr lang="en"/>
              <a:t>efficiently</a:t>
            </a:r>
            <a:r>
              <a:rPr lang="en"/>
              <a:t> and </a:t>
            </a:r>
            <a:r>
              <a:rPr lang="en"/>
              <a:t>effectively</a:t>
            </a:r>
            <a:r>
              <a:rPr lang="en"/>
              <a:t> divide work for a large scale project.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rPr lang="en"/>
              <a:t>How to make a well rounded Android App using Android Studio and an Android emulator.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∙"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593575" y="4813750"/>
            <a:ext cx="7956600" cy="3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CU_logo_2col_2.jpg"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950" y="3564900"/>
            <a:ext cx="2593050" cy="15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2615975" y="1864350"/>
            <a:ext cx="34044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Any Questions?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