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7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29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0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0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6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4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03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82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96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16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F4D0-7EBB-442C-A7CC-19DBD39FFC0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7742-3A52-4650-A1F9-3A8A1DDBB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4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4C13-BBDF-42D3-B204-1190F419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440" y="2733709"/>
            <a:ext cx="8915896" cy="1373070"/>
          </a:xfrm>
        </p:spPr>
        <p:txBody>
          <a:bodyPr>
            <a:normAutofit fontScale="90000"/>
          </a:bodyPr>
          <a:lstStyle/>
          <a:p>
            <a:r>
              <a:rPr lang="en-GB" dirty="0"/>
              <a:t>Innovative Cinema Listings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4D3C-1368-4CCC-B23C-224AB6FA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44" y="1357312"/>
            <a:ext cx="379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678A-BE61-4548-8D10-A15B389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</a:t>
            </a:r>
            <a:br>
              <a:rPr lang="en-GB" dirty="0"/>
            </a:br>
            <a:r>
              <a:rPr lang="en-GB" dirty="0"/>
              <a:t>application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2B05-BB1B-4475-8F0E-CFF8FEFB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27901"/>
            <a:ext cx="10353762" cy="41688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Scrapes HTML using a Java library called </a:t>
            </a:r>
            <a:r>
              <a:rPr lang="en-GB" dirty="0" err="1"/>
              <a:t>JSoup</a:t>
            </a:r>
            <a:r>
              <a:rPr lang="en-GB" dirty="0"/>
              <a:t> (originally BeautifulSoup) </a:t>
            </a:r>
          </a:p>
          <a:p>
            <a:pPr marL="457200" lvl="1" indent="0">
              <a:buNone/>
            </a:pPr>
            <a:r>
              <a:rPr lang="en-GB" b="1" dirty="0"/>
              <a:t>- RTE </a:t>
            </a:r>
            <a:r>
              <a:rPr lang="en-GB" dirty="0"/>
              <a:t>and</a:t>
            </a:r>
            <a:r>
              <a:rPr lang="en-GB" b="1" dirty="0"/>
              <a:t> IMDB</a:t>
            </a:r>
          </a:p>
          <a:p>
            <a:r>
              <a:rPr lang="en-GB" dirty="0"/>
              <a:t>Script captures data at load time and displays it for user to see in our Android application.</a:t>
            </a:r>
          </a:p>
          <a:p>
            <a:endParaRPr lang="en-GB" dirty="0"/>
          </a:p>
          <a:p>
            <a:r>
              <a:rPr lang="en-GB" dirty="0"/>
              <a:t>Closest cinemas are displayed around the user on a Google Map:</a:t>
            </a:r>
          </a:p>
          <a:p>
            <a:pPr lvl="1"/>
            <a:r>
              <a:rPr lang="en-GB" dirty="0"/>
              <a:t>Cinemas have a list of films</a:t>
            </a:r>
          </a:p>
          <a:p>
            <a:pPr lvl="1"/>
            <a:r>
              <a:rPr lang="en-GB" dirty="0"/>
              <a:t>Each film has a set of data such as an age rating, description and genre</a:t>
            </a:r>
          </a:p>
          <a:p>
            <a:pPr lvl="1"/>
            <a:r>
              <a:rPr lang="en-GB" dirty="0"/>
              <a:t>User can view film times and it will tell them of the next available screen or if there are none left for that day. Warning display for lateness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040C-6788-4047-BFC6-35B133E5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7" y="70109"/>
            <a:ext cx="2512423" cy="25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0547-2D46-4A21-92E7-84A49687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8526"/>
            <a:ext cx="10353761" cy="1326321"/>
          </a:xfrm>
        </p:spPr>
        <p:txBody>
          <a:bodyPr/>
          <a:lstStyle/>
          <a:p>
            <a:r>
              <a:rPr lang="en-GB" dirty="0"/>
              <a:t>Problems we Are</a:t>
            </a:r>
            <a:br>
              <a:rPr lang="en-GB" dirty="0"/>
            </a:br>
            <a:r>
              <a:rPr lang="en-GB" dirty="0"/>
              <a:t>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F65-B3D0-445F-A5A3-888E5687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r>
              <a:rPr lang="en-GB" dirty="0"/>
              <a:t>User can find nearby cinemas with each locations own set of films</a:t>
            </a:r>
          </a:p>
          <a:p>
            <a:endParaRPr lang="en-GB" dirty="0"/>
          </a:p>
          <a:p>
            <a:r>
              <a:rPr lang="en-GB" dirty="0"/>
              <a:t>Lack of integration of cinema data.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Making it easy to choose a film at the click of a button:</a:t>
            </a:r>
          </a:p>
          <a:p>
            <a:pPr lvl="1"/>
            <a:r>
              <a:rPr lang="en-GB" dirty="0"/>
              <a:t>From clicking the app to finding a film, the least amount of </a:t>
            </a:r>
            <a:r>
              <a:rPr lang="en-GB"/>
              <a:t>clicks is: 5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0FC36-779E-4F00-B677-32608E09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7" y="70109"/>
            <a:ext cx="2512423" cy="25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30EE-EFCD-4204-AA1A-37DD61B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</a:t>
            </a:r>
            <a:br>
              <a:rPr lang="en-GB" dirty="0"/>
            </a:br>
            <a:r>
              <a:rPr lang="en-GB" dirty="0"/>
              <a:t>our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13EF-2A9A-42D2-AEF7-8707750E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3749"/>
            <a:ext cx="10353762" cy="434519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Phase out web-scraping. Utilise API like </a:t>
            </a:r>
            <a:r>
              <a:rPr lang="en-GB" dirty="0" err="1"/>
              <a:t>MovieGlu</a:t>
            </a:r>
            <a:r>
              <a:rPr lang="en-GB" dirty="0"/>
              <a:t>(Only available in the UK).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option for users to append favoured film genres to match better results.</a:t>
            </a:r>
          </a:p>
          <a:p>
            <a:endParaRPr lang="en-GB" dirty="0"/>
          </a:p>
          <a:p>
            <a:r>
              <a:rPr lang="en-GB" dirty="0"/>
              <a:t>Chat room where multiple users can coordinate:</a:t>
            </a:r>
          </a:p>
          <a:p>
            <a:pPr lvl="1"/>
            <a:r>
              <a:rPr lang="en-GB" dirty="0"/>
              <a:t>Communication and decide on seeing a film</a:t>
            </a:r>
          </a:p>
          <a:p>
            <a:pPr lvl="1"/>
            <a:r>
              <a:rPr lang="en-GB" dirty="0"/>
              <a:t>Find nearest cinema in between a group</a:t>
            </a:r>
          </a:p>
          <a:p>
            <a:pPr lvl="1"/>
            <a:r>
              <a:rPr lang="en-GB" dirty="0"/>
              <a:t>Voting function, best film according to group preference</a:t>
            </a:r>
          </a:p>
          <a:p>
            <a:r>
              <a:rPr lang="en-GB" dirty="0"/>
              <a:t>Shows reviews for films and also cinemas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0EB92-3783-4D98-8A22-54EF3BFB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067" y="70109"/>
            <a:ext cx="2512423" cy="251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DF9F9-BD04-47C6-9D40-71774B80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74" y="2690268"/>
            <a:ext cx="5829300" cy="98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410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224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Innovative Cinema Listings</vt:lpstr>
      <vt:lpstr>How our  application works</vt:lpstr>
      <vt:lpstr>Problems we Are Trying to Solve</vt:lpstr>
      <vt:lpstr>Future of  our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Cinema Listings</dc:title>
  <dc:creator>Nigel</dc:creator>
  <cp:lastModifiedBy> </cp:lastModifiedBy>
  <cp:revision>4</cp:revision>
  <dcterms:created xsi:type="dcterms:W3CDTF">2019-03-10T19:30:12Z</dcterms:created>
  <dcterms:modified xsi:type="dcterms:W3CDTF">2019-03-10T20:04:36Z</dcterms:modified>
</cp:coreProperties>
</file>