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5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2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922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80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527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3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06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75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9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0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53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51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46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5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4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0B657F-8239-49F5-9A2A-2988137286D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B9D3D-07CE-49F5-A931-DE59F18A7D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223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7241" y="-2903621"/>
            <a:ext cx="23728924" cy="11686673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8779" y="1844842"/>
            <a:ext cx="7323221" cy="429928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Mini </a:t>
            </a:r>
            <a:r>
              <a:rPr lang="en-US" sz="5400" b="1" dirty="0" smtClean="0">
                <a:solidFill>
                  <a:schemeClr val="tx1"/>
                </a:solidFill>
              </a:rPr>
              <a:t>Mini</a:t>
            </a:r>
            <a:r>
              <a:rPr lang="en-US" sz="5400" b="1" dirty="0" smtClean="0">
                <a:solidFill>
                  <a:schemeClr val="tx1"/>
                </a:solidFill>
              </a:rPr>
              <a:t> Games</a:t>
            </a:r>
            <a:endParaRPr lang="ru-RU" sz="5400" b="1" dirty="0" smtClean="0">
              <a:solidFill>
                <a:schemeClr val="tx1"/>
              </a:solidFill>
            </a:endParaRPr>
          </a:p>
          <a:p>
            <a:pPr algn="ctr"/>
            <a:endParaRPr lang="ru-RU" sz="3200" i="1" dirty="0" smtClean="0"/>
          </a:p>
          <a:p>
            <a:pPr algn="ctr"/>
            <a:endParaRPr lang="ru-RU" sz="3200" b="1" i="1" dirty="0" smtClean="0">
              <a:solidFill>
                <a:schemeClr val="bg1"/>
              </a:solidFill>
            </a:endParaRPr>
          </a:p>
          <a:p>
            <a:pPr algn="ctr"/>
            <a:r>
              <a:rPr lang="ru-RU" sz="3200" b="1" i="1" dirty="0" smtClean="0">
                <a:solidFill>
                  <a:schemeClr val="tx1"/>
                </a:solidFill>
              </a:rPr>
              <a:t>Автор</a:t>
            </a:r>
            <a:r>
              <a:rPr lang="en-US" sz="3200" b="1" i="1" dirty="0" smtClean="0">
                <a:solidFill>
                  <a:schemeClr val="tx1"/>
                </a:solidFill>
              </a:rPr>
              <a:t>: </a:t>
            </a:r>
            <a:r>
              <a:rPr lang="ru-RU" sz="3200" b="1" i="1" dirty="0" smtClean="0">
                <a:solidFill>
                  <a:schemeClr val="tx1"/>
                </a:solidFill>
              </a:rPr>
              <a:t>Овчинников Кирилл Анатольевич</a:t>
            </a:r>
            <a:endParaRPr lang="ru-RU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1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262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/>
              <a:t>MiniMiniGames - это виртуальный мир, где вы взбудоражите свои сенсорные нервы с выбором из четырех увлекательных </a:t>
            </a:r>
            <a:r>
              <a:rPr lang="ru-RU" sz="3600" dirty="0" smtClean="0"/>
              <a:t>мини</a:t>
            </a:r>
            <a:r>
              <a:rPr lang="en-US" sz="3600" dirty="0" smtClean="0"/>
              <a:t>-</a:t>
            </a:r>
            <a:r>
              <a:rPr lang="ru-RU" sz="3600" dirty="0" smtClean="0"/>
              <a:t>игр.</a:t>
            </a:r>
            <a:r>
              <a:rPr lang="en-US" sz="3600" dirty="0" smtClean="0"/>
              <a:t> </a:t>
            </a:r>
            <a:r>
              <a:rPr lang="ru-RU" sz="3600" dirty="0"/>
              <a:t>Здесь вы можете погрузиться в собственный игровой мир, где каждое действие приносит неповторимые результаты. Разнообразие игр и достижений создают уникальную возможность каждый раз испытать что-то новое и захватывающее.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43738"/>
            <a:ext cx="8156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ИДЕЯ ПРОЕКТА И ДЛЯ ЧЕГО ОН БЫЛ СОЗДАН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7144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5556" y="244719"/>
            <a:ext cx="5612587" cy="864520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Используемые</a:t>
            </a:r>
            <a:r>
              <a:rPr lang="en-US" sz="3200" b="1" dirty="0" smtClean="0"/>
              <a:t> </a:t>
            </a:r>
            <a:r>
              <a:rPr lang="ru-RU" sz="3200" b="1" dirty="0" smtClean="0"/>
              <a:t>технологии</a:t>
            </a:r>
            <a:endParaRPr lang="ru-RU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55556" y="1507958"/>
            <a:ext cx="3320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</a:schemeClr>
                </a:solidFill>
              </a:rPr>
              <a:t>Основа</a:t>
            </a: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: Pygame</a:t>
            </a:r>
            <a:endParaRPr lang="ru-RU" sz="24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5556" y="2183676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</a:schemeClr>
                </a:solidFill>
              </a:rPr>
              <a:t>Музыка</a:t>
            </a: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: pygame.mixer</a:t>
            </a:r>
            <a:endParaRPr lang="ru-RU" sz="24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5556" y="2767029"/>
            <a:ext cx="383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</a:schemeClr>
                </a:solidFill>
              </a:rPr>
              <a:t>Сохранения</a:t>
            </a: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: txt </a:t>
            </a:r>
            <a:r>
              <a:rPr lang="ru-RU" sz="2400" b="1" dirty="0" smtClean="0">
                <a:solidFill>
                  <a:schemeClr val="tx1">
                    <a:lumMod val="85000"/>
                  </a:schemeClr>
                </a:solidFill>
              </a:rPr>
              <a:t>файлы</a:t>
            </a:r>
            <a:endParaRPr lang="ru-RU" sz="24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55556" y="3442747"/>
            <a:ext cx="796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</a:schemeClr>
                </a:solidFill>
              </a:rPr>
              <a:t>Поведение объектов</a:t>
            </a: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: random, </a:t>
            </a:r>
            <a:r>
              <a:rPr lang="ru-RU" sz="2400" b="1" dirty="0" smtClean="0">
                <a:solidFill>
                  <a:schemeClr val="tx1">
                    <a:lumMod val="85000"/>
                  </a:schemeClr>
                </a:solidFill>
              </a:rPr>
              <a:t>класс для </a:t>
            </a:r>
            <a:r>
              <a:rPr lang="ru-RU" sz="2400" b="1" dirty="0">
                <a:solidFill>
                  <a:schemeClr val="tx1">
                    <a:lumMod val="85000"/>
                  </a:schemeClr>
                </a:solidFill>
              </a:rPr>
              <a:t>каждого</a:t>
            </a:r>
            <a:endParaRPr lang="ru-RU" sz="24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5556" y="4118496"/>
            <a:ext cx="784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</a:schemeClr>
                </a:solidFill>
              </a:rPr>
              <a:t>Запуск и закрытие мини-игр</a:t>
            </a: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: runpy.run_module()</a:t>
            </a:r>
            <a:r>
              <a:rPr lang="ru-RU" sz="2400" b="1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endParaRPr lang="ru-RU" sz="24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55556" y="4748016"/>
            <a:ext cx="6664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85000"/>
                  </a:schemeClr>
                </a:solidFill>
              </a:rPr>
              <a:t>Закрытие программы</a:t>
            </a:r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: from sys import exit</a:t>
            </a:r>
            <a:endParaRPr lang="ru-RU" sz="2400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8184"/>
            <a:ext cx="2626894" cy="1062622"/>
          </a:xfrm>
        </p:spPr>
        <p:txBody>
          <a:bodyPr/>
          <a:lstStyle/>
          <a:p>
            <a:r>
              <a:rPr lang="ru-RU" b="1" dirty="0" smtClean="0"/>
              <a:t>Выводы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5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В результате работы получился работоспособный продукт, который отвечает заданным первоначальным идеям</a:t>
            </a:r>
            <a:r>
              <a:rPr lang="en-US" sz="3200" dirty="0" smtClean="0"/>
              <a:t>. </a:t>
            </a:r>
            <a:r>
              <a:rPr lang="ru-RU" sz="3200" dirty="0" smtClean="0"/>
              <a:t>Проект надо будет доработать до совершенства</a:t>
            </a:r>
            <a:r>
              <a:rPr lang="en-US" sz="3200" dirty="0" smtClean="0"/>
              <a:t>, </a:t>
            </a:r>
            <a:r>
              <a:rPr lang="ru-RU" sz="3200" dirty="0" smtClean="0"/>
              <a:t>расширить </a:t>
            </a:r>
            <a:r>
              <a:rPr lang="ru-RU" sz="3200" dirty="0" smtClean="0"/>
              <a:t>количество мини-игр и </a:t>
            </a:r>
            <a:r>
              <a:rPr lang="ru-RU" sz="3200" dirty="0" smtClean="0"/>
              <a:t>сделать </a:t>
            </a:r>
            <a:r>
              <a:rPr lang="ru-RU" sz="3200" dirty="0" smtClean="0"/>
              <a:t>больше достижений</a:t>
            </a:r>
            <a:r>
              <a:rPr lang="en-US" sz="3200" dirty="0" smtClean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673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243</TotalTime>
  <Words>131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Презентация PowerPoint</vt:lpstr>
      <vt:lpstr>Презентация PowerPoint</vt:lpstr>
      <vt:lpstr>Используемые технологии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10</cp:revision>
  <dcterms:created xsi:type="dcterms:W3CDTF">2023-11-06T01:42:49Z</dcterms:created>
  <dcterms:modified xsi:type="dcterms:W3CDTF">2024-01-19T05:24:38Z</dcterms:modified>
</cp:coreProperties>
</file>