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Libre Baskerville"/>
      <p:regular r:id="rId28"/>
      <p:bold r:id="rId29"/>
      <p: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ibreBaskerville-regular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Baskervill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regular.fntdata"/><Relationship Id="rId30" Type="http://schemas.openxmlformats.org/officeDocument/2006/relationships/font" Target="fonts/LibreBaskerville-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a1f552b2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a1f552b2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b1b83aee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b1b83aee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a1f552b24_0_2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a1f552b24_0_2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a9148f64a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a9148f64a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a1f552b24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a1f552b24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a1f552b2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a1f552b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a1f552b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a1f552b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a1f552b24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a1f552b24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a68f35f998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a68f35f998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68f35f998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68f35f998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1f552b24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a1f552b24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a1f552b2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a1f552b2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a68f35f9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a68f35f9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66b42add8_4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66b42add8_4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hyperlink" Target="https://slidesgo.com/" TargetMode="External"/><Relationship Id="rId5" Type="http://schemas.openxmlformats.org/officeDocument/2006/relationships/hyperlink" Target="https://www.flaticon.com/" TargetMode="External"/><Relationship Id="rId6" Type="http://schemas.openxmlformats.org/officeDocument/2006/relationships/hyperlink" Target="https://www.freepik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14150" y="3285213"/>
            <a:ext cx="7715700" cy="3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714150" y="1646788"/>
            <a:ext cx="7715700" cy="16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5563410" y="7584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14120" y="21102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title"/>
          </p:nvPr>
        </p:nvSpPr>
        <p:spPr>
          <a:xfrm>
            <a:off x="714125" y="570900"/>
            <a:ext cx="53844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4125" y="2178149"/>
            <a:ext cx="2650200" cy="9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">
  <p:cSld name="SECTION_HEADER_1_2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685926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 txBox="1"/>
          <p:nvPr>
            <p:ph idx="2" type="title"/>
          </p:nvPr>
        </p:nvSpPr>
        <p:spPr>
          <a:xfrm>
            <a:off x="3739626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3" type="subTitle"/>
          </p:nvPr>
        </p:nvSpPr>
        <p:spPr>
          <a:xfrm>
            <a:off x="3685926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7" name="Google Shape;77;p14"/>
          <p:cNvSpPr txBox="1"/>
          <p:nvPr>
            <p:ph idx="4" type="title"/>
          </p:nvPr>
        </p:nvSpPr>
        <p:spPr>
          <a:xfrm>
            <a:off x="3739626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6132949" y="182146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9" name="Google Shape;79;p14"/>
          <p:cNvSpPr txBox="1"/>
          <p:nvPr>
            <p:ph idx="6" type="title"/>
          </p:nvPr>
        </p:nvSpPr>
        <p:spPr>
          <a:xfrm>
            <a:off x="6186649" y="1329681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6132949" y="3752919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1" name="Google Shape;81;p14"/>
          <p:cNvSpPr txBox="1"/>
          <p:nvPr>
            <p:ph idx="8" type="title"/>
          </p:nvPr>
        </p:nvSpPr>
        <p:spPr>
          <a:xfrm>
            <a:off x="6186649" y="3257056"/>
            <a:ext cx="1911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_3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hasCustomPrompt="1" idx="2" type="title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/>
          <p:nvPr>
            <p:ph idx="3" type="subTitle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8" name="Google Shape;88;p15"/>
          <p:cNvSpPr txBox="1"/>
          <p:nvPr>
            <p:ph idx="4" type="title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5" type="title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6" type="subTitle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" name="Google Shape;91;p15"/>
          <p:cNvSpPr txBox="1"/>
          <p:nvPr>
            <p:ph idx="7" type="title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8" type="title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9" type="subTitle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4" name="Google Shape;94;p15"/>
          <p:cNvSpPr txBox="1"/>
          <p:nvPr>
            <p:ph idx="13" type="title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hasCustomPrompt="1" idx="14" type="title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3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columns">
  <p:cSld name="SECTION_HEADER_1_1_1_1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624575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" type="subTitle"/>
          </p:nvPr>
        </p:nvSpPr>
        <p:spPr>
          <a:xfrm>
            <a:off x="61419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3" type="subTitle"/>
          </p:nvPr>
        </p:nvSpPr>
        <p:spPr>
          <a:xfrm>
            <a:off x="3383250" y="2908099"/>
            <a:ext cx="23775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913325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4" type="title"/>
          </p:nvPr>
        </p:nvSpPr>
        <p:spPr>
          <a:xfrm>
            <a:off x="64307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5" type="title"/>
          </p:nvPr>
        </p:nvSpPr>
        <p:spPr>
          <a:xfrm>
            <a:off x="3672000" y="247242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1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lumns 1">
  <p:cSld name="SECTION_HEADER_1_2_1"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426756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4" name="Google Shape;114;p17"/>
          <p:cNvSpPr txBox="1"/>
          <p:nvPr>
            <p:ph idx="2" type="title"/>
          </p:nvPr>
        </p:nvSpPr>
        <p:spPr>
          <a:xfrm>
            <a:off x="714125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3" type="subTitle"/>
          </p:nvPr>
        </p:nvSpPr>
        <p:spPr>
          <a:xfrm>
            <a:off x="1426756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6" name="Google Shape;116;p17"/>
          <p:cNvSpPr txBox="1"/>
          <p:nvPr>
            <p:ph idx="4" type="title"/>
          </p:nvPr>
        </p:nvSpPr>
        <p:spPr>
          <a:xfrm>
            <a:off x="714125" y="318770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5" type="subTitle"/>
          </p:nvPr>
        </p:nvSpPr>
        <p:spPr>
          <a:xfrm>
            <a:off x="5751944" y="2043225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18" name="Google Shape;118;p17"/>
          <p:cNvSpPr txBox="1"/>
          <p:nvPr>
            <p:ph idx="6" type="title"/>
          </p:nvPr>
        </p:nvSpPr>
        <p:spPr>
          <a:xfrm>
            <a:off x="5751952" y="1551450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7" type="subTitle"/>
          </p:nvPr>
        </p:nvSpPr>
        <p:spPr>
          <a:xfrm>
            <a:off x="5751944" y="3683563"/>
            <a:ext cx="196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0" name="Google Shape;120;p17"/>
          <p:cNvSpPr txBox="1"/>
          <p:nvPr>
            <p:ph idx="8" type="title"/>
          </p:nvPr>
        </p:nvSpPr>
        <p:spPr>
          <a:xfrm>
            <a:off x="5751952" y="3187702"/>
            <a:ext cx="2677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HEADER_1_2_2"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045000" y="543950"/>
            <a:ext cx="3054000" cy="9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3289500" y="2085975"/>
            <a:ext cx="2565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/>
        </p:nvSpPr>
        <p:spPr>
          <a:xfrm>
            <a:off x="2660700" y="3251975"/>
            <a:ext cx="3822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columns">
  <p:cSld name="SECTION_HEADER_1_1_1_1_1"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548363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4" name="Google Shape;134;p19"/>
          <p:cNvSpPr txBox="1"/>
          <p:nvPr>
            <p:ph idx="2" type="subTitle"/>
          </p:nvPr>
        </p:nvSpPr>
        <p:spPr>
          <a:xfrm>
            <a:off x="6218138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3383250" y="2037113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37113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4" type="title"/>
          </p:nvPr>
        </p:nvSpPr>
        <p:spPr>
          <a:xfrm>
            <a:off x="6506888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5" type="title"/>
          </p:nvPr>
        </p:nvSpPr>
        <p:spPr>
          <a:xfrm>
            <a:off x="3672000" y="1601438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6" type="title"/>
          </p:nvPr>
        </p:nvSpPr>
        <p:spPr>
          <a:xfrm>
            <a:off x="714125" y="54407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7" type="subTitle"/>
          </p:nvPr>
        </p:nvSpPr>
        <p:spPr>
          <a:xfrm>
            <a:off x="548363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1" name="Google Shape;141;p19"/>
          <p:cNvSpPr txBox="1"/>
          <p:nvPr>
            <p:ph idx="8" type="subTitle"/>
          </p:nvPr>
        </p:nvSpPr>
        <p:spPr>
          <a:xfrm>
            <a:off x="6218138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2" name="Google Shape;142;p19"/>
          <p:cNvSpPr txBox="1"/>
          <p:nvPr>
            <p:ph idx="9" type="subTitle"/>
          </p:nvPr>
        </p:nvSpPr>
        <p:spPr>
          <a:xfrm>
            <a:off x="3383250" y="3780188"/>
            <a:ext cx="237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43" name="Google Shape;143;p19"/>
          <p:cNvSpPr txBox="1"/>
          <p:nvPr>
            <p:ph idx="13" type="title"/>
          </p:nvPr>
        </p:nvSpPr>
        <p:spPr>
          <a:xfrm>
            <a:off x="837113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4" type="title"/>
          </p:nvPr>
        </p:nvSpPr>
        <p:spPr>
          <a:xfrm>
            <a:off x="6506888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5" type="title"/>
          </p:nvPr>
        </p:nvSpPr>
        <p:spPr>
          <a:xfrm>
            <a:off x="3672000" y="3344513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SECTION_HEADER_1_3_1"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>
            <a:off x="708355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flipH="1" rot="10800000">
            <a:off x="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2390700" y="1772513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0" name="Google Shape;150;p20"/>
          <p:cNvSpPr txBox="1"/>
          <p:nvPr>
            <p:ph hasCustomPrompt="1" type="title"/>
          </p:nvPr>
        </p:nvSpPr>
        <p:spPr>
          <a:xfrm>
            <a:off x="2643000" y="1224113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2390700" y="2999057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2" name="Google Shape;152;p20"/>
          <p:cNvSpPr txBox="1"/>
          <p:nvPr>
            <p:ph hasCustomPrompt="1" idx="3" type="title"/>
          </p:nvPr>
        </p:nvSpPr>
        <p:spPr>
          <a:xfrm>
            <a:off x="2643000" y="2451059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2390700" y="4225602"/>
            <a:ext cx="436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54" name="Google Shape;154;p20"/>
          <p:cNvSpPr txBox="1"/>
          <p:nvPr>
            <p:ph hasCustomPrompt="1" idx="5" type="title"/>
          </p:nvPr>
        </p:nvSpPr>
        <p:spPr>
          <a:xfrm>
            <a:off x="2643000" y="3678005"/>
            <a:ext cx="38580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0"/>
          <p:cNvSpPr txBox="1"/>
          <p:nvPr>
            <p:ph idx="6" type="title"/>
          </p:nvPr>
        </p:nvSpPr>
        <p:spPr>
          <a:xfrm>
            <a:off x="714125" y="546825"/>
            <a:ext cx="7660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0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HEADER_1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>
            <p:ph idx="1" type="subTitle"/>
          </p:nvPr>
        </p:nvSpPr>
        <p:spPr>
          <a:xfrm>
            <a:off x="2863350" y="3448131"/>
            <a:ext cx="3417300" cy="4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21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SECTION_HEADER_1_3_1_1"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1_3_1_1_1"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 rot="10800000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14000" y="1064375"/>
            <a:ext cx="77160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Abel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60981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5105519" y="2924247"/>
            <a:ext cx="23775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1949731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5394269" y="2481147"/>
            <a:ext cx="180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14125" y="1317600"/>
            <a:ext cx="49629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230800" y="1304550"/>
            <a:ext cx="4682400" cy="25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rect b="b" l="l" r="r" t="t"/>
            <a:pathLst>
              <a:path extrusionOk="0" fill="none" h="182031" w="284476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cap="rnd" cmpd="sng" w="269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798375" y="3473350"/>
            <a:ext cx="3631500" cy="11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27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b="1" sz="2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ctrTitle"/>
          </p:nvPr>
        </p:nvSpPr>
        <p:spPr>
          <a:xfrm>
            <a:off x="1511625" y="869687"/>
            <a:ext cx="6615600" cy="17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Goodreads</a:t>
            </a:r>
            <a:endParaRPr sz="4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Recommendation System</a:t>
            </a:r>
            <a:r>
              <a:rPr lang="en" sz="5400">
                <a:solidFill>
                  <a:schemeClr val="dk2"/>
                </a:solidFill>
              </a:rPr>
              <a:t> </a:t>
            </a:r>
            <a:endParaRPr sz="5400">
              <a:solidFill>
                <a:schemeClr val="dk2"/>
              </a:solidFill>
            </a:endParaRPr>
          </a:p>
        </p:txBody>
      </p:sp>
      <p:grpSp>
        <p:nvGrpSpPr>
          <p:cNvPr id="175" name="Google Shape;175;p24"/>
          <p:cNvGrpSpPr/>
          <p:nvPr/>
        </p:nvGrpSpPr>
        <p:grpSpPr>
          <a:xfrm>
            <a:off x="637973" y="2365576"/>
            <a:ext cx="2679066" cy="2045080"/>
            <a:chOff x="953187" y="2352950"/>
            <a:chExt cx="4174300" cy="2424517"/>
          </a:xfrm>
        </p:grpSpPr>
        <p:sp>
          <p:nvSpPr>
            <p:cNvPr id="176" name="Google Shape;176;p24"/>
            <p:cNvSpPr/>
            <p:nvPr/>
          </p:nvSpPr>
          <p:spPr>
            <a:xfrm>
              <a:off x="953187" y="4251247"/>
              <a:ext cx="4174300" cy="526220"/>
            </a:xfrm>
            <a:custGeom>
              <a:rect b="b" l="l" r="r" t="t"/>
              <a:pathLst>
                <a:path extrusionOk="0" h="15234" w="166972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3151725" y="3745425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1524925" y="3745425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371125" y="3745425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2992725" y="3745425"/>
              <a:ext cx="307600" cy="696250"/>
            </a:xfrm>
            <a:custGeom>
              <a:rect b="b" l="l" r="r" t="t"/>
              <a:pathLst>
                <a:path extrusionOk="0" h="27850" w="12304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3099950" y="3816050"/>
              <a:ext cx="245350" cy="555025"/>
            </a:xfrm>
            <a:custGeom>
              <a:rect b="b" l="l" r="r" t="t"/>
              <a:pathLst>
                <a:path extrusionOk="0" h="22201" w="9814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3222875" y="3816050"/>
              <a:ext cx="1497100" cy="555025"/>
            </a:xfrm>
            <a:custGeom>
              <a:rect b="b" l="l" r="r" t="t"/>
              <a:pathLst>
                <a:path extrusionOk="0" h="22201" w="59884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4753950" y="3745425"/>
              <a:ext cx="49200" cy="70650"/>
            </a:xfrm>
            <a:custGeom>
              <a:rect b="b" l="l" r="r" t="t"/>
              <a:pathLst>
                <a:path extrusionOk="0" h="2826" w="1968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753950" y="4371050"/>
              <a:ext cx="49200" cy="70625"/>
            </a:xfrm>
            <a:custGeom>
              <a:rect b="b" l="l" r="r" t="t"/>
              <a:pathLst>
                <a:path extrusionOk="0" h="2825" w="1968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3345275" y="3941600"/>
              <a:ext cx="205075" cy="320675"/>
            </a:xfrm>
            <a:custGeom>
              <a:rect b="b" l="l" r="r" t="t"/>
              <a:pathLst>
                <a:path extrusionOk="0" h="12827" w="8203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2862975" y="3049200"/>
              <a:ext cx="1626850" cy="696250"/>
            </a:xfrm>
            <a:custGeom>
              <a:rect b="b" l="l" r="r" t="t"/>
              <a:pathLst>
                <a:path extrusionOk="0" h="27850" w="65074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236175" y="3049200"/>
              <a:ext cx="1626825" cy="696250"/>
            </a:xfrm>
            <a:custGeom>
              <a:rect b="b" l="l" r="r" t="t"/>
              <a:pathLst>
                <a:path extrusionOk="0" h="27850" w="65073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082375" y="3049200"/>
              <a:ext cx="307625" cy="696250"/>
            </a:xfrm>
            <a:custGeom>
              <a:rect b="b" l="l" r="r" t="t"/>
              <a:pathLst>
                <a:path extrusionOk="0" h="27850" w="12305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2703450" y="3049200"/>
              <a:ext cx="308125" cy="696250"/>
            </a:xfrm>
            <a:custGeom>
              <a:rect b="b" l="l" r="r" t="t"/>
              <a:pathLst>
                <a:path extrusionOk="0" h="27850" w="12325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811200" y="3119825"/>
              <a:ext cx="245350" cy="555000"/>
            </a:xfrm>
            <a:custGeom>
              <a:rect b="b" l="l" r="r" t="t"/>
              <a:pathLst>
                <a:path extrusionOk="0" h="22200" w="9814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2933600" y="3119825"/>
              <a:ext cx="1497125" cy="555000"/>
            </a:xfrm>
            <a:custGeom>
              <a:rect b="b" l="l" r="r" t="t"/>
              <a:pathLst>
                <a:path extrusionOk="0" h="22200" w="59885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465225" y="3049200"/>
              <a:ext cx="48650" cy="70625"/>
            </a:xfrm>
            <a:custGeom>
              <a:rect b="b" l="l" r="r" t="t"/>
              <a:pathLst>
                <a:path extrusionOk="0" h="2825" w="1946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465225" y="3674800"/>
              <a:ext cx="49175" cy="70650"/>
            </a:xfrm>
            <a:custGeom>
              <a:rect b="b" l="l" r="r" t="t"/>
              <a:pathLst>
                <a:path extrusionOk="0" h="2826" w="1967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347375" y="2352950"/>
              <a:ext cx="1626300" cy="696275"/>
            </a:xfrm>
            <a:custGeom>
              <a:rect b="b" l="l" r="r" t="t"/>
              <a:pathLst>
                <a:path extrusionOk="0" h="27851" w="65052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720550" y="2352950"/>
              <a:ext cx="1626325" cy="696275"/>
            </a:xfrm>
            <a:custGeom>
              <a:rect b="b" l="l" r="r" t="t"/>
              <a:pathLst>
                <a:path extrusionOk="0" h="27851" w="65053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566250" y="2352950"/>
              <a:ext cx="308125" cy="696275"/>
            </a:xfrm>
            <a:custGeom>
              <a:rect b="b" l="l" r="r" t="t"/>
              <a:pathLst>
                <a:path extrusionOk="0" h="27851" w="12325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187825" y="2352950"/>
              <a:ext cx="307600" cy="696275"/>
            </a:xfrm>
            <a:custGeom>
              <a:rect b="b" l="l" r="r" t="t"/>
              <a:pathLst>
                <a:path extrusionOk="0" h="27851" w="12304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295050" y="2423575"/>
              <a:ext cx="245375" cy="555025"/>
            </a:xfrm>
            <a:custGeom>
              <a:rect b="b" l="l" r="r" t="t"/>
              <a:pathLst>
                <a:path extrusionOk="0" h="22201" w="9815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417975" y="2423575"/>
              <a:ext cx="1497125" cy="554500"/>
            </a:xfrm>
            <a:custGeom>
              <a:rect b="b" l="l" r="r" t="t"/>
              <a:pathLst>
                <a:path extrusionOk="0" h="22180" w="59885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4949600" y="2352950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949600" y="2978575"/>
              <a:ext cx="48675" cy="70650"/>
            </a:xfrm>
            <a:custGeom>
              <a:rect b="b" l="l" r="r" t="t"/>
              <a:pathLst>
                <a:path extrusionOk="0" h="2826" w="1947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720550" y="2352950"/>
              <a:ext cx="230725" cy="696275"/>
            </a:xfrm>
            <a:custGeom>
              <a:rect b="b" l="l" r="r" t="t"/>
              <a:pathLst>
                <a:path extrusionOk="0" h="27851" w="9229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1874350" y="2352950"/>
              <a:ext cx="231225" cy="696275"/>
            </a:xfrm>
            <a:custGeom>
              <a:rect b="b" l="l" r="r" t="t"/>
              <a:pathLst>
                <a:path extrusionOk="0" h="27851" w="9249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4408036" y="2610309"/>
              <a:ext cx="285848" cy="333099"/>
            </a:xfrm>
            <a:custGeom>
              <a:rect b="b" l="l" r="r" t="t"/>
              <a:pathLst>
                <a:path extrusionOk="0" h="8266" w="6089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1374800" y="3745425"/>
              <a:ext cx="1771725" cy="275175"/>
            </a:xfrm>
            <a:custGeom>
              <a:rect b="b" l="l" r="r" t="t"/>
              <a:pathLst>
                <a:path extrusionOk="0" h="11007" w="70869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146500" y="3745425"/>
              <a:ext cx="5250" cy="550"/>
            </a:xfrm>
            <a:custGeom>
              <a:rect b="b" l="l" r="r" t="t"/>
              <a:pathLst>
                <a:path extrusionOk="0" h="22" w="21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146500" y="4441650"/>
              <a:ext cx="5250" cy="25"/>
            </a:xfrm>
            <a:custGeom>
              <a:rect b="b" l="l" r="r" t="t"/>
              <a:pathLst>
                <a:path extrusionOk="0" h="1" w="21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187825" y="3049200"/>
              <a:ext cx="1326575" cy="70625"/>
            </a:xfrm>
            <a:custGeom>
              <a:rect b="b" l="l" r="r" t="t"/>
              <a:pathLst>
                <a:path extrusionOk="0" h="2825" w="53063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215550" y="3119825"/>
              <a:ext cx="1215175" cy="160075"/>
            </a:xfrm>
            <a:custGeom>
              <a:rect b="b" l="l" r="r" t="t"/>
              <a:pathLst>
                <a:path extrusionOk="0" h="6403" w="48607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2015050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2205975" y="4261200"/>
              <a:ext cx="1859625" cy="347875"/>
            </a:xfrm>
            <a:custGeom>
              <a:rect b="b" l="l" r="r" t="t"/>
              <a:pathLst>
                <a:path extrusionOk="0" h="13915" w="74385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3119300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2918425" y="4282875"/>
              <a:ext cx="42925" cy="78025"/>
            </a:xfrm>
            <a:custGeom>
              <a:rect b="b" l="l" r="r" t="t"/>
              <a:pathLst>
                <a:path extrusionOk="0" h="3121" w="1717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2902750" y="4179075"/>
              <a:ext cx="275150" cy="182575"/>
            </a:xfrm>
            <a:custGeom>
              <a:rect b="b" l="l" r="r" t="t"/>
              <a:pathLst>
                <a:path extrusionOk="0" h="7303" w="11006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2207550" y="3913875"/>
              <a:ext cx="723475" cy="723975"/>
            </a:xfrm>
            <a:custGeom>
              <a:rect b="b" l="l" r="r" t="t"/>
              <a:pathLst>
                <a:path extrusionOk="0" h="28959" w="28939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2207550" y="3914350"/>
              <a:ext cx="458250" cy="457775"/>
            </a:xfrm>
            <a:custGeom>
              <a:rect b="b" l="l" r="r" t="t"/>
              <a:pathLst>
                <a:path extrusionOk="0" h="18311" w="1833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2239475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1923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149650" y="3913875"/>
              <a:ext cx="723450" cy="723975"/>
            </a:xfrm>
            <a:custGeom>
              <a:rect b="b" l="l" r="r" t="t"/>
              <a:pathLst>
                <a:path extrusionOk="0" h="28959" w="28938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149125" y="3914350"/>
              <a:ext cx="458775" cy="457775"/>
            </a:xfrm>
            <a:custGeom>
              <a:rect b="b" l="l" r="r" t="t"/>
              <a:pathLst>
                <a:path extrusionOk="0" h="18311" w="18351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181550" y="3946300"/>
              <a:ext cx="526250" cy="526250"/>
            </a:xfrm>
            <a:custGeom>
              <a:rect b="b" l="l" r="r" t="t"/>
              <a:pathLst>
                <a:path extrusionOk="0" h="21050" w="2105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134475" y="3899225"/>
              <a:ext cx="753800" cy="753275"/>
            </a:xfrm>
            <a:custGeom>
              <a:rect b="b" l="l" r="r" t="t"/>
              <a:pathLst>
                <a:path extrusionOk="0" h="30131" w="30152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16780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3858950" y="4241325"/>
              <a:ext cx="53900" cy="69600"/>
            </a:xfrm>
            <a:custGeom>
              <a:rect b="b" l="l" r="r" t="t"/>
              <a:pathLst>
                <a:path extrusionOk="0" h="2784" w="2156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/>
          <p:nvPr/>
        </p:nvSpPr>
        <p:spPr>
          <a:xfrm>
            <a:off x="796907" y="214107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3100868" y="69292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542305" y="2283133"/>
            <a:ext cx="577253" cy="577221"/>
          </a:xfrm>
          <a:custGeom>
            <a:rect b="b" l="l" r="r" t="t"/>
            <a:pathLst>
              <a:path extrusionOk="0" h="4207" w="4207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3100875" y="3367250"/>
            <a:ext cx="56886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Team 10  TechEagle</a:t>
            </a:r>
            <a:endParaRPr b="1"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7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7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Nigel Wang,  Susie Li,  Jennifer Kim,  Faustin </a:t>
            </a:r>
            <a:r>
              <a:rPr b="1" lang="en" sz="1700">
                <a:solidFill>
                  <a:srgbClr val="595959"/>
                </a:solidFill>
              </a:rPr>
              <a:t>Nzitonda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Insight: Pre-Modeling</a:t>
            </a:r>
            <a:endParaRPr/>
          </a:p>
        </p:txBody>
      </p:sp>
      <p:grpSp>
        <p:nvGrpSpPr>
          <p:cNvPr id="356" name="Google Shape;356;p33"/>
          <p:cNvGrpSpPr/>
          <p:nvPr/>
        </p:nvGrpSpPr>
        <p:grpSpPr>
          <a:xfrm>
            <a:off x="421999" y="282705"/>
            <a:ext cx="1330895" cy="1253817"/>
            <a:chOff x="9144000" y="840363"/>
            <a:chExt cx="1618700" cy="1880350"/>
          </a:xfrm>
        </p:grpSpPr>
        <p:sp>
          <p:nvSpPr>
            <p:cNvPr id="357" name="Google Shape;357;p33"/>
            <p:cNvSpPr/>
            <p:nvPr/>
          </p:nvSpPr>
          <p:spPr>
            <a:xfrm>
              <a:off x="10502475" y="1331363"/>
              <a:ext cx="88425" cy="92575"/>
            </a:xfrm>
            <a:custGeom>
              <a:rect b="b" l="l" r="r" t="t"/>
              <a:pathLst>
                <a:path extrusionOk="0" h="3703" w="3537">
                  <a:moveTo>
                    <a:pt x="1435" y="0"/>
                  </a:moveTo>
                  <a:cubicBezTo>
                    <a:pt x="1368" y="901"/>
                    <a:pt x="935" y="1501"/>
                    <a:pt x="1" y="1668"/>
                  </a:cubicBezTo>
                  <a:cubicBezTo>
                    <a:pt x="34" y="1768"/>
                    <a:pt x="67" y="1868"/>
                    <a:pt x="67" y="2002"/>
                  </a:cubicBezTo>
                  <a:cubicBezTo>
                    <a:pt x="701" y="2068"/>
                    <a:pt x="1068" y="2469"/>
                    <a:pt x="1235" y="3036"/>
                  </a:cubicBezTo>
                  <a:lnTo>
                    <a:pt x="1235" y="3069"/>
                  </a:lnTo>
                  <a:cubicBezTo>
                    <a:pt x="1268" y="3136"/>
                    <a:pt x="1335" y="3236"/>
                    <a:pt x="1368" y="3336"/>
                  </a:cubicBezTo>
                  <a:cubicBezTo>
                    <a:pt x="1402" y="3469"/>
                    <a:pt x="1402" y="3569"/>
                    <a:pt x="1435" y="3703"/>
                  </a:cubicBezTo>
                  <a:cubicBezTo>
                    <a:pt x="2069" y="3136"/>
                    <a:pt x="2269" y="2135"/>
                    <a:pt x="3537" y="1802"/>
                  </a:cubicBezTo>
                  <a:cubicBezTo>
                    <a:pt x="2236" y="1535"/>
                    <a:pt x="2102" y="501"/>
                    <a:pt x="1435" y="34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9305800" y="1579038"/>
              <a:ext cx="944025" cy="894825"/>
            </a:xfrm>
            <a:custGeom>
              <a:rect b="b" l="l" r="r" t="t"/>
              <a:pathLst>
                <a:path extrusionOk="0" h="35793" w="37761">
                  <a:moveTo>
                    <a:pt x="12303" y="1"/>
                  </a:moveTo>
                  <a:cubicBezTo>
                    <a:pt x="11948" y="1"/>
                    <a:pt x="11639" y="246"/>
                    <a:pt x="11275" y="667"/>
                  </a:cubicBezTo>
                  <a:cubicBezTo>
                    <a:pt x="9173" y="3169"/>
                    <a:pt x="7005" y="5638"/>
                    <a:pt x="4904" y="8139"/>
                  </a:cubicBezTo>
                  <a:cubicBezTo>
                    <a:pt x="3236" y="10074"/>
                    <a:pt x="1401" y="11809"/>
                    <a:pt x="0" y="13944"/>
                  </a:cubicBezTo>
                  <a:cubicBezTo>
                    <a:pt x="400" y="14978"/>
                    <a:pt x="1334" y="15545"/>
                    <a:pt x="2102" y="16212"/>
                  </a:cubicBezTo>
                  <a:cubicBezTo>
                    <a:pt x="9507" y="22383"/>
                    <a:pt x="16846" y="28688"/>
                    <a:pt x="24251" y="34859"/>
                  </a:cubicBezTo>
                  <a:cubicBezTo>
                    <a:pt x="24718" y="35125"/>
                    <a:pt x="24985" y="35659"/>
                    <a:pt x="25518" y="35793"/>
                  </a:cubicBezTo>
                  <a:cubicBezTo>
                    <a:pt x="26085" y="35726"/>
                    <a:pt x="26352" y="35292"/>
                    <a:pt x="26686" y="34925"/>
                  </a:cubicBezTo>
                  <a:cubicBezTo>
                    <a:pt x="29354" y="31957"/>
                    <a:pt x="31956" y="28888"/>
                    <a:pt x="34558" y="25852"/>
                  </a:cubicBezTo>
                  <a:cubicBezTo>
                    <a:pt x="35626" y="24618"/>
                    <a:pt x="36960" y="23584"/>
                    <a:pt x="37527" y="21983"/>
                  </a:cubicBezTo>
                  <a:cubicBezTo>
                    <a:pt x="37760" y="21382"/>
                    <a:pt x="37527" y="20982"/>
                    <a:pt x="37060" y="20582"/>
                  </a:cubicBezTo>
                  <a:cubicBezTo>
                    <a:pt x="29088" y="13877"/>
                    <a:pt x="21149" y="7139"/>
                    <a:pt x="13210" y="434"/>
                  </a:cubicBezTo>
                  <a:cubicBezTo>
                    <a:pt x="12854" y="136"/>
                    <a:pt x="12566" y="1"/>
                    <a:pt x="12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9144000" y="1927613"/>
              <a:ext cx="782250" cy="735550"/>
            </a:xfrm>
            <a:custGeom>
              <a:rect b="b" l="l" r="r" t="t"/>
              <a:pathLst>
                <a:path extrusionOk="0" h="29422" w="31290">
                  <a:moveTo>
                    <a:pt x="6472" y="1"/>
                  </a:moveTo>
                  <a:cubicBezTo>
                    <a:pt x="6239" y="201"/>
                    <a:pt x="5938" y="368"/>
                    <a:pt x="5738" y="601"/>
                  </a:cubicBezTo>
                  <a:cubicBezTo>
                    <a:pt x="4337" y="2202"/>
                    <a:pt x="3070" y="3903"/>
                    <a:pt x="1602" y="5404"/>
                  </a:cubicBezTo>
                  <a:cubicBezTo>
                    <a:pt x="1" y="7072"/>
                    <a:pt x="134" y="8140"/>
                    <a:pt x="1836" y="9674"/>
                  </a:cubicBezTo>
                  <a:cubicBezTo>
                    <a:pt x="2903" y="10608"/>
                    <a:pt x="4004" y="11476"/>
                    <a:pt x="5071" y="12376"/>
                  </a:cubicBezTo>
                  <a:cubicBezTo>
                    <a:pt x="7573" y="14478"/>
                    <a:pt x="10108" y="16546"/>
                    <a:pt x="12543" y="18681"/>
                  </a:cubicBezTo>
                  <a:cubicBezTo>
                    <a:pt x="14378" y="20315"/>
                    <a:pt x="16346" y="21816"/>
                    <a:pt x="18181" y="23384"/>
                  </a:cubicBezTo>
                  <a:cubicBezTo>
                    <a:pt x="20582" y="25452"/>
                    <a:pt x="22884" y="27587"/>
                    <a:pt x="25486" y="29422"/>
                  </a:cubicBezTo>
                  <a:cubicBezTo>
                    <a:pt x="25853" y="27520"/>
                    <a:pt x="27020" y="26086"/>
                    <a:pt x="28354" y="24785"/>
                  </a:cubicBezTo>
                  <a:cubicBezTo>
                    <a:pt x="29255" y="23918"/>
                    <a:pt x="29922" y="22884"/>
                    <a:pt x="30689" y="21916"/>
                  </a:cubicBezTo>
                  <a:cubicBezTo>
                    <a:pt x="30990" y="21583"/>
                    <a:pt x="31290" y="21216"/>
                    <a:pt x="30990" y="20715"/>
                  </a:cubicBezTo>
                  <a:cubicBezTo>
                    <a:pt x="26153" y="16579"/>
                    <a:pt x="21316" y="12476"/>
                    <a:pt x="16479" y="8373"/>
                  </a:cubicBezTo>
                  <a:cubicBezTo>
                    <a:pt x="13144" y="5571"/>
                    <a:pt x="9808" y="2803"/>
                    <a:pt x="6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9793650" y="2128588"/>
              <a:ext cx="527050" cy="569400"/>
            </a:xfrm>
            <a:custGeom>
              <a:rect b="b" l="l" r="r" t="t"/>
              <a:pathLst>
                <a:path extrusionOk="0" h="22776" w="21082">
                  <a:moveTo>
                    <a:pt x="18013" y="1"/>
                  </a:moveTo>
                  <a:cubicBezTo>
                    <a:pt x="17713" y="268"/>
                    <a:pt x="17413" y="534"/>
                    <a:pt x="17146" y="835"/>
                  </a:cubicBezTo>
                  <a:cubicBezTo>
                    <a:pt x="13410" y="5104"/>
                    <a:pt x="9707" y="9407"/>
                    <a:pt x="6004" y="13677"/>
                  </a:cubicBezTo>
                  <a:cubicBezTo>
                    <a:pt x="5979" y="13675"/>
                    <a:pt x="5953" y="13674"/>
                    <a:pt x="5928" y="13674"/>
                  </a:cubicBezTo>
                  <a:cubicBezTo>
                    <a:pt x="5566" y="13674"/>
                    <a:pt x="5289" y="13894"/>
                    <a:pt x="5070" y="14144"/>
                  </a:cubicBezTo>
                  <a:cubicBezTo>
                    <a:pt x="3669" y="15745"/>
                    <a:pt x="2202" y="17313"/>
                    <a:pt x="867" y="18981"/>
                  </a:cubicBezTo>
                  <a:cubicBezTo>
                    <a:pt x="0" y="20082"/>
                    <a:pt x="134" y="21082"/>
                    <a:pt x="1201" y="22083"/>
                  </a:cubicBezTo>
                  <a:cubicBezTo>
                    <a:pt x="1725" y="22542"/>
                    <a:pt x="2226" y="22776"/>
                    <a:pt x="2730" y="22776"/>
                  </a:cubicBezTo>
                  <a:cubicBezTo>
                    <a:pt x="3251" y="22776"/>
                    <a:pt x="3777" y="22525"/>
                    <a:pt x="4337" y="22016"/>
                  </a:cubicBezTo>
                  <a:cubicBezTo>
                    <a:pt x="4670" y="21716"/>
                    <a:pt x="4970" y="21383"/>
                    <a:pt x="5170" y="20949"/>
                  </a:cubicBezTo>
                  <a:cubicBezTo>
                    <a:pt x="5271" y="20682"/>
                    <a:pt x="5237" y="20382"/>
                    <a:pt x="5037" y="20182"/>
                  </a:cubicBezTo>
                  <a:cubicBezTo>
                    <a:pt x="4337" y="19481"/>
                    <a:pt x="4670" y="18948"/>
                    <a:pt x="5170" y="18314"/>
                  </a:cubicBezTo>
                  <a:cubicBezTo>
                    <a:pt x="5492" y="17912"/>
                    <a:pt x="5813" y="17704"/>
                    <a:pt x="6171" y="17704"/>
                  </a:cubicBezTo>
                  <a:cubicBezTo>
                    <a:pt x="6408" y="17704"/>
                    <a:pt x="6660" y="17795"/>
                    <a:pt x="6938" y="17980"/>
                  </a:cubicBezTo>
                  <a:cubicBezTo>
                    <a:pt x="7030" y="18035"/>
                    <a:pt x="7152" y="18060"/>
                    <a:pt x="7277" y="18060"/>
                  </a:cubicBezTo>
                  <a:cubicBezTo>
                    <a:pt x="7379" y="18060"/>
                    <a:pt x="7482" y="18044"/>
                    <a:pt x="7572" y="18014"/>
                  </a:cubicBezTo>
                  <a:cubicBezTo>
                    <a:pt x="8339" y="17580"/>
                    <a:pt x="8773" y="16779"/>
                    <a:pt x="9407" y="16246"/>
                  </a:cubicBezTo>
                  <a:cubicBezTo>
                    <a:pt x="12976" y="12109"/>
                    <a:pt x="16545" y="8006"/>
                    <a:pt x="20148" y="3870"/>
                  </a:cubicBezTo>
                  <a:cubicBezTo>
                    <a:pt x="20481" y="3470"/>
                    <a:pt x="21082" y="3103"/>
                    <a:pt x="20782" y="2369"/>
                  </a:cubicBezTo>
                  <a:cubicBezTo>
                    <a:pt x="19848" y="1568"/>
                    <a:pt x="18914" y="801"/>
                    <a:pt x="18013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10021300" y="2182338"/>
              <a:ext cx="324425" cy="364100"/>
            </a:xfrm>
            <a:custGeom>
              <a:rect b="b" l="l" r="r" t="t"/>
              <a:pathLst>
                <a:path extrusionOk="0" h="14564" w="12977">
                  <a:moveTo>
                    <a:pt x="12340" y="1"/>
                  </a:moveTo>
                  <a:cubicBezTo>
                    <a:pt x="12125" y="1"/>
                    <a:pt x="11895" y="139"/>
                    <a:pt x="11676" y="219"/>
                  </a:cubicBezTo>
                  <a:cubicBezTo>
                    <a:pt x="11008" y="1020"/>
                    <a:pt x="10375" y="1854"/>
                    <a:pt x="9708" y="2654"/>
                  </a:cubicBezTo>
                  <a:cubicBezTo>
                    <a:pt x="6472" y="6390"/>
                    <a:pt x="3236" y="10126"/>
                    <a:pt x="1" y="13896"/>
                  </a:cubicBezTo>
                  <a:cubicBezTo>
                    <a:pt x="56" y="14309"/>
                    <a:pt x="225" y="14563"/>
                    <a:pt x="584" y="14563"/>
                  </a:cubicBezTo>
                  <a:cubicBezTo>
                    <a:pt x="659" y="14563"/>
                    <a:pt x="742" y="14552"/>
                    <a:pt x="835" y="14529"/>
                  </a:cubicBezTo>
                  <a:cubicBezTo>
                    <a:pt x="4671" y="10126"/>
                    <a:pt x="8507" y="5723"/>
                    <a:pt x="12343" y="1320"/>
                  </a:cubicBezTo>
                  <a:cubicBezTo>
                    <a:pt x="12610" y="1020"/>
                    <a:pt x="12977" y="686"/>
                    <a:pt x="12743" y="252"/>
                  </a:cubicBezTo>
                  <a:cubicBezTo>
                    <a:pt x="12622" y="64"/>
                    <a:pt x="12485" y="1"/>
                    <a:pt x="12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9766950" y="2445488"/>
              <a:ext cx="176825" cy="275225"/>
            </a:xfrm>
            <a:custGeom>
              <a:rect b="b" l="l" r="r" t="t"/>
              <a:pathLst>
                <a:path extrusionOk="0" h="11009" w="7073">
                  <a:moveTo>
                    <a:pt x="6072" y="0"/>
                  </a:moveTo>
                  <a:cubicBezTo>
                    <a:pt x="4938" y="1768"/>
                    <a:pt x="3537" y="3370"/>
                    <a:pt x="2102" y="4937"/>
                  </a:cubicBezTo>
                  <a:cubicBezTo>
                    <a:pt x="1135" y="5971"/>
                    <a:pt x="1" y="7039"/>
                    <a:pt x="568" y="8707"/>
                  </a:cubicBezTo>
                  <a:cubicBezTo>
                    <a:pt x="1035" y="9174"/>
                    <a:pt x="1535" y="9674"/>
                    <a:pt x="2035" y="10108"/>
                  </a:cubicBezTo>
                  <a:cubicBezTo>
                    <a:pt x="2701" y="10709"/>
                    <a:pt x="3320" y="11009"/>
                    <a:pt x="3925" y="11009"/>
                  </a:cubicBezTo>
                  <a:cubicBezTo>
                    <a:pt x="4564" y="11009"/>
                    <a:pt x="5188" y="10675"/>
                    <a:pt x="5838" y="10008"/>
                  </a:cubicBezTo>
                  <a:cubicBezTo>
                    <a:pt x="6272" y="9607"/>
                    <a:pt x="6605" y="9107"/>
                    <a:pt x="6972" y="8673"/>
                  </a:cubicBezTo>
                  <a:cubicBezTo>
                    <a:pt x="7030" y="8124"/>
                    <a:pt x="6763" y="7926"/>
                    <a:pt x="6343" y="7926"/>
                  </a:cubicBezTo>
                  <a:cubicBezTo>
                    <a:pt x="6278" y="7926"/>
                    <a:pt x="6210" y="7931"/>
                    <a:pt x="6138" y="7939"/>
                  </a:cubicBezTo>
                  <a:cubicBezTo>
                    <a:pt x="5805" y="8306"/>
                    <a:pt x="5438" y="8673"/>
                    <a:pt x="5138" y="9040"/>
                  </a:cubicBezTo>
                  <a:cubicBezTo>
                    <a:pt x="4721" y="9557"/>
                    <a:pt x="4312" y="9791"/>
                    <a:pt x="3895" y="9791"/>
                  </a:cubicBezTo>
                  <a:cubicBezTo>
                    <a:pt x="3478" y="9791"/>
                    <a:pt x="3053" y="9557"/>
                    <a:pt x="2603" y="9140"/>
                  </a:cubicBezTo>
                  <a:cubicBezTo>
                    <a:pt x="1468" y="8106"/>
                    <a:pt x="1368" y="7639"/>
                    <a:pt x="2269" y="6538"/>
                  </a:cubicBezTo>
                  <a:cubicBezTo>
                    <a:pt x="3870" y="4704"/>
                    <a:pt x="5471" y="2836"/>
                    <a:pt x="7072" y="1001"/>
                  </a:cubicBezTo>
                  <a:cubicBezTo>
                    <a:pt x="6839" y="534"/>
                    <a:pt x="6539" y="201"/>
                    <a:pt x="6072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9887050" y="2557163"/>
              <a:ext cx="146775" cy="159375"/>
            </a:xfrm>
            <a:custGeom>
              <a:rect b="b" l="l" r="r" t="t"/>
              <a:pathLst>
                <a:path extrusionOk="0" h="6375" w="5871">
                  <a:moveTo>
                    <a:pt x="2341" y="1"/>
                  </a:moveTo>
                  <a:cubicBezTo>
                    <a:pt x="1807" y="1"/>
                    <a:pt x="1333" y="401"/>
                    <a:pt x="901" y="1171"/>
                  </a:cubicBezTo>
                  <a:cubicBezTo>
                    <a:pt x="834" y="1304"/>
                    <a:pt x="734" y="1404"/>
                    <a:pt x="634" y="1471"/>
                  </a:cubicBezTo>
                  <a:cubicBezTo>
                    <a:pt x="0" y="2005"/>
                    <a:pt x="0" y="2472"/>
                    <a:pt x="767" y="2939"/>
                  </a:cubicBezTo>
                  <a:cubicBezTo>
                    <a:pt x="1001" y="3072"/>
                    <a:pt x="1134" y="3306"/>
                    <a:pt x="1334" y="3506"/>
                  </a:cubicBezTo>
                  <a:cubicBezTo>
                    <a:pt x="1668" y="3639"/>
                    <a:pt x="2002" y="3839"/>
                    <a:pt x="2168" y="4206"/>
                  </a:cubicBezTo>
                  <a:cubicBezTo>
                    <a:pt x="3136" y="4907"/>
                    <a:pt x="4103" y="5607"/>
                    <a:pt x="5170" y="6375"/>
                  </a:cubicBezTo>
                  <a:cubicBezTo>
                    <a:pt x="5271" y="5607"/>
                    <a:pt x="5337" y="5040"/>
                    <a:pt x="5437" y="4473"/>
                  </a:cubicBezTo>
                  <a:cubicBezTo>
                    <a:pt x="5604" y="3372"/>
                    <a:pt x="5871" y="2238"/>
                    <a:pt x="4637" y="1504"/>
                  </a:cubicBezTo>
                  <a:cubicBezTo>
                    <a:pt x="4603" y="904"/>
                    <a:pt x="4170" y="804"/>
                    <a:pt x="3703" y="737"/>
                  </a:cubicBezTo>
                  <a:cubicBezTo>
                    <a:pt x="3207" y="242"/>
                    <a:pt x="2756" y="1"/>
                    <a:pt x="2341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9979600" y="2529713"/>
              <a:ext cx="62575" cy="65075"/>
            </a:xfrm>
            <a:custGeom>
              <a:rect b="b" l="l" r="r" t="t"/>
              <a:pathLst>
                <a:path extrusionOk="0" h="2603" w="2503">
                  <a:moveTo>
                    <a:pt x="1669" y="1"/>
                  </a:moveTo>
                  <a:cubicBezTo>
                    <a:pt x="1135" y="601"/>
                    <a:pt x="568" y="1235"/>
                    <a:pt x="1" y="1835"/>
                  </a:cubicBezTo>
                  <a:cubicBezTo>
                    <a:pt x="334" y="2069"/>
                    <a:pt x="635" y="2336"/>
                    <a:pt x="935" y="2602"/>
                  </a:cubicBezTo>
                  <a:cubicBezTo>
                    <a:pt x="1468" y="1935"/>
                    <a:pt x="2002" y="1268"/>
                    <a:pt x="2503" y="634"/>
                  </a:cubicBezTo>
                  <a:cubicBezTo>
                    <a:pt x="2236" y="401"/>
                    <a:pt x="1969" y="201"/>
                    <a:pt x="1669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10074675" y="840363"/>
              <a:ext cx="132625" cy="170800"/>
            </a:xfrm>
            <a:custGeom>
              <a:rect b="b" l="l" r="r" t="t"/>
              <a:pathLst>
                <a:path extrusionOk="0" h="6832" w="5305">
                  <a:moveTo>
                    <a:pt x="3384" y="0"/>
                  </a:moveTo>
                  <a:cubicBezTo>
                    <a:pt x="3062" y="0"/>
                    <a:pt x="2736" y="60"/>
                    <a:pt x="2402" y="226"/>
                  </a:cubicBezTo>
                  <a:cubicBezTo>
                    <a:pt x="1468" y="393"/>
                    <a:pt x="934" y="1094"/>
                    <a:pt x="768" y="1827"/>
                  </a:cubicBezTo>
                  <a:cubicBezTo>
                    <a:pt x="334" y="3462"/>
                    <a:pt x="0" y="5130"/>
                    <a:pt x="0" y="6831"/>
                  </a:cubicBezTo>
                  <a:cubicBezTo>
                    <a:pt x="634" y="6397"/>
                    <a:pt x="1268" y="5964"/>
                    <a:pt x="1602" y="5263"/>
                  </a:cubicBezTo>
                  <a:cubicBezTo>
                    <a:pt x="2132" y="5538"/>
                    <a:pt x="2674" y="5686"/>
                    <a:pt x="3228" y="5686"/>
                  </a:cubicBezTo>
                  <a:cubicBezTo>
                    <a:pt x="3614" y="5686"/>
                    <a:pt x="4006" y="5614"/>
                    <a:pt x="4404" y="5463"/>
                  </a:cubicBezTo>
                  <a:cubicBezTo>
                    <a:pt x="4704" y="3762"/>
                    <a:pt x="5004" y="2028"/>
                    <a:pt x="5304" y="326"/>
                  </a:cubicBezTo>
                  <a:cubicBezTo>
                    <a:pt x="4659" y="237"/>
                    <a:pt x="4029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9973775" y="1484813"/>
              <a:ext cx="129275" cy="162625"/>
            </a:xfrm>
            <a:custGeom>
              <a:rect b="b" l="l" r="r" t="t"/>
              <a:pathLst>
                <a:path extrusionOk="0" h="6505" w="5171">
                  <a:moveTo>
                    <a:pt x="3468" y="0"/>
                  </a:moveTo>
                  <a:cubicBezTo>
                    <a:pt x="3094" y="0"/>
                    <a:pt x="2717" y="62"/>
                    <a:pt x="2335" y="233"/>
                  </a:cubicBezTo>
                  <a:cubicBezTo>
                    <a:pt x="1568" y="400"/>
                    <a:pt x="1201" y="967"/>
                    <a:pt x="801" y="1568"/>
                  </a:cubicBezTo>
                  <a:cubicBezTo>
                    <a:pt x="334" y="3169"/>
                    <a:pt x="34" y="4803"/>
                    <a:pt x="0" y="6505"/>
                  </a:cubicBezTo>
                  <a:cubicBezTo>
                    <a:pt x="367" y="5704"/>
                    <a:pt x="1068" y="5304"/>
                    <a:pt x="1802" y="4937"/>
                  </a:cubicBezTo>
                  <a:cubicBezTo>
                    <a:pt x="2005" y="4892"/>
                    <a:pt x="2206" y="4874"/>
                    <a:pt x="2407" y="4874"/>
                  </a:cubicBezTo>
                  <a:cubicBezTo>
                    <a:pt x="3094" y="4874"/>
                    <a:pt x="3765" y="5085"/>
                    <a:pt x="4437" y="5137"/>
                  </a:cubicBezTo>
                  <a:cubicBezTo>
                    <a:pt x="4670" y="3502"/>
                    <a:pt x="4937" y="1868"/>
                    <a:pt x="5171" y="267"/>
                  </a:cubicBezTo>
                  <a:cubicBezTo>
                    <a:pt x="4605" y="146"/>
                    <a:pt x="4040" y="0"/>
                    <a:pt x="3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10051325" y="1009613"/>
              <a:ext cx="127625" cy="148300"/>
            </a:xfrm>
            <a:custGeom>
              <a:rect b="b" l="l" r="r" t="t"/>
              <a:pathLst>
                <a:path extrusionOk="0" h="5932" w="5105">
                  <a:moveTo>
                    <a:pt x="3296" y="0"/>
                  </a:moveTo>
                  <a:cubicBezTo>
                    <a:pt x="2965" y="0"/>
                    <a:pt x="2633" y="43"/>
                    <a:pt x="2302" y="161"/>
                  </a:cubicBezTo>
                  <a:cubicBezTo>
                    <a:pt x="1568" y="428"/>
                    <a:pt x="1068" y="895"/>
                    <a:pt x="701" y="1562"/>
                  </a:cubicBezTo>
                  <a:cubicBezTo>
                    <a:pt x="267" y="2996"/>
                    <a:pt x="34" y="4431"/>
                    <a:pt x="0" y="5932"/>
                  </a:cubicBezTo>
                  <a:cubicBezTo>
                    <a:pt x="401" y="5065"/>
                    <a:pt x="1101" y="4531"/>
                    <a:pt x="2035" y="4264"/>
                  </a:cubicBezTo>
                  <a:cubicBezTo>
                    <a:pt x="2162" y="4259"/>
                    <a:pt x="2289" y="4256"/>
                    <a:pt x="2415" y="4256"/>
                  </a:cubicBezTo>
                  <a:cubicBezTo>
                    <a:pt x="3088" y="4256"/>
                    <a:pt x="3758" y="4334"/>
                    <a:pt x="4404" y="4531"/>
                  </a:cubicBezTo>
                  <a:cubicBezTo>
                    <a:pt x="4637" y="3097"/>
                    <a:pt x="4871" y="1662"/>
                    <a:pt x="5104" y="228"/>
                  </a:cubicBezTo>
                  <a:cubicBezTo>
                    <a:pt x="4501" y="142"/>
                    <a:pt x="3899" y="0"/>
                    <a:pt x="3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10077175" y="848513"/>
              <a:ext cx="685525" cy="860050"/>
            </a:xfrm>
            <a:custGeom>
              <a:rect b="b" l="l" r="r" t="t"/>
              <a:pathLst>
                <a:path extrusionOk="0" h="34402" w="27421">
                  <a:moveTo>
                    <a:pt x="5204" y="0"/>
                  </a:moveTo>
                  <a:cubicBezTo>
                    <a:pt x="4837" y="234"/>
                    <a:pt x="4671" y="601"/>
                    <a:pt x="4604" y="1001"/>
                  </a:cubicBezTo>
                  <a:cubicBezTo>
                    <a:pt x="4404" y="2335"/>
                    <a:pt x="4103" y="3703"/>
                    <a:pt x="4003" y="5071"/>
                  </a:cubicBezTo>
                  <a:cubicBezTo>
                    <a:pt x="3870" y="5571"/>
                    <a:pt x="3803" y="6105"/>
                    <a:pt x="3770" y="6638"/>
                  </a:cubicBezTo>
                  <a:cubicBezTo>
                    <a:pt x="3436" y="8039"/>
                    <a:pt x="3236" y="9440"/>
                    <a:pt x="3103" y="10875"/>
                  </a:cubicBezTo>
                  <a:cubicBezTo>
                    <a:pt x="2602" y="12976"/>
                    <a:pt x="2369" y="15078"/>
                    <a:pt x="2035" y="17213"/>
                  </a:cubicBezTo>
                  <a:cubicBezTo>
                    <a:pt x="1602" y="19981"/>
                    <a:pt x="1068" y="22750"/>
                    <a:pt x="768" y="25552"/>
                  </a:cubicBezTo>
                  <a:cubicBezTo>
                    <a:pt x="401" y="26920"/>
                    <a:pt x="267" y="28321"/>
                    <a:pt x="67" y="29688"/>
                  </a:cubicBezTo>
                  <a:cubicBezTo>
                    <a:pt x="1" y="30022"/>
                    <a:pt x="34" y="30355"/>
                    <a:pt x="234" y="30656"/>
                  </a:cubicBezTo>
                  <a:cubicBezTo>
                    <a:pt x="634" y="31056"/>
                    <a:pt x="1168" y="31089"/>
                    <a:pt x="1702" y="31189"/>
                  </a:cubicBezTo>
                  <a:cubicBezTo>
                    <a:pt x="8273" y="32223"/>
                    <a:pt x="14844" y="33291"/>
                    <a:pt x="21449" y="34325"/>
                  </a:cubicBezTo>
                  <a:cubicBezTo>
                    <a:pt x="21661" y="34363"/>
                    <a:pt x="21873" y="34402"/>
                    <a:pt x="22085" y="34402"/>
                  </a:cubicBezTo>
                  <a:cubicBezTo>
                    <a:pt x="22240" y="34402"/>
                    <a:pt x="22395" y="34381"/>
                    <a:pt x="22550" y="34325"/>
                  </a:cubicBezTo>
                  <a:cubicBezTo>
                    <a:pt x="24118" y="24385"/>
                    <a:pt x="25719" y="14444"/>
                    <a:pt x="27320" y="4504"/>
                  </a:cubicBezTo>
                  <a:cubicBezTo>
                    <a:pt x="27420" y="3803"/>
                    <a:pt x="27220" y="3470"/>
                    <a:pt x="26486" y="3336"/>
                  </a:cubicBezTo>
                  <a:cubicBezTo>
                    <a:pt x="19414" y="2235"/>
                    <a:pt x="12309" y="1135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9992125" y="1107013"/>
              <a:ext cx="170125" cy="527075"/>
            </a:xfrm>
            <a:custGeom>
              <a:rect b="b" l="l" r="r" t="t"/>
              <a:pathLst>
                <a:path extrusionOk="0" h="21083" w="6805">
                  <a:moveTo>
                    <a:pt x="5197" y="0"/>
                  </a:moveTo>
                  <a:cubicBezTo>
                    <a:pt x="4197" y="0"/>
                    <a:pt x="3104" y="481"/>
                    <a:pt x="2635" y="1235"/>
                  </a:cubicBezTo>
                  <a:cubicBezTo>
                    <a:pt x="1234" y="6372"/>
                    <a:pt x="867" y="11276"/>
                    <a:pt x="0" y="16380"/>
                  </a:cubicBezTo>
                  <a:cubicBezTo>
                    <a:pt x="6305" y="13277"/>
                    <a:pt x="3269" y="21083"/>
                    <a:pt x="6805" y="635"/>
                  </a:cubicBezTo>
                  <a:cubicBezTo>
                    <a:pt x="6429" y="194"/>
                    <a:pt x="5832" y="0"/>
                    <a:pt x="5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9952075" y="1599138"/>
              <a:ext cx="688850" cy="253175"/>
            </a:xfrm>
            <a:custGeom>
              <a:rect b="b" l="l" r="r" t="t"/>
              <a:pathLst>
                <a:path extrusionOk="0" h="10127" w="27554">
                  <a:moveTo>
                    <a:pt x="3689" y="1"/>
                  </a:moveTo>
                  <a:cubicBezTo>
                    <a:pt x="3400" y="1"/>
                    <a:pt x="3103" y="30"/>
                    <a:pt x="2803" y="64"/>
                  </a:cubicBezTo>
                  <a:cubicBezTo>
                    <a:pt x="1936" y="464"/>
                    <a:pt x="968" y="731"/>
                    <a:pt x="868" y="1932"/>
                  </a:cubicBezTo>
                  <a:cubicBezTo>
                    <a:pt x="1" y="4066"/>
                    <a:pt x="835" y="6101"/>
                    <a:pt x="2803" y="6435"/>
                  </a:cubicBezTo>
                  <a:cubicBezTo>
                    <a:pt x="10475" y="7669"/>
                    <a:pt x="18147" y="8870"/>
                    <a:pt x="25819" y="10104"/>
                  </a:cubicBezTo>
                  <a:cubicBezTo>
                    <a:pt x="25919" y="10119"/>
                    <a:pt x="26009" y="10127"/>
                    <a:pt x="26091" y="10127"/>
                  </a:cubicBezTo>
                  <a:cubicBezTo>
                    <a:pt x="26560" y="10127"/>
                    <a:pt x="26753" y="9881"/>
                    <a:pt x="26753" y="9370"/>
                  </a:cubicBezTo>
                  <a:cubicBezTo>
                    <a:pt x="26520" y="9003"/>
                    <a:pt x="26420" y="8536"/>
                    <a:pt x="25986" y="8336"/>
                  </a:cubicBezTo>
                  <a:cubicBezTo>
                    <a:pt x="25886" y="8370"/>
                    <a:pt x="25819" y="8403"/>
                    <a:pt x="25753" y="8470"/>
                  </a:cubicBezTo>
                  <a:cubicBezTo>
                    <a:pt x="25605" y="8636"/>
                    <a:pt x="25436" y="8679"/>
                    <a:pt x="25259" y="8679"/>
                  </a:cubicBezTo>
                  <a:cubicBezTo>
                    <a:pt x="25116" y="8679"/>
                    <a:pt x="24967" y="8651"/>
                    <a:pt x="24819" y="8636"/>
                  </a:cubicBezTo>
                  <a:cubicBezTo>
                    <a:pt x="24352" y="8603"/>
                    <a:pt x="23885" y="8436"/>
                    <a:pt x="23418" y="8436"/>
                  </a:cubicBezTo>
                  <a:cubicBezTo>
                    <a:pt x="18314" y="7669"/>
                    <a:pt x="13244" y="6802"/>
                    <a:pt x="8140" y="6068"/>
                  </a:cubicBezTo>
                  <a:cubicBezTo>
                    <a:pt x="8023" y="6156"/>
                    <a:pt x="7921" y="6191"/>
                    <a:pt x="7831" y="6191"/>
                  </a:cubicBezTo>
                  <a:cubicBezTo>
                    <a:pt x="7509" y="6191"/>
                    <a:pt x="7318" y="5753"/>
                    <a:pt x="7006" y="5701"/>
                  </a:cubicBezTo>
                  <a:cubicBezTo>
                    <a:pt x="6572" y="5568"/>
                    <a:pt x="6105" y="5501"/>
                    <a:pt x="5638" y="5467"/>
                  </a:cubicBezTo>
                  <a:cubicBezTo>
                    <a:pt x="5394" y="5486"/>
                    <a:pt x="5150" y="5579"/>
                    <a:pt x="4917" y="5579"/>
                  </a:cubicBezTo>
                  <a:cubicBezTo>
                    <a:pt x="4737" y="5579"/>
                    <a:pt x="4564" y="5523"/>
                    <a:pt x="4404" y="5334"/>
                  </a:cubicBezTo>
                  <a:cubicBezTo>
                    <a:pt x="4071" y="5134"/>
                    <a:pt x="3670" y="5134"/>
                    <a:pt x="3303" y="5067"/>
                  </a:cubicBezTo>
                  <a:cubicBezTo>
                    <a:pt x="2236" y="4900"/>
                    <a:pt x="1702" y="3933"/>
                    <a:pt x="2069" y="2899"/>
                  </a:cubicBezTo>
                  <a:cubicBezTo>
                    <a:pt x="2169" y="2599"/>
                    <a:pt x="2403" y="2365"/>
                    <a:pt x="2569" y="2098"/>
                  </a:cubicBezTo>
                  <a:cubicBezTo>
                    <a:pt x="2841" y="1807"/>
                    <a:pt x="3147" y="1731"/>
                    <a:pt x="3473" y="1731"/>
                  </a:cubicBezTo>
                  <a:cubicBezTo>
                    <a:pt x="3708" y="1731"/>
                    <a:pt x="3953" y="1770"/>
                    <a:pt x="4204" y="1798"/>
                  </a:cubicBezTo>
                  <a:cubicBezTo>
                    <a:pt x="11576" y="2966"/>
                    <a:pt x="18948" y="4167"/>
                    <a:pt x="26320" y="5334"/>
                  </a:cubicBezTo>
                  <a:cubicBezTo>
                    <a:pt x="26449" y="5364"/>
                    <a:pt x="26575" y="5382"/>
                    <a:pt x="26696" y="5382"/>
                  </a:cubicBezTo>
                  <a:cubicBezTo>
                    <a:pt x="26983" y="5382"/>
                    <a:pt x="27243" y="5282"/>
                    <a:pt x="27454" y="5000"/>
                  </a:cubicBezTo>
                  <a:cubicBezTo>
                    <a:pt x="27487" y="4767"/>
                    <a:pt x="27521" y="4533"/>
                    <a:pt x="27554" y="4300"/>
                  </a:cubicBezTo>
                  <a:cubicBezTo>
                    <a:pt x="27220" y="4000"/>
                    <a:pt x="26753" y="3966"/>
                    <a:pt x="26320" y="3900"/>
                  </a:cubicBezTo>
                  <a:cubicBezTo>
                    <a:pt x="19315" y="2799"/>
                    <a:pt x="12310" y="1665"/>
                    <a:pt x="5305" y="564"/>
                  </a:cubicBezTo>
                  <a:cubicBezTo>
                    <a:pt x="4815" y="119"/>
                    <a:pt x="4267" y="1"/>
                    <a:pt x="36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10064675" y="970863"/>
              <a:ext cx="120100" cy="73400"/>
            </a:xfrm>
            <a:custGeom>
              <a:rect b="b" l="l" r="r" t="t"/>
              <a:pathLst>
                <a:path extrusionOk="0" h="2936" w="4804">
                  <a:moveTo>
                    <a:pt x="3149" y="1"/>
                  </a:moveTo>
                  <a:cubicBezTo>
                    <a:pt x="1903" y="1"/>
                    <a:pt x="870" y="483"/>
                    <a:pt x="400" y="1611"/>
                  </a:cubicBezTo>
                  <a:cubicBezTo>
                    <a:pt x="200" y="2111"/>
                    <a:pt x="0" y="2812"/>
                    <a:pt x="200" y="2912"/>
                  </a:cubicBezTo>
                  <a:cubicBezTo>
                    <a:pt x="222" y="2928"/>
                    <a:pt x="249" y="2936"/>
                    <a:pt x="279" y="2936"/>
                  </a:cubicBezTo>
                  <a:cubicBezTo>
                    <a:pt x="431" y="2936"/>
                    <a:pt x="672" y="2746"/>
                    <a:pt x="867" y="2578"/>
                  </a:cubicBezTo>
                  <a:cubicBezTo>
                    <a:pt x="1268" y="2078"/>
                    <a:pt x="1835" y="1544"/>
                    <a:pt x="2569" y="1511"/>
                  </a:cubicBezTo>
                  <a:cubicBezTo>
                    <a:pt x="2594" y="1510"/>
                    <a:pt x="2618" y="1509"/>
                    <a:pt x="2643" y="1509"/>
                  </a:cubicBezTo>
                  <a:cubicBezTo>
                    <a:pt x="3224" y="1509"/>
                    <a:pt x="3630" y="1807"/>
                    <a:pt x="4001" y="1807"/>
                  </a:cubicBezTo>
                  <a:cubicBezTo>
                    <a:pt x="4092" y="1807"/>
                    <a:pt x="4181" y="1789"/>
                    <a:pt x="4270" y="1744"/>
                  </a:cubicBezTo>
                  <a:cubicBezTo>
                    <a:pt x="4537" y="1611"/>
                    <a:pt x="4804" y="1244"/>
                    <a:pt x="4804" y="243"/>
                  </a:cubicBezTo>
                  <a:cubicBezTo>
                    <a:pt x="4232" y="86"/>
                    <a:pt x="3672" y="1"/>
                    <a:pt x="3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10596725" y="1724138"/>
              <a:ext cx="41700" cy="108425"/>
            </a:xfrm>
            <a:custGeom>
              <a:rect b="b" l="l" r="r" t="t"/>
              <a:pathLst>
                <a:path extrusionOk="0" h="4337" w="1668">
                  <a:moveTo>
                    <a:pt x="1668" y="0"/>
                  </a:moveTo>
                  <a:cubicBezTo>
                    <a:pt x="1368" y="34"/>
                    <a:pt x="1034" y="67"/>
                    <a:pt x="734" y="101"/>
                  </a:cubicBezTo>
                  <a:cubicBezTo>
                    <a:pt x="467" y="201"/>
                    <a:pt x="367" y="434"/>
                    <a:pt x="334" y="701"/>
                  </a:cubicBezTo>
                  <a:cubicBezTo>
                    <a:pt x="267" y="834"/>
                    <a:pt x="267" y="968"/>
                    <a:pt x="234" y="1135"/>
                  </a:cubicBezTo>
                  <a:cubicBezTo>
                    <a:pt x="200" y="1301"/>
                    <a:pt x="167" y="1502"/>
                    <a:pt x="167" y="1702"/>
                  </a:cubicBezTo>
                  <a:cubicBezTo>
                    <a:pt x="100" y="1902"/>
                    <a:pt x="100" y="2069"/>
                    <a:pt x="67" y="2269"/>
                  </a:cubicBezTo>
                  <a:cubicBezTo>
                    <a:pt x="0" y="2469"/>
                    <a:pt x="0" y="2669"/>
                    <a:pt x="0" y="2869"/>
                  </a:cubicBezTo>
                  <a:cubicBezTo>
                    <a:pt x="0" y="3103"/>
                    <a:pt x="33" y="3303"/>
                    <a:pt x="234" y="3403"/>
                  </a:cubicBezTo>
                  <a:cubicBezTo>
                    <a:pt x="100" y="4003"/>
                    <a:pt x="500" y="4203"/>
                    <a:pt x="967" y="4337"/>
                  </a:cubicBezTo>
                  <a:cubicBezTo>
                    <a:pt x="1201" y="2903"/>
                    <a:pt x="1434" y="1468"/>
                    <a:pt x="1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10225625" y="1145088"/>
              <a:ext cx="376125" cy="411175"/>
            </a:xfrm>
            <a:custGeom>
              <a:rect b="b" l="l" r="r" t="t"/>
              <a:pathLst>
                <a:path extrusionOk="0" h="16447" w="15045">
                  <a:moveTo>
                    <a:pt x="3161" y="0"/>
                  </a:moveTo>
                  <a:cubicBezTo>
                    <a:pt x="2467" y="0"/>
                    <a:pt x="2172" y="342"/>
                    <a:pt x="2035" y="1247"/>
                  </a:cubicBezTo>
                  <a:cubicBezTo>
                    <a:pt x="1701" y="3248"/>
                    <a:pt x="1401" y="5250"/>
                    <a:pt x="1068" y="7251"/>
                  </a:cubicBezTo>
                  <a:cubicBezTo>
                    <a:pt x="767" y="9286"/>
                    <a:pt x="434" y="11287"/>
                    <a:pt x="134" y="13322"/>
                  </a:cubicBezTo>
                  <a:cubicBezTo>
                    <a:pt x="0" y="14023"/>
                    <a:pt x="134" y="14590"/>
                    <a:pt x="934" y="14723"/>
                  </a:cubicBezTo>
                  <a:cubicBezTo>
                    <a:pt x="4537" y="15290"/>
                    <a:pt x="8106" y="15857"/>
                    <a:pt x="11708" y="16424"/>
                  </a:cubicBezTo>
                  <a:cubicBezTo>
                    <a:pt x="11793" y="16439"/>
                    <a:pt x="11874" y="16447"/>
                    <a:pt x="11950" y="16447"/>
                  </a:cubicBezTo>
                  <a:cubicBezTo>
                    <a:pt x="12389" y="16447"/>
                    <a:pt x="12696" y="16201"/>
                    <a:pt x="12809" y="15690"/>
                  </a:cubicBezTo>
                  <a:cubicBezTo>
                    <a:pt x="12909" y="15357"/>
                    <a:pt x="13009" y="14990"/>
                    <a:pt x="13076" y="14623"/>
                  </a:cubicBezTo>
                  <a:cubicBezTo>
                    <a:pt x="13677" y="10954"/>
                    <a:pt x="14244" y="7251"/>
                    <a:pt x="14844" y="3582"/>
                  </a:cubicBezTo>
                  <a:cubicBezTo>
                    <a:pt x="15044" y="2181"/>
                    <a:pt x="14777" y="1814"/>
                    <a:pt x="13443" y="1580"/>
                  </a:cubicBezTo>
                  <a:cubicBezTo>
                    <a:pt x="10174" y="1047"/>
                    <a:pt x="6938" y="546"/>
                    <a:pt x="3669" y="46"/>
                  </a:cubicBezTo>
                  <a:cubicBezTo>
                    <a:pt x="3480" y="16"/>
                    <a:pt x="3311" y="0"/>
                    <a:pt x="3161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10296500" y="998688"/>
              <a:ext cx="331100" cy="83875"/>
            </a:xfrm>
            <a:custGeom>
              <a:rect b="b" l="l" r="r" t="t"/>
              <a:pathLst>
                <a:path extrusionOk="0" h="3355" w="13244">
                  <a:moveTo>
                    <a:pt x="913" y="1"/>
                  </a:moveTo>
                  <a:cubicBezTo>
                    <a:pt x="487" y="1"/>
                    <a:pt x="148" y="182"/>
                    <a:pt x="67" y="665"/>
                  </a:cubicBezTo>
                  <a:cubicBezTo>
                    <a:pt x="0" y="1299"/>
                    <a:pt x="467" y="1499"/>
                    <a:pt x="1001" y="1565"/>
                  </a:cubicBezTo>
                  <a:cubicBezTo>
                    <a:pt x="2869" y="1866"/>
                    <a:pt x="4704" y="2166"/>
                    <a:pt x="6538" y="2433"/>
                  </a:cubicBezTo>
                  <a:cubicBezTo>
                    <a:pt x="8340" y="2733"/>
                    <a:pt x="10174" y="3000"/>
                    <a:pt x="11976" y="3300"/>
                  </a:cubicBezTo>
                  <a:cubicBezTo>
                    <a:pt x="12136" y="3330"/>
                    <a:pt x="12293" y="3354"/>
                    <a:pt x="12438" y="3354"/>
                  </a:cubicBezTo>
                  <a:cubicBezTo>
                    <a:pt x="12777" y="3354"/>
                    <a:pt x="13050" y="3223"/>
                    <a:pt x="13143" y="2733"/>
                  </a:cubicBezTo>
                  <a:cubicBezTo>
                    <a:pt x="13243" y="2066"/>
                    <a:pt x="12843" y="1866"/>
                    <a:pt x="12276" y="1799"/>
                  </a:cubicBezTo>
                  <a:cubicBezTo>
                    <a:pt x="8573" y="1199"/>
                    <a:pt x="4904" y="631"/>
                    <a:pt x="1235" y="31"/>
                  </a:cubicBezTo>
                  <a:cubicBezTo>
                    <a:pt x="1124" y="12"/>
                    <a:pt x="1016" y="1"/>
                    <a:pt x="91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10058825" y="1671563"/>
              <a:ext cx="101775" cy="90025"/>
            </a:xfrm>
            <a:custGeom>
              <a:rect b="b" l="l" r="r" t="t"/>
              <a:pathLst>
                <a:path extrusionOk="0" h="3601" w="4071">
                  <a:moveTo>
                    <a:pt x="1298" y="1"/>
                  </a:moveTo>
                  <a:cubicBezTo>
                    <a:pt x="1090" y="1"/>
                    <a:pt x="880" y="21"/>
                    <a:pt x="668" y="69"/>
                  </a:cubicBezTo>
                  <a:cubicBezTo>
                    <a:pt x="501" y="135"/>
                    <a:pt x="401" y="235"/>
                    <a:pt x="334" y="369"/>
                  </a:cubicBezTo>
                  <a:cubicBezTo>
                    <a:pt x="268" y="569"/>
                    <a:pt x="234" y="769"/>
                    <a:pt x="201" y="969"/>
                  </a:cubicBezTo>
                  <a:cubicBezTo>
                    <a:pt x="167" y="1136"/>
                    <a:pt x="134" y="1336"/>
                    <a:pt x="101" y="1536"/>
                  </a:cubicBezTo>
                  <a:cubicBezTo>
                    <a:pt x="67" y="1737"/>
                    <a:pt x="34" y="1937"/>
                    <a:pt x="34" y="2137"/>
                  </a:cubicBezTo>
                  <a:cubicBezTo>
                    <a:pt x="1" y="2337"/>
                    <a:pt x="134" y="2504"/>
                    <a:pt x="201" y="2704"/>
                  </a:cubicBezTo>
                  <a:cubicBezTo>
                    <a:pt x="256" y="3071"/>
                    <a:pt x="345" y="3189"/>
                    <a:pt x="449" y="3189"/>
                  </a:cubicBezTo>
                  <a:cubicBezTo>
                    <a:pt x="639" y="3189"/>
                    <a:pt x="878" y="2793"/>
                    <a:pt x="1054" y="2793"/>
                  </a:cubicBezTo>
                  <a:cubicBezTo>
                    <a:pt x="1070" y="2793"/>
                    <a:pt x="1086" y="2796"/>
                    <a:pt x="1101" y="2804"/>
                  </a:cubicBezTo>
                  <a:cubicBezTo>
                    <a:pt x="1323" y="2676"/>
                    <a:pt x="1533" y="2621"/>
                    <a:pt x="1734" y="2621"/>
                  </a:cubicBezTo>
                  <a:cubicBezTo>
                    <a:pt x="2109" y="2621"/>
                    <a:pt x="2456" y="2811"/>
                    <a:pt x="2803" y="3071"/>
                  </a:cubicBezTo>
                  <a:cubicBezTo>
                    <a:pt x="2808" y="3070"/>
                    <a:pt x="2812" y="3070"/>
                    <a:pt x="2817" y="3070"/>
                  </a:cubicBezTo>
                  <a:cubicBezTo>
                    <a:pt x="3028" y="3070"/>
                    <a:pt x="3052" y="3601"/>
                    <a:pt x="3280" y="3601"/>
                  </a:cubicBezTo>
                  <a:cubicBezTo>
                    <a:pt x="3358" y="3601"/>
                    <a:pt x="3461" y="3539"/>
                    <a:pt x="3603" y="3371"/>
                  </a:cubicBezTo>
                  <a:cubicBezTo>
                    <a:pt x="3703" y="2604"/>
                    <a:pt x="3803" y="1837"/>
                    <a:pt x="3903" y="1069"/>
                  </a:cubicBezTo>
                  <a:cubicBezTo>
                    <a:pt x="3937" y="803"/>
                    <a:pt x="4070" y="436"/>
                    <a:pt x="3670" y="402"/>
                  </a:cubicBezTo>
                  <a:cubicBezTo>
                    <a:pt x="2875" y="296"/>
                    <a:pt x="2101" y="1"/>
                    <a:pt x="1298" y="1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10086350" y="1728638"/>
              <a:ext cx="42550" cy="19700"/>
            </a:xfrm>
            <a:custGeom>
              <a:rect b="b" l="l" r="r" t="t"/>
              <a:pathLst>
                <a:path extrusionOk="0" h="788" w="1702">
                  <a:moveTo>
                    <a:pt x="889" y="0"/>
                  </a:moveTo>
                  <a:cubicBezTo>
                    <a:pt x="687" y="0"/>
                    <a:pt x="447" y="182"/>
                    <a:pt x="0" y="521"/>
                  </a:cubicBezTo>
                  <a:cubicBezTo>
                    <a:pt x="568" y="621"/>
                    <a:pt x="1135" y="688"/>
                    <a:pt x="1702" y="788"/>
                  </a:cubicBezTo>
                  <a:cubicBezTo>
                    <a:pt x="1306" y="249"/>
                    <a:pt x="1124" y="0"/>
                    <a:pt x="889" y="0"/>
                  </a:cubicBezTo>
                  <a:close/>
                </a:path>
              </a:pathLst>
            </a:custGeom>
            <a:solidFill>
              <a:srgbClr val="E4E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9978775" y="1634988"/>
              <a:ext cx="636300" cy="189875"/>
            </a:xfrm>
            <a:custGeom>
              <a:rect b="b" l="l" r="r" t="t"/>
              <a:pathLst>
                <a:path extrusionOk="0" h="7595" w="25452">
                  <a:moveTo>
                    <a:pt x="2295" y="1"/>
                  </a:moveTo>
                  <a:cubicBezTo>
                    <a:pt x="1790" y="1"/>
                    <a:pt x="1364" y="186"/>
                    <a:pt x="1068" y="698"/>
                  </a:cubicBezTo>
                  <a:cubicBezTo>
                    <a:pt x="0" y="2232"/>
                    <a:pt x="567" y="3700"/>
                    <a:pt x="2402" y="4000"/>
                  </a:cubicBezTo>
                  <a:cubicBezTo>
                    <a:pt x="2736" y="4033"/>
                    <a:pt x="3069" y="4100"/>
                    <a:pt x="3403" y="4167"/>
                  </a:cubicBezTo>
                  <a:cubicBezTo>
                    <a:pt x="3436" y="3967"/>
                    <a:pt x="3470" y="3767"/>
                    <a:pt x="3503" y="3566"/>
                  </a:cubicBezTo>
                  <a:cubicBezTo>
                    <a:pt x="3536" y="3366"/>
                    <a:pt x="3570" y="3200"/>
                    <a:pt x="3603" y="2999"/>
                  </a:cubicBezTo>
                  <a:cubicBezTo>
                    <a:pt x="3603" y="2833"/>
                    <a:pt x="3636" y="2632"/>
                    <a:pt x="3670" y="2466"/>
                  </a:cubicBezTo>
                  <a:cubicBezTo>
                    <a:pt x="3703" y="2266"/>
                    <a:pt x="3736" y="2099"/>
                    <a:pt x="3770" y="1899"/>
                  </a:cubicBezTo>
                  <a:cubicBezTo>
                    <a:pt x="3770" y="1832"/>
                    <a:pt x="3803" y="1799"/>
                    <a:pt x="3803" y="1732"/>
                  </a:cubicBezTo>
                  <a:cubicBezTo>
                    <a:pt x="4370" y="1832"/>
                    <a:pt x="4937" y="1865"/>
                    <a:pt x="5504" y="1965"/>
                  </a:cubicBezTo>
                  <a:cubicBezTo>
                    <a:pt x="6739" y="2165"/>
                    <a:pt x="6739" y="2165"/>
                    <a:pt x="6605" y="3366"/>
                  </a:cubicBezTo>
                  <a:cubicBezTo>
                    <a:pt x="6538" y="3867"/>
                    <a:pt x="6272" y="4434"/>
                    <a:pt x="6805" y="4834"/>
                  </a:cubicBezTo>
                  <a:cubicBezTo>
                    <a:pt x="7172" y="4901"/>
                    <a:pt x="7539" y="4934"/>
                    <a:pt x="7906" y="5001"/>
                  </a:cubicBezTo>
                  <a:cubicBezTo>
                    <a:pt x="12776" y="5768"/>
                    <a:pt x="17646" y="6535"/>
                    <a:pt x="22550" y="7302"/>
                  </a:cubicBezTo>
                  <a:cubicBezTo>
                    <a:pt x="23084" y="7369"/>
                    <a:pt x="23651" y="7469"/>
                    <a:pt x="24184" y="7569"/>
                  </a:cubicBezTo>
                  <a:cubicBezTo>
                    <a:pt x="24268" y="7586"/>
                    <a:pt x="24344" y="7595"/>
                    <a:pt x="24412" y="7595"/>
                  </a:cubicBezTo>
                  <a:cubicBezTo>
                    <a:pt x="24745" y="7595"/>
                    <a:pt x="24879" y="7391"/>
                    <a:pt x="24851" y="7002"/>
                  </a:cubicBezTo>
                  <a:lnTo>
                    <a:pt x="24952" y="6969"/>
                  </a:lnTo>
                  <a:cubicBezTo>
                    <a:pt x="24952" y="6802"/>
                    <a:pt x="24985" y="6602"/>
                    <a:pt x="24985" y="6402"/>
                  </a:cubicBezTo>
                  <a:cubicBezTo>
                    <a:pt x="25018" y="6235"/>
                    <a:pt x="25052" y="6035"/>
                    <a:pt x="25052" y="5835"/>
                  </a:cubicBezTo>
                  <a:cubicBezTo>
                    <a:pt x="25085" y="5668"/>
                    <a:pt x="25118" y="5468"/>
                    <a:pt x="25152" y="5301"/>
                  </a:cubicBezTo>
                  <a:cubicBezTo>
                    <a:pt x="25185" y="5101"/>
                    <a:pt x="25218" y="4934"/>
                    <a:pt x="25252" y="4734"/>
                  </a:cubicBezTo>
                  <a:cubicBezTo>
                    <a:pt x="25252" y="4601"/>
                    <a:pt x="25285" y="4500"/>
                    <a:pt x="25285" y="4367"/>
                  </a:cubicBezTo>
                  <a:cubicBezTo>
                    <a:pt x="25352" y="4134"/>
                    <a:pt x="25419" y="3900"/>
                    <a:pt x="25452" y="3667"/>
                  </a:cubicBezTo>
                  <a:cubicBezTo>
                    <a:pt x="17880" y="2466"/>
                    <a:pt x="10274" y="1231"/>
                    <a:pt x="2669" y="31"/>
                  </a:cubicBezTo>
                  <a:cubicBezTo>
                    <a:pt x="2540" y="11"/>
                    <a:pt x="2415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3"/>
          <p:cNvSpPr/>
          <p:nvPr/>
        </p:nvSpPr>
        <p:spPr>
          <a:xfrm>
            <a:off x="421994" y="20077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1291368" y="420262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975" y="980750"/>
            <a:ext cx="6843901" cy="383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3"/>
          <p:cNvSpPr txBox="1"/>
          <p:nvPr/>
        </p:nvSpPr>
        <p:spPr>
          <a:xfrm>
            <a:off x="337825" y="2419200"/>
            <a:ext cx="12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/>
          </p:nvPr>
        </p:nvSpPr>
        <p:spPr>
          <a:xfrm>
            <a:off x="714125" y="544231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Insight: Post-Modeling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421994" y="350012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>
            <a:off x="1291368" y="420262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337825" y="2419200"/>
            <a:ext cx="12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0" name="Google Shape;3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0" y="1066825"/>
            <a:ext cx="6427449" cy="36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4"/>
          <p:cNvSpPr txBox="1"/>
          <p:nvPr/>
        </p:nvSpPr>
        <p:spPr>
          <a:xfrm>
            <a:off x="599350" y="1191125"/>
            <a:ext cx="1590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User Rating: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Did not like it,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was amazing,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was okay,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Liked it,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Really liked it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Translated to Scores: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Closer to -1 signifies to did not like it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Closer to +1 signifies to really liked it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97" name="Google Shape;397;p35"/>
          <p:cNvSpPr txBox="1"/>
          <p:nvPr>
            <p:ph idx="1" type="body"/>
          </p:nvPr>
        </p:nvSpPr>
        <p:spPr>
          <a:xfrm>
            <a:off x="844775" y="1227900"/>
            <a:ext cx="46527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45720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common rating by users is around 4 </a:t>
            </a:r>
            <a:endParaRPr sz="1600"/>
          </a:p>
          <a:p>
            <a:pPr indent="0" lvl="0" marL="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90% of users gave a high score on the likeness of the book while 10% of users expressed dislike of the book</a:t>
            </a:r>
            <a:endParaRPr sz="1600"/>
          </a:p>
          <a:p>
            <a:pPr indent="0" lvl="0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Peak of reviews from mid-90s to 2008, then spikes down afterwards</a:t>
            </a:r>
            <a:endParaRPr sz="1600"/>
          </a:p>
          <a:p>
            <a:pPr indent="0" lvl="0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98" name="Google Shape;398;p35"/>
          <p:cNvGrpSpPr/>
          <p:nvPr/>
        </p:nvGrpSpPr>
        <p:grpSpPr>
          <a:xfrm>
            <a:off x="5765030" y="1315065"/>
            <a:ext cx="2414343" cy="2142809"/>
            <a:chOff x="9143997" y="717540"/>
            <a:chExt cx="2210734" cy="1962279"/>
          </a:xfrm>
        </p:grpSpPr>
        <p:sp>
          <p:nvSpPr>
            <p:cNvPr id="399" name="Google Shape;399;p35"/>
            <p:cNvSpPr/>
            <p:nvPr/>
          </p:nvSpPr>
          <p:spPr>
            <a:xfrm>
              <a:off x="9839647" y="1845764"/>
              <a:ext cx="192588" cy="251615"/>
            </a:xfrm>
            <a:custGeom>
              <a:rect b="b" l="l" r="r" t="t"/>
              <a:pathLst>
                <a:path extrusionOk="0" h="5972" w="4571">
                  <a:moveTo>
                    <a:pt x="2369" y="0"/>
                  </a:moveTo>
                  <a:cubicBezTo>
                    <a:pt x="2336" y="167"/>
                    <a:pt x="2369" y="367"/>
                    <a:pt x="2136" y="467"/>
                  </a:cubicBezTo>
                  <a:cubicBezTo>
                    <a:pt x="2169" y="968"/>
                    <a:pt x="2102" y="1435"/>
                    <a:pt x="1669" y="1768"/>
                  </a:cubicBezTo>
                  <a:cubicBezTo>
                    <a:pt x="1635" y="2202"/>
                    <a:pt x="1435" y="2469"/>
                    <a:pt x="968" y="2469"/>
                  </a:cubicBezTo>
                  <a:cubicBezTo>
                    <a:pt x="901" y="2535"/>
                    <a:pt x="835" y="2602"/>
                    <a:pt x="768" y="2669"/>
                  </a:cubicBezTo>
                  <a:cubicBezTo>
                    <a:pt x="601" y="2969"/>
                    <a:pt x="268" y="2936"/>
                    <a:pt x="1" y="2969"/>
                  </a:cubicBezTo>
                  <a:cubicBezTo>
                    <a:pt x="34" y="3069"/>
                    <a:pt x="34" y="3169"/>
                    <a:pt x="34" y="3236"/>
                  </a:cubicBezTo>
                  <a:cubicBezTo>
                    <a:pt x="1635" y="3369"/>
                    <a:pt x="2002" y="4637"/>
                    <a:pt x="2369" y="5971"/>
                  </a:cubicBezTo>
                  <a:cubicBezTo>
                    <a:pt x="2603" y="5438"/>
                    <a:pt x="2603" y="4971"/>
                    <a:pt x="2903" y="4637"/>
                  </a:cubicBezTo>
                  <a:cubicBezTo>
                    <a:pt x="3070" y="4137"/>
                    <a:pt x="3403" y="3803"/>
                    <a:pt x="3870" y="3570"/>
                  </a:cubicBezTo>
                  <a:cubicBezTo>
                    <a:pt x="4070" y="3303"/>
                    <a:pt x="4537" y="3369"/>
                    <a:pt x="4571" y="2969"/>
                  </a:cubicBezTo>
                  <a:cubicBezTo>
                    <a:pt x="3170" y="2469"/>
                    <a:pt x="2603" y="1335"/>
                    <a:pt x="23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9956312" y="717540"/>
              <a:ext cx="1323930" cy="1516138"/>
            </a:xfrm>
            <a:custGeom>
              <a:rect b="b" l="l" r="r" t="t"/>
              <a:pathLst>
                <a:path extrusionOk="0" h="35985" w="31423">
                  <a:moveTo>
                    <a:pt x="17275" y="1"/>
                  </a:moveTo>
                  <a:cubicBezTo>
                    <a:pt x="17127" y="1"/>
                    <a:pt x="16954" y="68"/>
                    <a:pt x="16746" y="193"/>
                  </a:cubicBezTo>
                  <a:cubicBezTo>
                    <a:pt x="11709" y="3061"/>
                    <a:pt x="6639" y="5930"/>
                    <a:pt x="1568" y="8765"/>
                  </a:cubicBezTo>
                  <a:cubicBezTo>
                    <a:pt x="834" y="9166"/>
                    <a:pt x="401" y="9766"/>
                    <a:pt x="167" y="10533"/>
                  </a:cubicBezTo>
                  <a:cubicBezTo>
                    <a:pt x="0" y="10900"/>
                    <a:pt x="0" y="11267"/>
                    <a:pt x="134" y="11634"/>
                  </a:cubicBezTo>
                  <a:cubicBezTo>
                    <a:pt x="267" y="12235"/>
                    <a:pt x="601" y="12802"/>
                    <a:pt x="901" y="13335"/>
                  </a:cubicBezTo>
                  <a:cubicBezTo>
                    <a:pt x="2335" y="15904"/>
                    <a:pt x="3770" y="18472"/>
                    <a:pt x="5238" y="21008"/>
                  </a:cubicBezTo>
                  <a:cubicBezTo>
                    <a:pt x="7906" y="25644"/>
                    <a:pt x="10475" y="30314"/>
                    <a:pt x="13143" y="34918"/>
                  </a:cubicBezTo>
                  <a:cubicBezTo>
                    <a:pt x="13377" y="35351"/>
                    <a:pt x="13510" y="35885"/>
                    <a:pt x="14077" y="35985"/>
                  </a:cubicBezTo>
                  <a:cubicBezTo>
                    <a:pt x="14211" y="35918"/>
                    <a:pt x="14311" y="35818"/>
                    <a:pt x="14311" y="35718"/>
                  </a:cubicBezTo>
                  <a:cubicBezTo>
                    <a:pt x="14477" y="34350"/>
                    <a:pt x="15478" y="33783"/>
                    <a:pt x="16546" y="33183"/>
                  </a:cubicBezTo>
                  <a:cubicBezTo>
                    <a:pt x="21149" y="30581"/>
                    <a:pt x="25752" y="28013"/>
                    <a:pt x="30322" y="25377"/>
                  </a:cubicBezTo>
                  <a:cubicBezTo>
                    <a:pt x="30722" y="25177"/>
                    <a:pt x="31189" y="24977"/>
                    <a:pt x="31356" y="24477"/>
                  </a:cubicBezTo>
                  <a:cubicBezTo>
                    <a:pt x="31423" y="23876"/>
                    <a:pt x="31056" y="23409"/>
                    <a:pt x="30789" y="22942"/>
                  </a:cubicBezTo>
                  <a:cubicBezTo>
                    <a:pt x="26786" y="15871"/>
                    <a:pt x="22783" y="8799"/>
                    <a:pt x="18814" y="1727"/>
                  </a:cubicBezTo>
                  <a:cubicBezTo>
                    <a:pt x="18547" y="1260"/>
                    <a:pt x="18247" y="793"/>
                    <a:pt x="17780" y="426"/>
                  </a:cubicBezTo>
                  <a:cubicBezTo>
                    <a:pt x="17643" y="134"/>
                    <a:pt x="17484" y="1"/>
                    <a:pt x="17275" y="1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9165063" y="1185211"/>
              <a:ext cx="1271938" cy="1424036"/>
            </a:xfrm>
            <a:custGeom>
              <a:rect b="b" l="l" r="r" t="t"/>
              <a:pathLst>
                <a:path extrusionOk="0" h="33799" w="30189">
                  <a:moveTo>
                    <a:pt x="15647" y="11206"/>
                  </a:moveTo>
                  <a:lnTo>
                    <a:pt x="15647" y="11206"/>
                  </a:lnTo>
                  <a:cubicBezTo>
                    <a:pt x="15514" y="11285"/>
                    <a:pt x="15380" y="11365"/>
                    <a:pt x="15245" y="11442"/>
                  </a:cubicBezTo>
                  <a:cubicBezTo>
                    <a:pt x="13039" y="12711"/>
                    <a:pt x="10805" y="13953"/>
                    <a:pt x="8569" y="15167"/>
                  </a:cubicBezTo>
                  <a:lnTo>
                    <a:pt x="8569" y="15167"/>
                  </a:lnTo>
                  <a:cubicBezTo>
                    <a:pt x="10694" y="14003"/>
                    <a:pt x="12775" y="12748"/>
                    <a:pt x="14911" y="11575"/>
                  </a:cubicBezTo>
                  <a:cubicBezTo>
                    <a:pt x="15150" y="11446"/>
                    <a:pt x="15400" y="11329"/>
                    <a:pt x="15647" y="11206"/>
                  </a:cubicBezTo>
                  <a:close/>
                  <a:moveTo>
                    <a:pt x="16345" y="0"/>
                  </a:moveTo>
                  <a:cubicBezTo>
                    <a:pt x="15812" y="167"/>
                    <a:pt x="15345" y="434"/>
                    <a:pt x="14944" y="768"/>
                  </a:cubicBezTo>
                  <a:cubicBezTo>
                    <a:pt x="14778" y="1301"/>
                    <a:pt x="15111" y="1668"/>
                    <a:pt x="15311" y="2069"/>
                  </a:cubicBezTo>
                  <a:cubicBezTo>
                    <a:pt x="17279" y="5504"/>
                    <a:pt x="19214" y="8974"/>
                    <a:pt x="21182" y="12409"/>
                  </a:cubicBezTo>
                  <a:cubicBezTo>
                    <a:pt x="22316" y="14444"/>
                    <a:pt x="23417" y="16479"/>
                    <a:pt x="24618" y="18480"/>
                  </a:cubicBezTo>
                  <a:cubicBezTo>
                    <a:pt x="24485" y="18464"/>
                    <a:pt x="24351" y="18447"/>
                    <a:pt x="24218" y="18447"/>
                  </a:cubicBezTo>
                  <a:cubicBezTo>
                    <a:pt x="24084" y="18447"/>
                    <a:pt x="23951" y="18464"/>
                    <a:pt x="23817" y="18514"/>
                  </a:cubicBezTo>
                  <a:cubicBezTo>
                    <a:pt x="20215" y="20415"/>
                    <a:pt x="16646" y="22483"/>
                    <a:pt x="13076" y="24451"/>
                  </a:cubicBezTo>
                  <a:cubicBezTo>
                    <a:pt x="16012" y="22717"/>
                    <a:pt x="19014" y="21082"/>
                    <a:pt x="21983" y="19414"/>
                  </a:cubicBezTo>
                  <a:cubicBezTo>
                    <a:pt x="22283" y="19248"/>
                    <a:pt x="22583" y="19081"/>
                    <a:pt x="22717" y="18747"/>
                  </a:cubicBezTo>
                  <a:cubicBezTo>
                    <a:pt x="22483" y="18180"/>
                    <a:pt x="21916" y="17980"/>
                    <a:pt x="21482" y="17646"/>
                  </a:cubicBezTo>
                  <a:cubicBezTo>
                    <a:pt x="20715" y="17646"/>
                    <a:pt x="20181" y="18147"/>
                    <a:pt x="19548" y="18480"/>
                  </a:cubicBezTo>
                  <a:cubicBezTo>
                    <a:pt x="17013" y="19915"/>
                    <a:pt x="14477" y="21382"/>
                    <a:pt x="11876" y="22750"/>
                  </a:cubicBezTo>
                  <a:cubicBezTo>
                    <a:pt x="14678" y="21082"/>
                    <a:pt x="17546" y="19548"/>
                    <a:pt x="20348" y="17913"/>
                  </a:cubicBezTo>
                  <a:cubicBezTo>
                    <a:pt x="20715" y="17746"/>
                    <a:pt x="21082" y="17546"/>
                    <a:pt x="21216" y="17146"/>
                  </a:cubicBezTo>
                  <a:cubicBezTo>
                    <a:pt x="21249" y="16512"/>
                    <a:pt x="20982" y="16112"/>
                    <a:pt x="20482" y="15812"/>
                  </a:cubicBezTo>
                  <a:cubicBezTo>
                    <a:pt x="20432" y="15805"/>
                    <a:pt x="20384" y="15801"/>
                    <a:pt x="20337" y="15801"/>
                  </a:cubicBezTo>
                  <a:cubicBezTo>
                    <a:pt x="19950" y="15801"/>
                    <a:pt x="19675" y="16033"/>
                    <a:pt x="19348" y="16212"/>
                  </a:cubicBezTo>
                  <a:cubicBezTo>
                    <a:pt x="16546" y="17780"/>
                    <a:pt x="13777" y="19414"/>
                    <a:pt x="10942" y="20949"/>
                  </a:cubicBezTo>
                  <a:cubicBezTo>
                    <a:pt x="13543" y="19414"/>
                    <a:pt x="16179" y="17947"/>
                    <a:pt x="18814" y="16446"/>
                  </a:cubicBezTo>
                  <a:cubicBezTo>
                    <a:pt x="19314" y="16145"/>
                    <a:pt x="19915" y="15945"/>
                    <a:pt x="20181" y="15378"/>
                  </a:cubicBezTo>
                  <a:cubicBezTo>
                    <a:pt x="20248" y="14778"/>
                    <a:pt x="20015" y="14344"/>
                    <a:pt x="19481" y="14044"/>
                  </a:cubicBezTo>
                  <a:cubicBezTo>
                    <a:pt x="19456" y="14042"/>
                    <a:pt x="19431" y="14042"/>
                    <a:pt x="19407" y="14042"/>
                  </a:cubicBezTo>
                  <a:cubicBezTo>
                    <a:pt x="18913" y="14042"/>
                    <a:pt x="18562" y="14353"/>
                    <a:pt x="18180" y="14544"/>
                  </a:cubicBezTo>
                  <a:cubicBezTo>
                    <a:pt x="15445" y="16045"/>
                    <a:pt x="12743" y="17613"/>
                    <a:pt x="9907" y="19214"/>
                  </a:cubicBezTo>
                  <a:cubicBezTo>
                    <a:pt x="10174" y="18914"/>
                    <a:pt x="10374" y="18814"/>
                    <a:pt x="10608" y="18714"/>
                  </a:cubicBezTo>
                  <a:cubicBezTo>
                    <a:pt x="12976" y="17446"/>
                    <a:pt x="15311" y="16045"/>
                    <a:pt x="17646" y="14744"/>
                  </a:cubicBezTo>
                  <a:cubicBezTo>
                    <a:pt x="18213" y="14444"/>
                    <a:pt x="18847" y="14211"/>
                    <a:pt x="19214" y="13644"/>
                  </a:cubicBezTo>
                  <a:cubicBezTo>
                    <a:pt x="19247" y="13043"/>
                    <a:pt x="18981" y="12609"/>
                    <a:pt x="18514" y="12276"/>
                  </a:cubicBezTo>
                  <a:cubicBezTo>
                    <a:pt x="18466" y="12271"/>
                    <a:pt x="18420" y="12269"/>
                    <a:pt x="18374" y="12269"/>
                  </a:cubicBezTo>
                  <a:cubicBezTo>
                    <a:pt x="17815" y="12269"/>
                    <a:pt x="17411" y="12630"/>
                    <a:pt x="16979" y="12876"/>
                  </a:cubicBezTo>
                  <a:cubicBezTo>
                    <a:pt x="14311" y="14344"/>
                    <a:pt x="11675" y="15845"/>
                    <a:pt x="8973" y="17380"/>
                  </a:cubicBezTo>
                  <a:cubicBezTo>
                    <a:pt x="9074" y="17213"/>
                    <a:pt x="9174" y="17146"/>
                    <a:pt x="9274" y="17079"/>
                  </a:cubicBezTo>
                  <a:cubicBezTo>
                    <a:pt x="11842" y="15678"/>
                    <a:pt x="14377" y="14244"/>
                    <a:pt x="16912" y="12776"/>
                  </a:cubicBezTo>
                  <a:cubicBezTo>
                    <a:pt x="17379" y="12509"/>
                    <a:pt x="17947" y="12309"/>
                    <a:pt x="18180" y="11742"/>
                  </a:cubicBezTo>
                  <a:cubicBezTo>
                    <a:pt x="18180" y="11142"/>
                    <a:pt x="17980" y="10675"/>
                    <a:pt x="17413" y="10408"/>
                  </a:cubicBezTo>
                  <a:cubicBezTo>
                    <a:pt x="17045" y="10485"/>
                    <a:pt x="16705" y="10625"/>
                    <a:pt x="16377" y="10793"/>
                  </a:cubicBezTo>
                  <a:lnTo>
                    <a:pt x="16377" y="10793"/>
                  </a:lnTo>
                  <a:cubicBezTo>
                    <a:pt x="16678" y="10588"/>
                    <a:pt x="16946" y="10340"/>
                    <a:pt x="17146" y="10008"/>
                  </a:cubicBezTo>
                  <a:cubicBezTo>
                    <a:pt x="17179" y="9407"/>
                    <a:pt x="16946" y="8940"/>
                    <a:pt x="16412" y="8640"/>
                  </a:cubicBezTo>
                  <a:cubicBezTo>
                    <a:pt x="15845" y="8640"/>
                    <a:pt x="15445" y="8974"/>
                    <a:pt x="14978" y="9240"/>
                  </a:cubicBezTo>
                  <a:cubicBezTo>
                    <a:pt x="12276" y="10775"/>
                    <a:pt x="9574" y="12309"/>
                    <a:pt x="6872" y="13810"/>
                  </a:cubicBezTo>
                  <a:cubicBezTo>
                    <a:pt x="9641" y="12176"/>
                    <a:pt x="12443" y="10641"/>
                    <a:pt x="15211" y="9040"/>
                  </a:cubicBezTo>
                  <a:cubicBezTo>
                    <a:pt x="15578" y="8840"/>
                    <a:pt x="16012" y="8673"/>
                    <a:pt x="16179" y="8206"/>
                  </a:cubicBezTo>
                  <a:cubicBezTo>
                    <a:pt x="16245" y="7873"/>
                    <a:pt x="16112" y="7539"/>
                    <a:pt x="15945" y="7239"/>
                  </a:cubicBezTo>
                  <a:cubicBezTo>
                    <a:pt x="15044" y="5705"/>
                    <a:pt x="14177" y="4137"/>
                    <a:pt x="13277" y="2602"/>
                  </a:cubicBezTo>
                  <a:cubicBezTo>
                    <a:pt x="13143" y="2369"/>
                    <a:pt x="13010" y="2102"/>
                    <a:pt x="12676" y="2035"/>
                  </a:cubicBezTo>
                  <a:cubicBezTo>
                    <a:pt x="8640" y="4304"/>
                    <a:pt x="4604" y="6605"/>
                    <a:pt x="534" y="8840"/>
                  </a:cubicBezTo>
                  <a:cubicBezTo>
                    <a:pt x="0" y="9140"/>
                    <a:pt x="367" y="9374"/>
                    <a:pt x="434" y="9674"/>
                  </a:cubicBezTo>
                  <a:cubicBezTo>
                    <a:pt x="401" y="10208"/>
                    <a:pt x="701" y="10675"/>
                    <a:pt x="968" y="11142"/>
                  </a:cubicBezTo>
                  <a:cubicBezTo>
                    <a:pt x="4737" y="17847"/>
                    <a:pt x="8540" y="24551"/>
                    <a:pt x="12309" y="31256"/>
                  </a:cubicBezTo>
                  <a:cubicBezTo>
                    <a:pt x="12776" y="32090"/>
                    <a:pt x="13143" y="33024"/>
                    <a:pt x="13844" y="33691"/>
                  </a:cubicBezTo>
                  <a:cubicBezTo>
                    <a:pt x="14003" y="33767"/>
                    <a:pt x="14153" y="33798"/>
                    <a:pt x="14294" y="33798"/>
                  </a:cubicBezTo>
                  <a:cubicBezTo>
                    <a:pt x="14713" y="33798"/>
                    <a:pt x="15062" y="33524"/>
                    <a:pt x="15411" y="33324"/>
                  </a:cubicBezTo>
                  <a:cubicBezTo>
                    <a:pt x="19948" y="30756"/>
                    <a:pt x="24518" y="28221"/>
                    <a:pt x="29054" y="25652"/>
                  </a:cubicBezTo>
                  <a:cubicBezTo>
                    <a:pt x="29421" y="25452"/>
                    <a:pt x="29788" y="25252"/>
                    <a:pt x="29955" y="24852"/>
                  </a:cubicBezTo>
                  <a:cubicBezTo>
                    <a:pt x="30189" y="24351"/>
                    <a:pt x="29955" y="23918"/>
                    <a:pt x="29722" y="23451"/>
                  </a:cubicBezTo>
                  <a:cubicBezTo>
                    <a:pt x="28087" y="20482"/>
                    <a:pt x="26386" y="17546"/>
                    <a:pt x="24718" y="14611"/>
                  </a:cubicBezTo>
                  <a:cubicBezTo>
                    <a:pt x="22083" y="9874"/>
                    <a:pt x="19348" y="5204"/>
                    <a:pt x="16779" y="467"/>
                  </a:cubicBezTo>
                  <a:cubicBezTo>
                    <a:pt x="16679" y="267"/>
                    <a:pt x="16579" y="67"/>
                    <a:pt x="16345" y="0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9143997" y="722006"/>
              <a:ext cx="2210734" cy="1957813"/>
            </a:xfrm>
            <a:custGeom>
              <a:rect b="b" l="l" r="r" t="t"/>
              <a:pathLst>
                <a:path extrusionOk="0" h="46468" w="52471">
                  <a:moveTo>
                    <a:pt x="37844" y="1"/>
                  </a:moveTo>
                  <a:cubicBezTo>
                    <a:pt x="37619" y="1"/>
                    <a:pt x="37363" y="105"/>
                    <a:pt x="37060" y="320"/>
                  </a:cubicBezTo>
                  <a:cubicBezTo>
                    <a:pt x="37960" y="1921"/>
                    <a:pt x="38828" y="3522"/>
                    <a:pt x="39728" y="5124"/>
                  </a:cubicBezTo>
                  <a:cubicBezTo>
                    <a:pt x="43298" y="11528"/>
                    <a:pt x="46934" y="17933"/>
                    <a:pt x="50536" y="24337"/>
                  </a:cubicBezTo>
                  <a:cubicBezTo>
                    <a:pt x="50603" y="25105"/>
                    <a:pt x="49969" y="25305"/>
                    <a:pt x="49469" y="25572"/>
                  </a:cubicBezTo>
                  <a:cubicBezTo>
                    <a:pt x="45032" y="28140"/>
                    <a:pt x="40529" y="30642"/>
                    <a:pt x="36092" y="33144"/>
                  </a:cubicBezTo>
                  <a:cubicBezTo>
                    <a:pt x="35259" y="33644"/>
                    <a:pt x="34691" y="34244"/>
                    <a:pt x="34458" y="35178"/>
                  </a:cubicBezTo>
                  <a:cubicBezTo>
                    <a:pt x="34288" y="35971"/>
                    <a:pt x="33469" y="36572"/>
                    <a:pt x="32654" y="36572"/>
                  </a:cubicBezTo>
                  <a:cubicBezTo>
                    <a:pt x="32509" y="36572"/>
                    <a:pt x="32364" y="36553"/>
                    <a:pt x="32223" y="36513"/>
                  </a:cubicBezTo>
                  <a:cubicBezTo>
                    <a:pt x="31905" y="36433"/>
                    <a:pt x="31598" y="36395"/>
                    <a:pt x="31299" y="36395"/>
                  </a:cubicBezTo>
                  <a:cubicBezTo>
                    <a:pt x="30598" y="36395"/>
                    <a:pt x="29943" y="36605"/>
                    <a:pt x="29288" y="36980"/>
                  </a:cubicBezTo>
                  <a:cubicBezTo>
                    <a:pt x="26352" y="38648"/>
                    <a:pt x="23450" y="40282"/>
                    <a:pt x="20515" y="41950"/>
                  </a:cubicBezTo>
                  <a:cubicBezTo>
                    <a:pt x="18947" y="42817"/>
                    <a:pt x="17412" y="43751"/>
                    <a:pt x="15811" y="44585"/>
                  </a:cubicBezTo>
                  <a:cubicBezTo>
                    <a:pt x="15547" y="44717"/>
                    <a:pt x="15284" y="44870"/>
                    <a:pt x="15026" y="44870"/>
                  </a:cubicBezTo>
                  <a:cubicBezTo>
                    <a:pt x="14827" y="44870"/>
                    <a:pt x="14632" y="44780"/>
                    <a:pt x="14444" y="44518"/>
                  </a:cubicBezTo>
                  <a:cubicBezTo>
                    <a:pt x="12843" y="41716"/>
                    <a:pt x="11275" y="38914"/>
                    <a:pt x="9674" y="36112"/>
                  </a:cubicBezTo>
                  <a:cubicBezTo>
                    <a:pt x="6772" y="30942"/>
                    <a:pt x="3836" y="25805"/>
                    <a:pt x="934" y="20668"/>
                  </a:cubicBezTo>
                  <a:cubicBezTo>
                    <a:pt x="0" y="21135"/>
                    <a:pt x="33" y="21735"/>
                    <a:pt x="534" y="22603"/>
                  </a:cubicBezTo>
                  <a:cubicBezTo>
                    <a:pt x="3202" y="27273"/>
                    <a:pt x="5838" y="31976"/>
                    <a:pt x="8506" y="36680"/>
                  </a:cubicBezTo>
                  <a:cubicBezTo>
                    <a:pt x="10207" y="39682"/>
                    <a:pt x="11942" y="42684"/>
                    <a:pt x="13610" y="45686"/>
                  </a:cubicBezTo>
                  <a:cubicBezTo>
                    <a:pt x="13881" y="46207"/>
                    <a:pt x="14139" y="46468"/>
                    <a:pt x="14498" y="46468"/>
                  </a:cubicBezTo>
                  <a:cubicBezTo>
                    <a:pt x="14713" y="46468"/>
                    <a:pt x="14965" y="46374"/>
                    <a:pt x="15278" y="46186"/>
                  </a:cubicBezTo>
                  <a:cubicBezTo>
                    <a:pt x="17279" y="44985"/>
                    <a:pt x="19314" y="43918"/>
                    <a:pt x="21349" y="42751"/>
                  </a:cubicBezTo>
                  <a:cubicBezTo>
                    <a:pt x="24151" y="41183"/>
                    <a:pt x="26919" y="39615"/>
                    <a:pt x="29688" y="38047"/>
                  </a:cubicBezTo>
                  <a:cubicBezTo>
                    <a:pt x="29883" y="37933"/>
                    <a:pt x="30047" y="37851"/>
                    <a:pt x="30202" y="37851"/>
                  </a:cubicBezTo>
                  <a:cubicBezTo>
                    <a:pt x="30365" y="37851"/>
                    <a:pt x="30518" y="37941"/>
                    <a:pt x="30689" y="38181"/>
                  </a:cubicBezTo>
                  <a:cubicBezTo>
                    <a:pt x="31037" y="38616"/>
                    <a:pt x="31669" y="38838"/>
                    <a:pt x="32280" y="38838"/>
                  </a:cubicBezTo>
                  <a:cubicBezTo>
                    <a:pt x="32605" y="38838"/>
                    <a:pt x="32924" y="38775"/>
                    <a:pt x="33190" y="38648"/>
                  </a:cubicBezTo>
                  <a:cubicBezTo>
                    <a:pt x="34024" y="38214"/>
                    <a:pt x="34792" y="37714"/>
                    <a:pt x="35625" y="37247"/>
                  </a:cubicBezTo>
                  <a:cubicBezTo>
                    <a:pt x="36426" y="36813"/>
                    <a:pt x="36793" y="36079"/>
                    <a:pt x="36626" y="35212"/>
                  </a:cubicBezTo>
                  <a:cubicBezTo>
                    <a:pt x="36493" y="34311"/>
                    <a:pt x="36893" y="33978"/>
                    <a:pt x="37560" y="33577"/>
                  </a:cubicBezTo>
                  <a:cubicBezTo>
                    <a:pt x="42197" y="31009"/>
                    <a:pt x="46800" y="28440"/>
                    <a:pt x="51370" y="25838"/>
                  </a:cubicBezTo>
                  <a:cubicBezTo>
                    <a:pt x="52437" y="25238"/>
                    <a:pt x="52471" y="25138"/>
                    <a:pt x="51904" y="24104"/>
                  </a:cubicBezTo>
                  <a:cubicBezTo>
                    <a:pt x="47534" y="16365"/>
                    <a:pt x="43131" y="8593"/>
                    <a:pt x="38794" y="821"/>
                  </a:cubicBezTo>
                  <a:cubicBezTo>
                    <a:pt x="38504" y="282"/>
                    <a:pt x="38214" y="1"/>
                    <a:pt x="3784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9853719" y="1173961"/>
              <a:ext cx="699821" cy="1070797"/>
            </a:xfrm>
            <a:custGeom>
              <a:rect b="b" l="l" r="r" t="t"/>
              <a:pathLst>
                <a:path extrusionOk="0" h="25415" w="16610">
                  <a:moveTo>
                    <a:pt x="889" y="1"/>
                  </a:moveTo>
                  <a:cubicBezTo>
                    <a:pt x="584" y="1"/>
                    <a:pt x="284" y="67"/>
                    <a:pt x="0" y="267"/>
                  </a:cubicBezTo>
                  <a:cubicBezTo>
                    <a:pt x="134" y="901"/>
                    <a:pt x="401" y="1502"/>
                    <a:pt x="734" y="2069"/>
                  </a:cubicBezTo>
                  <a:cubicBezTo>
                    <a:pt x="2702" y="5471"/>
                    <a:pt x="4737" y="8840"/>
                    <a:pt x="6605" y="12309"/>
                  </a:cubicBezTo>
                  <a:cubicBezTo>
                    <a:pt x="8740" y="16246"/>
                    <a:pt x="11008" y="20115"/>
                    <a:pt x="13210" y="24018"/>
                  </a:cubicBezTo>
                  <a:cubicBezTo>
                    <a:pt x="13410" y="24385"/>
                    <a:pt x="13543" y="24685"/>
                    <a:pt x="13443" y="25085"/>
                  </a:cubicBezTo>
                  <a:cubicBezTo>
                    <a:pt x="13498" y="25140"/>
                    <a:pt x="13575" y="25194"/>
                    <a:pt x="13637" y="25194"/>
                  </a:cubicBezTo>
                  <a:cubicBezTo>
                    <a:pt x="13651" y="25194"/>
                    <a:pt x="13665" y="25191"/>
                    <a:pt x="13677" y="25185"/>
                  </a:cubicBezTo>
                  <a:cubicBezTo>
                    <a:pt x="14066" y="25099"/>
                    <a:pt x="14443" y="25043"/>
                    <a:pt x="14812" y="25043"/>
                  </a:cubicBezTo>
                  <a:cubicBezTo>
                    <a:pt x="15298" y="25043"/>
                    <a:pt x="15772" y="25139"/>
                    <a:pt x="16245" y="25385"/>
                  </a:cubicBezTo>
                  <a:cubicBezTo>
                    <a:pt x="16282" y="25398"/>
                    <a:pt x="16345" y="25414"/>
                    <a:pt x="16406" y="25414"/>
                  </a:cubicBezTo>
                  <a:cubicBezTo>
                    <a:pt x="16511" y="25414"/>
                    <a:pt x="16609" y="25364"/>
                    <a:pt x="16546" y="25152"/>
                  </a:cubicBezTo>
                  <a:cubicBezTo>
                    <a:pt x="16345" y="24852"/>
                    <a:pt x="16145" y="24518"/>
                    <a:pt x="15978" y="24218"/>
                  </a:cubicBezTo>
                  <a:cubicBezTo>
                    <a:pt x="14144" y="21016"/>
                    <a:pt x="12309" y="17847"/>
                    <a:pt x="10541" y="14611"/>
                  </a:cubicBezTo>
                  <a:cubicBezTo>
                    <a:pt x="9207" y="12176"/>
                    <a:pt x="7806" y="9774"/>
                    <a:pt x="6472" y="7339"/>
                  </a:cubicBezTo>
                  <a:cubicBezTo>
                    <a:pt x="5204" y="5104"/>
                    <a:pt x="3903" y="2903"/>
                    <a:pt x="2736" y="601"/>
                  </a:cubicBezTo>
                  <a:cubicBezTo>
                    <a:pt x="2514" y="435"/>
                    <a:pt x="2362" y="85"/>
                    <a:pt x="2030" y="85"/>
                  </a:cubicBezTo>
                  <a:cubicBezTo>
                    <a:pt x="1962" y="85"/>
                    <a:pt x="1887" y="100"/>
                    <a:pt x="1802" y="134"/>
                  </a:cubicBezTo>
                  <a:cubicBezTo>
                    <a:pt x="1501" y="67"/>
                    <a:pt x="1193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9929600" y="1161322"/>
              <a:ext cx="39394" cy="38256"/>
            </a:xfrm>
            <a:custGeom>
              <a:rect b="b" l="l" r="r" t="t"/>
              <a:pathLst>
                <a:path extrusionOk="0" h="908" w="935">
                  <a:moveTo>
                    <a:pt x="801" y="0"/>
                  </a:moveTo>
                  <a:cubicBezTo>
                    <a:pt x="534" y="134"/>
                    <a:pt x="167" y="100"/>
                    <a:pt x="1" y="434"/>
                  </a:cubicBezTo>
                  <a:cubicBezTo>
                    <a:pt x="311" y="527"/>
                    <a:pt x="477" y="908"/>
                    <a:pt x="846" y="908"/>
                  </a:cubicBezTo>
                  <a:cubicBezTo>
                    <a:pt x="875" y="908"/>
                    <a:pt x="904" y="906"/>
                    <a:pt x="935" y="901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9751126" y="1747385"/>
              <a:ext cx="1547400" cy="880190"/>
            </a:xfrm>
            <a:custGeom>
              <a:rect b="b" l="l" r="r" t="t"/>
              <a:pathLst>
                <a:path extrusionOk="0" h="20891" w="36727">
                  <a:moveTo>
                    <a:pt x="36126" y="0"/>
                  </a:moveTo>
                  <a:cubicBezTo>
                    <a:pt x="35893" y="167"/>
                    <a:pt x="35659" y="334"/>
                    <a:pt x="35426" y="467"/>
                  </a:cubicBezTo>
                  <a:cubicBezTo>
                    <a:pt x="30522" y="3269"/>
                    <a:pt x="25619" y="6071"/>
                    <a:pt x="20648" y="8807"/>
                  </a:cubicBezTo>
                  <a:cubicBezTo>
                    <a:pt x="19514" y="9440"/>
                    <a:pt x="18914" y="10241"/>
                    <a:pt x="18981" y="11542"/>
                  </a:cubicBezTo>
                  <a:cubicBezTo>
                    <a:pt x="18981" y="11575"/>
                    <a:pt x="18981" y="11609"/>
                    <a:pt x="18947" y="11642"/>
                  </a:cubicBezTo>
                  <a:lnTo>
                    <a:pt x="18880" y="11642"/>
                  </a:lnTo>
                  <a:cubicBezTo>
                    <a:pt x="18371" y="11256"/>
                    <a:pt x="17853" y="11082"/>
                    <a:pt x="17325" y="11082"/>
                  </a:cubicBezTo>
                  <a:cubicBezTo>
                    <a:pt x="16850" y="11082"/>
                    <a:pt x="16368" y="11222"/>
                    <a:pt x="15878" y="11475"/>
                  </a:cubicBezTo>
                  <a:cubicBezTo>
                    <a:pt x="15812" y="11542"/>
                    <a:pt x="15745" y="11609"/>
                    <a:pt x="15645" y="11642"/>
                  </a:cubicBezTo>
                  <a:cubicBezTo>
                    <a:pt x="10708" y="14444"/>
                    <a:pt x="5738" y="17246"/>
                    <a:pt x="768" y="20048"/>
                  </a:cubicBezTo>
                  <a:cubicBezTo>
                    <a:pt x="606" y="20140"/>
                    <a:pt x="444" y="20281"/>
                    <a:pt x="260" y="20281"/>
                  </a:cubicBezTo>
                  <a:cubicBezTo>
                    <a:pt x="179" y="20281"/>
                    <a:pt x="93" y="20253"/>
                    <a:pt x="0" y="20181"/>
                  </a:cubicBezTo>
                  <a:lnTo>
                    <a:pt x="0" y="20181"/>
                  </a:lnTo>
                  <a:cubicBezTo>
                    <a:pt x="159" y="20677"/>
                    <a:pt x="353" y="20890"/>
                    <a:pt x="645" y="20890"/>
                  </a:cubicBezTo>
                  <a:cubicBezTo>
                    <a:pt x="845" y="20890"/>
                    <a:pt x="1090" y="20791"/>
                    <a:pt x="1401" y="20615"/>
                  </a:cubicBezTo>
                  <a:cubicBezTo>
                    <a:pt x="6071" y="17947"/>
                    <a:pt x="10741" y="15345"/>
                    <a:pt x="15445" y="12676"/>
                  </a:cubicBezTo>
                  <a:cubicBezTo>
                    <a:pt x="15867" y="12426"/>
                    <a:pt x="16301" y="12298"/>
                    <a:pt x="16746" y="12298"/>
                  </a:cubicBezTo>
                  <a:cubicBezTo>
                    <a:pt x="17073" y="12298"/>
                    <a:pt x="17407" y="12368"/>
                    <a:pt x="17746" y="12509"/>
                  </a:cubicBezTo>
                  <a:cubicBezTo>
                    <a:pt x="17881" y="12559"/>
                    <a:pt x="18029" y="12582"/>
                    <a:pt x="18185" y="12582"/>
                  </a:cubicBezTo>
                  <a:cubicBezTo>
                    <a:pt x="19073" y="12582"/>
                    <a:pt x="20201" y="11831"/>
                    <a:pt x="20315" y="11008"/>
                  </a:cubicBezTo>
                  <a:cubicBezTo>
                    <a:pt x="20448" y="10174"/>
                    <a:pt x="20882" y="9607"/>
                    <a:pt x="21616" y="9207"/>
                  </a:cubicBezTo>
                  <a:cubicBezTo>
                    <a:pt x="26319" y="6572"/>
                    <a:pt x="31022" y="3870"/>
                    <a:pt x="35726" y="1235"/>
                  </a:cubicBezTo>
                  <a:cubicBezTo>
                    <a:pt x="36293" y="934"/>
                    <a:pt x="36727" y="634"/>
                    <a:pt x="36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9326684" y="1387152"/>
              <a:ext cx="431521" cy="255197"/>
            </a:xfrm>
            <a:custGeom>
              <a:rect b="b" l="l" r="r" t="t"/>
              <a:pathLst>
                <a:path extrusionOk="0" h="6057" w="10242">
                  <a:moveTo>
                    <a:pt x="9377" y="0"/>
                  </a:moveTo>
                  <a:cubicBezTo>
                    <a:pt x="9226" y="0"/>
                    <a:pt x="9094" y="84"/>
                    <a:pt x="8974" y="144"/>
                  </a:cubicBezTo>
                  <a:cubicBezTo>
                    <a:pt x="6138" y="1745"/>
                    <a:pt x="3336" y="3313"/>
                    <a:pt x="534" y="4914"/>
                  </a:cubicBezTo>
                  <a:cubicBezTo>
                    <a:pt x="201" y="5115"/>
                    <a:pt x="0" y="5281"/>
                    <a:pt x="234" y="5715"/>
                  </a:cubicBezTo>
                  <a:cubicBezTo>
                    <a:pt x="367" y="5961"/>
                    <a:pt x="499" y="6057"/>
                    <a:pt x="656" y="6057"/>
                  </a:cubicBezTo>
                  <a:cubicBezTo>
                    <a:pt x="776" y="6057"/>
                    <a:pt x="909" y="6002"/>
                    <a:pt x="1068" y="5915"/>
                  </a:cubicBezTo>
                  <a:cubicBezTo>
                    <a:pt x="3903" y="4314"/>
                    <a:pt x="6739" y="2713"/>
                    <a:pt x="9607" y="1145"/>
                  </a:cubicBezTo>
                  <a:cubicBezTo>
                    <a:pt x="10241" y="778"/>
                    <a:pt x="9908" y="445"/>
                    <a:pt x="9707" y="144"/>
                  </a:cubicBezTo>
                  <a:cubicBezTo>
                    <a:pt x="9587" y="38"/>
                    <a:pt x="9478" y="0"/>
                    <a:pt x="9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9758162" y="2067255"/>
              <a:ext cx="572033" cy="327496"/>
            </a:xfrm>
            <a:custGeom>
              <a:rect b="b" l="l" r="r" t="t"/>
              <a:pathLst>
                <a:path extrusionOk="0" h="7773" w="13577">
                  <a:moveTo>
                    <a:pt x="13176" y="1"/>
                  </a:moveTo>
                  <a:cubicBezTo>
                    <a:pt x="12903" y="1"/>
                    <a:pt x="12673" y="165"/>
                    <a:pt x="12442" y="281"/>
                  </a:cubicBezTo>
                  <a:cubicBezTo>
                    <a:pt x="8540" y="2482"/>
                    <a:pt x="4603" y="4717"/>
                    <a:pt x="701" y="6919"/>
                  </a:cubicBezTo>
                  <a:cubicBezTo>
                    <a:pt x="500" y="7052"/>
                    <a:pt x="0" y="7119"/>
                    <a:pt x="234" y="7553"/>
                  </a:cubicBezTo>
                  <a:cubicBezTo>
                    <a:pt x="327" y="7715"/>
                    <a:pt x="420" y="7773"/>
                    <a:pt x="511" y="7773"/>
                  </a:cubicBezTo>
                  <a:cubicBezTo>
                    <a:pt x="683" y="7773"/>
                    <a:pt x="849" y="7573"/>
                    <a:pt x="1001" y="7486"/>
                  </a:cubicBezTo>
                  <a:cubicBezTo>
                    <a:pt x="3302" y="6218"/>
                    <a:pt x="5604" y="4917"/>
                    <a:pt x="7906" y="3616"/>
                  </a:cubicBezTo>
                  <a:cubicBezTo>
                    <a:pt x="9574" y="2682"/>
                    <a:pt x="11241" y="1715"/>
                    <a:pt x="12909" y="781"/>
                  </a:cubicBezTo>
                  <a:cubicBezTo>
                    <a:pt x="13210" y="614"/>
                    <a:pt x="13576" y="514"/>
                    <a:pt x="13310" y="14"/>
                  </a:cubicBezTo>
                  <a:cubicBezTo>
                    <a:pt x="13264" y="5"/>
                    <a:pt x="13220" y="1"/>
                    <a:pt x="1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9721591" y="1990447"/>
              <a:ext cx="566429" cy="327538"/>
            </a:xfrm>
            <a:custGeom>
              <a:rect b="b" l="l" r="r" t="t"/>
              <a:pathLst>
                <a:path extrusionOk="0" h="7774" w="13444">
                  <a:moveTo>
                    <a:pt x="12951" y="1"/>
                  </a:moveTo>
                  <a:cubicBezTo>
                    <a:pt x="12789" y="1"/>
                    <a:pt x="12642" y="169"/>
                    <a:pt x="12510" y="236"/>
                  </a:cubicBezTo>
                  <a:cubicBezTo>
                    <a:pt x="9374" y="2004"/>
                    <a:pt x="6205" y="3738"/>
                    <a:pt x="3103" y="5506"/>
                  </a:cubicBezTo>
                  <a:cubicBezTo>
                    <a:pt x="2102" y="6040"/>
                    <a:pt x="1168" y="6607"/>
                    <a:pt x="134" y="7207"/>
                  </a:cubicBezTo>
                  <a:cubicBezTo>
                    <a:pt x="34" y="7307"/>
                    <a:pt x="1" y="7474"/>
                    <a:pt x="134" y="7641"/>
                  </a:cubicBezTo>
                  <a:cubicBezTo>
                    <a:pt x="191" y="7740"/>
                    <a:pt x="260" y="7773"/>
                    <a:pt x="333" y="7773"/>
                  </a:cubicBezTo>
                  <a:cubicBezTo>
                    <a:pt x="432" y="7773"/>
                    <a:pt x="539" y="7713"/>
                    <a:pt x="635" y="7674"/>
                  </a:cubicBezTo>
                  <a:cubicBezTo>
                    <a:pt x="1202" y="7341"/>
                    <a:pt x="1769" y="7041"/>
                    <a:pt x="2336" y="6707"/>
                  </a:cubicBezTo>
                  <a:cubicBezTo>
                    <a:pt x="5838" y="4739"/>
                    <a:pt x="9341" y="2771"/>
                    <a:pt x="12843" y="769"/>
                  </a:cubicBezTo>
                  <a:cubicBezTo>
                    <a:pt x="13043" y="669"/>
                    <a:pt x="13444" y="569"/>
                    <a:pt x="13210" y="169"/>
                  </a:cubicBezTo>
                  <a:cubicBezTo>
                    <a:pt x="13120" y="45"/>
                    <a:pt x="13034" y="1"/>
                    <a:pt x="12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9804508" y="2140860"/>
              <a:ext cx="570643" cy="327201"/>
            </a:xfrm>
            <a:custGeom>
              <a:rect b="b" l="l" r="r" t="t"/>
              <a:pathLst>
                <a:path extrusionOk="0" h="7766" w="13544">
                  <a:moveTo>
                    <a:pt x="13017" y="0"/>
                  </a:moveTo>
                  <a:cubicBezTo>
                    <a:pt x="12834" y="0"/>
                    <a:pt x="12688" y="196"/>
                    <a:pt x="12543" y="268"/>
                  </a:cubicBezTo>
                  <a:cubicBezTo>
                    <a:pt x="8607" y="2470"/>
                    <a:pt x="4671" y="4671"/>
                    <a:pt x="768" y="6906"/>
                  </a:cubicBezTo>
                  <a:cubicBezTo>
                    <a:pt x="501" y="7040"/>
                    <a:pt x="1" y="7173"/>
                    <a:pt x="234" y="7607"/>
                  </a:cubicBezTo>
                  <a:cubicBezTo>
                    <a:pt x="308" y="7723"/>
                    <a:pt x="392" y="7765"/>
                    <a:pt x="479" y="7765"/>
                  </a:cubicBezTo>
                  <a:cubicBezTo>
                    <a:pt x="669" y="7765"/>
                    <a:pt x="875" y="7565"/>
                    <a:pt x="1035" y="7473"/>
                  </a:cubicBezTo>
                  <a:cubicBezTo>
                    <a:pt x="3403" y="6139"/>
                    <a:pt x="5772" y="4838"/>
                    <a:pt x="8107" y="3504"/>
                  </a:cubicBezTo>
                  <a:cubicBezTo>
                    <a:pt x="9674" y="2603"/>
                    <a:pt x="11276" y="1736"/>
                    <a:pt x="12810" y="835"/>
                  </a:cubicBezTo>
                  <a:cubicBezTo>
                    <a:pt x="13077" y="702"/>
                    <a:pt x="13544" y="635"/>
                    <a:pt x="13244" y="101"/>
                  </a:cubicBezTo>
                  <a:cubicBezTo>
                    <a:pt x="13161" y="28"/>
                    <a:pt x="13086" y="0"/>
                    <a:pt x="13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9676636" y="1968749"/>
              <a:ext cx="493329" cy="271755"/>
            </a:xfrm>
            <a:custGeom>
              <a:rect b="b" l="l" r="r" t="t"/>
              <a:pathLst>
                <a:path extrusionOk="0" h="6450" w="11709">
                  <a:moveTo>
                    <a:pt x="10968" y="1"/>
                  </a:moveTo>
                  <a:cubicBezTo>
                    <a:pt x="10835" y="1"/>
                    <a:pt x="10703" y="15"/>
                    <a:pt x="10575" y="50"/>
                  </a:cubicBezTo>
                  <a:cubicBezTo>
                    <a:pt x="7272" y="1918"/>
                    <a:pt x="3970" y="3786"/>
                    <a:pt x="668" y="5654"/>
                  </a:cubicBezTo>
                  <a:cubicBezTo>
                    <a:pt x="434" y="5788"/>
                    <a:pt x="0" y="5888"/>
                    <a:pt x="234" y="6288"/>
                  </a:cubicBezTo>
                  <a:cubicBezTo>
                    <a:pt x="293" y="6406"/>
                    <a:pt x="373" y="6449"/>
                    <a:pt x="461" y="6449"/>
                  </a:cubicBezTo>
                  <a:cubicBezTo>
                    <a:pt x="621" y="6449"/>
                    <a:pt x="805" y="6307"/>
                    <a:pt x="934" y="6221"/>
                  </a:cubicBezTo>
                  <a:cubicBezTo>
                    <a:pt x="4537" y="4186"/>
                    <a:pt x="8140" y="2152"/>
                    <a:pt x="11709" y="117"/>
                  </a:cubicBezTo>
                  <a:cubicBezTo>
                    <a:pt x="11470" y="52"/>
                    <a:pt x="11217" y="1"/>
                    <a:pt x="10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9631639" y="1907615"/>
              <a:ext cx="438557" cy="259831"/>
            </a:xfrm>
            <a:custGeom>
              <a:rect b="b" l="l" r="r" t="t"/>
              <a:pathLst>
                <a:path extrusionOk="0" h="6167" w="10409">
                  <a:moveTo>
                    <a:pt x="10041" y="0"/>
                  </a:moveTo>
                  <a:cubicBezTo>
                    <a:pt x="8107" y="1101"/>
                    <a:pt x="6205" y="2202"/>
                    <a:pt x="4304" y="3302"/>
                  </a:cubicBezTo>
                  <a:cubicBezTo>
                    <a:pt x="3036" y="4003"/>
                    <a:pt x="1769" y="4737"/>
                    <a:pt x="501" y="5437"/>
                  </a:cubicBezTo>
                  <a:cubicBezTo>
                    <a:pt x="268" y="5571"/>
                    <a:pt x="1" y="5671"/>
                    <a:pt x="201" y="6004"/>
                  </a:cubicBezTo>
                  <a:cubicBezTo>
                    <a:pt x="273" y="6125"/>
                    <a:pt x="346" y="6167"/>
                    <a:pt x="419" y="6167"/>
                  </a:cubicBezTo>
                  <a:cubicBezTo>
                    <a:pt x="550" y="6167"/>
                    <a:pt x="686" y="6035"/>
                    <a:pt x="835" y="5971"/>
                  </a:cubicBezTo>
                  <a:cubicBezTo>
                    <a:pt x="1068" y="5838"/>
                    <a:pt x="1302" y="5704"/>
                    <a:pt x="1569" y="5571"/>
                  </a:cubicBezTo>
                  <a:lnTo>
                    <a:pt x="10408" y="634"/>
                  </a:lnTo>
                  <a:cubicBezTo>
                    <a:pt x="10275" y="434"/>
                    <a:pt x="10142" y="234"/>
                    <a:pt x="10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9418027" y="1532341"/>
              <a:ext cx="437125" cy="258651"/>
            </a:xfrm>
            <a:custGeom>
              <a:rect b="b" l="l" r="r" t="t"/>
              <a:pathLst>
                <a:path extrusionOk="0" h="6139" w="10375">
                  <a:moveTo>
                    <a:pt x="10075" y="1"/>
                  </a:moveTo>
                  <a:cubicBezTo>
                    <a:pt x="6906" y="1769"/>
                    <a:pt x="3737" y="3570"/>
                    <a:pt x="601" y="5338"/>
                  </a:cubicBezTo>
                  <a:cubicBezTo>
                    <a:pt x="368" y="5471"/>
                    <a:pt x="1" y="5571"/>
                    <a:pt x="234" y="5938"/>
                  </a:cubicBezTo>
                  <a:cubicBezTo>
                    <a:pt x="321" y="6087"/>
                    <a:pt x="407" y="6139"/>
                    <a:pt x="494" y="6139"/>
                  </a:cubicBezTo>
                  <a:cubicBezTo>
                    <a:pt x="641" y="6139"/>
                    <a:pt x="788" y="5989"/>
                    <a:pt x="935" y="5905"/>
                  </a:cubicBezTo>
                  <a:cubicBezTo>
                    <a:pt x="4070" y="4104"/>
                    <a:pt x="7239" y="2336"/>
                    <a:pt x="10375" y="534"/>
                  </a:cubicBezTo>
                  <a:cubicBezTo>
                    <a:pt x="10275" y="368"/>
                    <a:pt x="10175" y="167"/>
                    <a:pt x="10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9547331" y="1758634"/>
              <a:ext cx="437125" cy="255997"/>
            </a:xfrm>
            <a:custGeom>
              <a:rect b="b" l="l" r="r" t="t"/>
              <a:pathLst>
                <a:path extrusionOk="0" h="6076" w="10375">
                  <a:moveTo>
                    <a:pt x="10041" y="0"/>
                  </a:moveTo>
                  <a:cubicBezTo>
                    <a:pt x="6905" y="1768"/>
                    <a:pt x="3770" y="3536"/>
                    <a:pt x="634" y="5304"/>
                  </a:cubicBezTo>
                  <a:cubicBezTo>
                    <a:pt x="401" y="5437"/>
                    <a:pt x="1" y="5538"/>
                    <a:pt x="234" y="5904"/>
                  </a:cubicBezTo>
                  <a:cubicBezTo>
                    <a:pt x="310" y="6031"/>
                    <a:pt x="400" y="6076"/>
                    <a:pt x="495" y="6076"/>
                  </a:cubicBezTo>
                  <a:cubicBezTo>
                    <a:pt x="652" y="6076"/>
                    <a:pt x="823" y="5954"/>
                    <a:pt x="968" y="5871"/>
                  </a:cubicBezTo>
                  <a:cubicBezTo>
                    <a:pt x="4103" y="4070"/>
                    <a:pt x="7239" y="2335"/>
                    <a:pt x="10375" y="567"/>
                  </a:cubicBezTo>
                  <a:lnTo>
                    <a:pt x="10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9460201" y="1606831"/>
              <a:ext cx="437125" cy="258314"/>
            </a:xfrm>
            <a:custGeom>
              <a:rect b="b" l="l" r="r" t="t"/>
              <a:pathLst>
                <a:path extrusionOk="0" h="6131" w="10375">
                  <a:moveTo>
                    <a:pt x="10041" y="1"/>
                  </a:moveTo>
                  <a:cubicBezTo>
                    <a:pt x="8807" y="701"/>
                    <a:pt x="7572" y="1402"/>
                    <a:pt x="6338" y="2102"/>
                  </a:cubicBezTo>
                  <a:cubicBezTo>
                    <a:pt x="4437" y="3170"/>
                    <a:pt x="2502" y="4270"/>
                    <a:pt x="601" y="5338"/>
                  </a:cubicBezTo>
                  <a:cubicBezTo>
                    <a:pt x="401" y="5471"/>
                    <a:pt x="0" y="5571"/>
                    <a:pt x="234" y="5938"/>
                  </a:cubicBezTo>
                  <a:cubicBezTo>
                    <a:pt x="317" y="6081"/>
                    <a:pt x="400" y="6130"/>
                    <a:pt x="484" y="6130"/>
                  </a:cubicBezTo>
                  <a:cubicBezTo>
                    <a:pt x="634" y="6130"/>
                    <a:pt x="784" y="5969"/>
                    <a:pt x="934" y="5905"/>
                  </a:cubicBezTo>
                  <a:cubicBezTo>
                    <a:pt x="1535" y="5571"/>
                    <a:pt x="2169" y="5238"/>
                    <a:pt x="2802" y="4871"/>
                  </a:cubicBezTo>
                  <a:cubicBezTo>
                    <a:pt x="5304" y="3436"/>
                    <a:pt x="7839" y="1969"/>
                    <a:pt x="10374" y="534"/>
                  </a:cubicBezTo>
                  <a:cubicBezTo>
                    <a:pt x="10241" y="334"/>
                    <a:pt x="10141" y="167"/>
                    <a:pt x="1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9506589" y="1681321"/>
              <a:ext cx="435692" cy="257219"/>
            </a:xfrm>
            <a:custGeom>
              <a:rect b="b" l="l" r="r" t="t"/>
              <a:pathLst>
                <a:path extrusionOk="0" h="6105" w="10341">
                  <a:moveTo>
                    <a:pt x="9941" y="1"/>
                  </a:moveTo>
                  <a:cubicBezTo>
                    <a:pt x="9807" y="67"/>
                    <a:pt x="9707" y="167"/>
                    <a:pt x="9574" y="234"/>
                  </a:cubicBezTo>
                  <a:cubicBezTo>
                    <a:pt x="6605" y="1935"/>
                    <a:pt x="3636" y="3603"/>
                    <a:pt x="701" y="5304"/>
                  </a:cubicBezTo>
                  <a:cubicBezTo>
                    <a:pt x="434" y="5438"/>
                    <a:pt x="0" y="5571"/>
                    <a:pt x="234" y="5938"/>
                  </a:cubicBezTo>
                  <a:cubicBezTo>
                    <a:pt x="312" y="6060"/>
                    <a:pt x="397" y="6105"/>
                    <a:pt x="486" y="6105"/>
                  </a:cubicBezTo>
                  <a:cubicBezTo>
                    <a:pt x="664" y="6105"/>
                    <a:pt x="856" y="5927"/>
                    <a:pt x="1034" y="5838"/>
                  </a:cubicBezTo>
                  <a:cubicBezTo>
                    <a:pt x="4136" y="4103"/>
                    <a:pt x="7239" y="2369"/>
                    <a:pt x="10341" y="634"/>
                  </a:cubicBez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9588074" y="1833124"/>
              <a:ext cx="437125" cy="259915"/>
            </a:xfrm>
            <a:custGeom>
              <a:rect b="b" l="l" r="r" t="t"/>
              <a:pathLst>
                <a:path extrusionOk="0" h="6169" w="10375">
                  <a:moveTo>
                    <a:pt x="10075" y="0"/>
                  </a:moveTo>
                  <a:cubicBezTo>
                    <a:pt x="9574" y="300"/>
                    <a:pt x="9107" y="567"/>
                    <a:pt x="8607" y="834"/>
                  </a:cubicBezTo>
                  <a:cubicBezTo>
                    <a:pt x="5972" y="2335"/>
                    <a:pt x="3337" y="3836"/>
                    <a:pt x="701" y="5337"/>
                  </a:cubicBezTo>
                  <a:cubicBezTo>
                    <a:pt x="468" y="5471"/>
                    <a:pt x="1" y="5537"/>
                    <a:pt x="234" y="5971"/>
                  </a:cubicBezTo>
                  <a:cubicBezTo>
                    <a:pt x="314" y="6117"/>
                    <a:pt x="399" y="6168"/>
                    <a:pt x="485" y="6168"/>
                  </a:cubicBezTo>
                  <a:cubicBezTo>
                    <a:pt x="615" y="6168"/>
                    <a:pt x="748" y="6051"/>
                    <a:pt x="868" y="5971"/>
                  </a:cubicBezTo>
                  <a:lnTo>
                    <a:pt x="10375" y="567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9375852" y="1471754"/>
              <a:ext cx="413236" cy="244621"/>
            </a:xfrm>
            <a:custGeom>
              <a:rect b="b" l="l" r="r" t="t"/>
              <a:pathLst>
                <a:path extrusionOk="0" h="5806" w="9808">
                  <a:moveTo>
                    <a:pt x="9392" y="0"/>
                  </a:moveTo>
                  <a:cubicBezTo>
                    <a:pt x="9206" y="0"/>
                    <a:pt x="9010" y="237"/>
                    <a:pt x="8874" y="305"/>
                  </a:cubicBezTo>
                  <a:cubicBezTo>
                    <a:pt x="6339" y="1739"/>
                    <a:pt x="3804" y="3140"/>
                    <a:pt x="1269" y="4574"/>
                  </a:cubicBezTo>
                  <a:cubicBezTo>
                    <a:pt x="902" y="4774"/>
                    <a:pt x="568" y="5008"/>
                    <a:pt x="234" y="5208"/>
                  </a:cubicBezTo>
                  <a:cubicBezTo>
                    <a:pt x="1" y="5341"/>
                    <a:pt x="68" y="5508"/>
                    <a:pt x="201" y="5675"/>
                  </a:cubicBezTo>
                  <a:cubicBezTo>
                    <a:pt x="275" y="5770"/>
                    <a:pt x="346" y="5805"/>
                    <a:pt x="414" y="5805"/>
                  </a:cubicBezTo>
                  <a:cubicBezTo>
                    <a:pt x="562" y="5805"/>
                    <a:pt x="698" y="5643"/>
                    <a:pt x="835" y="5575"/>
                  </a:cubicBezTo>
                  <a:cubicBezTo>
                    <a:pt x="3604" y="4007"/>
                    <a:pt x="6406" y="2439"/>
                    <a:pt x="9174" y="905"/>
                  </a:cubicBezTo>
                  <a:cubicBezTo>
                    <a:pt x="9441" y="738"/>
                    <a:pt x="9808" y="571"/>
                    <a:pt x="9641" y="204"/>
                  </a:cubicBezTo>
                  <a:cubicBezTo>
                    <a:pt x="9566" y="54"/>
                    <a:pt x="9480" y="0"/>
                    <a:pt x="9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9699135" y="1217526"/>
              <a:ext cx="520041" cy="765295"/>
            </a:xfrm>
            <a:custGeom>
              <a:rect b="b" l="l" r="r" t="t"/>
              <a:pathLst>
                <a:path extrusionOk="0" h="18164" w="12343">
                  <a:moveTo>
                    <a:pt x="2268" y="1"/>
                  </a:moveTo>
                  <a:cubicBezTo>
                    <a:pt x="1468" y="368"/>
                    <a:pt x="701" y="768"/>
                    <a:pt x="0" y="1302"/>
                  </a:cubicBezTo>
                  <a:cubicBezTo>
                    <a:pt x="1668" y="4737"/>
                    <a:pt x="3536" y="8307"/>
                    <a:pt x="5704" y="12009"/>
                  </a:cubicBezTo>
                  <a:cubicBezTo>
                    <a:pt x="6772" y="13777"/>
                    <a:pt x="7806" y="15512"/>
                    <a:pt x="8873" y="17146"/>
                  </a:cubicBezTo>
                  <a:cubicBezTo>
                    <a:pt x="9040" y="17346"/>
                    <a:pt x="9574" y="17947"/>
                    <a:pt x="10541" y="18114"/>
                  </a:cubicBezTo>
                  <a:cubicBezTo>
                    <a:pt x="10730" y="18149"/>
                    <a:pt x="10911" y="18163"/>
                    <a:pt x="11079" y="18163"/>
                  </a:cubicBezTo>
                  <a:cubicBezTo>
                    <a:pt x="11714" y="18163"/>
                    <a:pt x="12184" y="17959"/>
                    <a:pt x="12342" y="17880"/>
                  </a:cubicBezTo>
                  <a:cubicBezTo>
                    <a:pt x="8973" y="11909"/>
                    <a:pt x="5604" y="5972"/>
                    <a:pt x="2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35"/>
          <p:cNvSpPr/>
          <p:nvPr/>
        </p:nvSpPr>
        <p:spPr>
          <a:xfrm>
            <a:off x="5870619" y="1315070"/>
            <a:ext cx="292121" cy="292121"/>
          </a:xfrm>
          <a:custGeom>
            <a:rect b="b" l="l" r="r" t="t"/>
            <a:pathLst>
              <a:path extrusionOk="0" h="7994" w="7994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7481018" y="3625074"/>
            <a:ext cx="353398" cy="353314"/>
          </a:xfrm>
          <a:custGeom>
            <a:rect b="b" l="l" r="r" t="t"/>
            <a:pathLst>
              <a:path extrusionOk="0" h="2930" w="2931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sp>
        <p:nvSpPr>
          <p:cNvPr id="426" name="Google Shape;426;p36"/>
          <p:cNvSpPr txBox="1"/>
          <p:nvPr>
            <p:ph idx="4294967295" type="body"/>
          </p:nvPr>
        </p:nvSpPr>
        <p:spPr>
          <a:xfrm>
            <a:off x="507275" y="1099625"/>
            <a:ext cx="81717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i="1" lang="en" sz="1100"/>
              <a:t>Data Cleaning</a:t>
            </a:r>
            <a:endParaRPr b="1" i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n" sz="1100"/>
              <a:t>Book data are totally messed up:</a:t>
            </a:r>
            <a:endParaRPr b="1" i="1"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n" sz="1100"/>
              <a:t>“,” in text column make it is hard to read the data directly in PySpark</a:t>
            </a:r>
            <a:endParaRPr b="1" i="1" sz="1100"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n" sz="1100"/>
              <a:t>Hard to figure out where the issues come from</a:t>
            </a:r>
            <a:endParaRPr b="1"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i="1" lang="en" sz="1100"/>
              <a:t>Inconsistent Data Schema of the input files</a:t>
            </a:r>
            <a:endParaRPr b="1"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n" sz="1100"/>
              <a:t>Different columns amount</a:t>
            </a:r>
            <a:endParaRPr b="1"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n" sz="1100"/>
              <a:t>Different columns order</a:t>
            </a:r>
            <a:endParaRPr b="1"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n" sz="1100"/>
              <a:t>Different column name</a:t>
            </a:r>
            <a:endParaRPr b="1"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n" sz="1100"/>
              <a:t>Unstructured contents</a:t>
            </a:r>
            <a:endParaRPr b="1"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n" sz="1100"/>
              <a:t>&lt;b&gt;, &lt;/br&gt;, &lt;i&gt;, &lt;em&gt;, …</a:t>
            </a:r>
            <a:endParaRPr b="1"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i="1" lang="en" sz="1100"/>
              <a:t>Infeasible to training model on the whole cluster</a:t>
            </a:r>
            <a:endParaRPr b="1"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n" sz="1100"/>
              <a:t>Figure out to train model on different nodes</a:t>
            </a:r>
            <a:endParaRPr b="1"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i="1" lang="en" sz="1100"/>
              <a:t>Pyspark has different packages from Python to adapt for model training</a:t>
            </a:r>
            <a:endParaRPr b="1"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i="1" lang="en" sz="1100"/>
              <a:t>Connection between ODBC and Visualization tools</a:t>
            </a:r>
            <a:endParaRPr b="1" i="1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idx="1" type="subTitle"/>
          </p:nvPr>
        </p:nvSpPr>
        <p:spPr>
          <a:xfrm>
            <a:off x="1513427" y="1728760"/>
            <a:ext cx="27750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buyer’s interest and recommend books accordingly  </a:t>
            </a:r>
            <a:endParaRPr/>
          </a:p>
        </p:txBody>
      </p:sp>
      <p:sp>
        <p:nvSpPr>
          <p:cNvPr id="432" name="Google Shape;432;p37"/>
          <p:cNvSpPr txBox="1"/>
          <p:nvPr>
            <p:ph type="title"/>
          </p:nvPr>
        </p:nvSpPr>
        <p:spPr>
          <a:xfrm>
            <a:off x="1482475" y="1191625"/>
            <a:ext cx="27006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Personalize content for customers</a:t>
            </a:r>
            <a:endParaRPr sz="1800"/>
          </a:p>
        </p:txBody>
      </p:sp>
      <p:sp>
        <p:nvSpPr>
          <p:cNvPr id="433" name="Google Shape;433;p37"/>
          <p:cNvSpPr txBox="1"/>
          <p:nvPr>
            <p:ph idx="2" type="title"/>
          </p:nvPr>
        </p:nvSpPr>
        <p:spPr>
          <a:xfrm>
            <a:off x="515363" y="1280263"/>
            <a:ext cx="9126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34" name="Google Shape;434;p37"/>
          <p:cNvSpPr txBox="1"/>
          <p:nvPr>
            <p:ph idx="3" type="subTitle"/>
          </p:nvPr>
        </p:nvSpPr>
        <p:spPr>
          <a:xfrm>
            <a:off x="5768377" y="2732337"/>
            <a:ext cx="2634000" cy="6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Allow for a more competitive business with </a:t>
            </a:r>
            <a:r>
              <a:rPr lang="en"/>
              <a:t>higher</a:t>
            </a:r>
            <a:r>
              <a:rPr lang="en"/>
              <a:t> probability to determine book recommendation </a:t>
            </a:r>
            <a:endParaRPr/>
          </a:p>
        </p:txBody>
      </p:sp>
      <p:sp>
        <p:nvSpPr>
          <p:cNvPr id="435" name="Google Shape;435;p37"/>
          <p:cNvSpPr txBox="1"/>
          <p:nvPr>
            <p:ph idx="4" type="title"/>
          </p:nvPr>
        </p:nvSpPr>
        <p:spPr>
          <a:xfrm>
            <a:off x="5768375" y="2158038"/>
            <a:ext cx="2513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Competitiveness</a:t>
            </a:r>
            <a:endParaRPr sz="1800"/>
          </a:p>
        </p:txBody>
      </p:sp>
      <p:sp>
        <p:nvSpPr>
          <p:cNvPr id="436" name="Google Shape;436;p37"/>
          <p:cNvSpPr txBox="1"/>
          <p:nvPr>
            <p:ph idx="5" type="title"/>
          </p:nvPr>
        </p:nvSpPr>
        <p:spPr>
          <a:xfrm>
            <a:off x="4763463" y="2158050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37" name="Google Shape;437;p37"/>
          <p:cNvSpPr txBox="1"/>
          <p:nvPr>
            <p:ph idx="7" type="title"/>
          </p:nvPr>
        </p:nvSpPr>
        <p:spPr>
          <a:xfrm>
            <a:off x="1628525" y="3167525"/>
            <a:ext cx="3449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Satisfaction</a:t>
            </a:r>
            <a:endParaRPr/>
          </a:p>
        </p:txBody>
      </p:sp>
      <p:sp>
        <p:nvSpPr>
          <p:cNvPr id="438" name="Google Shape;438;p37"/>
          <p:cNvSpPr txBox="1"/>
          <p:nvPr>
            <p:ph idx="8" type="title"/>
          </p:nvPr>
        </p:nvSpPr>
        <p:spPr>
          <a:xfrm>
            <a:off x="714113" y="3101363"/>
            <a:ext cx="9144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39" name="Google Shape;439;p37"/>
          <p:cNvSpPr txBox="1"/>
          <p:nvPr>
            <p:ph idx="15"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for Business</a:t>
            </a:r>
            <a:endParaRPr/>
          </a:p>
        </p:txBody>
      </p:sp>
      <p:sp>
        <p:nvSpPr>
          <p:cNvPr id="440" name="Google Shape;440;p37"/>
          <p:cNvSpPr txBox="1"/>
          <p:nvPr/>
        </p:nvSpPr>
        <p:spPr>
          <a:xfrm>
            <a:off x="1628525" y="3533225"/>
            <a:ext cx="2700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Increase customer satisfaction and higher retention of customers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1345800" y="1284969"/>
            <a:ext cx="6452400" cy="20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/>
              <a:t>Thank you!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714125" y="1259475"/>
            <a:ext cx="8115300" cy="4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i="1" lang="en"/>
              <a:t>Goodreads</a:t>
            </a:r>
            <a:r>
              <a:rPr lang="en"/>
              <a:t> is one of the largest social cataloging website that allows readers to do complimentary database search that provides free reviews and book recommendation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Business Problem: </a:t>
            </a:r>
            <a:endParaRPr b="1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 database for Goodreads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Draw insights from the book data and user data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Build a recommendation system based user reviews by NLP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Analysis Tools: 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S3, Python, PySpark, Hive, and Power BI</a:t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6"/>
          <p:cNvGrpSpPr/>
          <p:nvPr/>
        </p:nvGrpSpPr>
        <p:grpSpPr>
          <a:xfrm>
            <a:off x="6639231" y="2505383"/>
            <a:ext cx="2024522" cy="2093947"/>
            <a:chOff x="9691384" y="2511531"/>
            <a:chExt cx="1853788" cy="1917534"/>
          </a:xfrm>
        </p:grpSpPr>
        <p:sp>
          <p:nvSpPr>
            <p:cNvPr id="240" name="Google Shape;240;p26"/>
            <p:cNvSpPr/>
            <p:nvPr/>
          </p:nvSpPr>
          <p:spPr>
            <a:xfrm>
              <a:off x="10014624" y="2615346"/>
              <a:ext cx="1530547" cy="1635710"/>
            </a:xfrm>
            <a:custGeom>
              <a:rect b="b" l="l" r="r" t="t"/>
              <a:pathLst>
                <a:path extrusionOk="0" h="38823" w="36327">
                  <a:moveTo>
                    <a:pt x="10908" y="14956"/>
                  </a:moveTo>
                  <a:cubicBezTo>
                    <a:pt x="11364" y="14956"/>
                    <a:pt x="11889" y="15389"/>
                    <a:pt x="12909" y="16218"/>
                  </a:cubicBezTo>
                  <a:cubicBezTo>
                    <a:pt x="13386" y="16599"/>
                    <a:pt x="13803" y="17223"/>
                    <a:pt x="14562" y="17223"/>
                  </a:cubicBezTo>
                  <a:cubicBezTo>
                    <a:pt x="14600" y="17223"/>
                    <a:pt x="14638" y="17222"/>
                    <a:pt x="14677" y="17219"/>
                  </a:cubicBezTo>
                  <a:cubicBezTo>
                    <a:pt x="14711" y="17852"/>
                    <a:pt x="15211" y="18153"/>
                    <a:pt x="15645" y="18486"/>
                  </a:cubicBezTo>
                  <a:cubicBezTo>
                    <a:pt x="18113" y="20488"/>
                    <a:pt x="20548" y="22522"/>
                    <a:pt x="23017" y="24524"/>
                  </a:cubicBezTo>
                  <a:cubicBezTo>
                    <a:pt x="23717" y="25091"/>
                    <a:pt x="23884" y="25591"/>
                    <a:pt x="23283" y="26359"/>
                  </a:cubicBezTo>
                  <a:cubicBezTo>
                    <a:pt x="22249" y="27626"/>
                    <a:pt x="21282" y="28994"/>
                    <a:pt x="20315" y="30361"/>
                  </a:cubicBezTo>
                  <a:cubicBezTo>
                    <a:pt x="19864" y="30992"/>
                    <a:pt x="19628" y="31292"/>
                    <a:pt x="19327" y="31292"/>
                  </a:cubicBezTo>
                  <a:cubicBezTo>
                    <a:pt x="19071" y="31292"/>
                    <a:pt x="18768" y="31075"/>
                    <a:pt x="18247" y="30662"/>
                  </a:cubicBezTo>
                  <a:cubicBezTo>
                    <a:pt x="15978" y="28860"/>
                    <a:pt x="13743" y="27026"/>
                    <a:pt x="11442" y="25191"/>
                  </a:cubicBezTo>
                  <a:cubicBezTo>
                    <a:pt x="10941" y="24757"/>
                    <a:pt x="10441" y="24257"/>
                    <a:pt x="9740" y="24090"/>
                  </a:cubicBezTo>
                  <a:cubicBezTo>
                    <a:pt x="9707" y="23690"/>
                    <a:pt x="9340" y="23490"/>
                    <a:pt x="9107" y="23256"/>
                  </a:cubicBezTo>
                  <a:cubicBezTo>
                    <a:pt x="8339" y="22556"/>
                    <a:pt x="7506" y="21955"/>
                    <a:pt x="6705" y="21322"/>
                  </a:cubicBezTo>
                  <a:cubicBezTo>
                    <a:pt x="6105" y="20821"/>
                    <a:pt x="6004" y="20354"/>
                    <a:pt x="6572" y="19754"/>
                  </a:cubicBezTo>
                  <a:cubicBezTo>
                    <a:pt x="7439" y="18720"/>
                    <a:pt x="8239" y="17586"/>
                    <a:pt x="9107" y="16551"/>
                  </a:cubicBezTo>
                  <a:cubicBezTo>
                    <a:pt x="9995" y="15472"/>
                    <a:pt x="10410" y="14956"/>
                    <a:pt x="10908" y="14956"/>
                  </a:cubicBezTo>
                  <a:close/>
                  <a:moveTo>
                    <a:pt x="19215" y="1"/>
                  </a:moveTo>
                  <a:cubicBezTo>
                    <a:pt x="18848" y="1"/>
                    <a:pt x="18703" y="397"/>
                    <a:pt x="18513" y="640"/>
                  </a:cubicBezTo>
                  <a:cubicBezTo>
                    <a:pt x="16078" y="3709"/>
                    <a:pt x="13677" y="6744"/>
                    <a:pt x="11242" y="9813"/>
                  </a:cubicBezTo>
                  <a:cubicBezTo>
                    <a:pt x="7739" y="14250"/>
                    <a:pt x="4303" y="18686"/>
                    <a:pt x="767" y="23056"/>
                  </a:cubicBezTo>
                  <a:cubicBezTo>
                    <a:pt x="400" y="23490"/>
                    <a:pt x="0" y="23890"/>
                    <a:pt x="67" y="24524"/>
                  </a:cubicBezTo>
                  <a:cubicBezTo>
                    <a:pt x="100" y="24691"/>
                    <a:pt x="200" y="24891"/>
                    <a:pt x="334" y="24991"/>
                  </a:cubicBezTo>
                  <a:cubicBezTo>
                    <a:pt x="1801" y="26292"/>
                    <a:pt x="3336" y="27559"/>
                    <a:pt x="4937" y="28727"/>
                  </a:cubicBezTo>
                  <a:cubicBezTo>
                    <a:pt x="5094" y="28858"/>
                    <a:pt x="5272" y="28948"/>
                    <a:pt x="5455" y="28948"/>
                  </a:cubicBezTo>
                  <a:cubicBezTo>
                    <a:pt x="5504" y="28948"/>
                    <a:pt x="5554" y="28941"/>
                    <a:pt x="5604" y="28927"/>
                  </a:cubicBezTo>
                  <a:cubicBezTo>
                    <a:pt x="5704" y="29427"/>
                    <a:pt x="6105" y="29761"/>
                    <a:pt x="6471" y="30061"/>
                  </a:cubicBezTo>
                  <a:cubicBezTo>
                    <a:pt x="9907" y="32863"/>
                    <a:pt x="13343" y="35632"/>
                    <a:pt x="16779" y="38400"/>
                  </a:cubicBezTo>
                  <a:cubicBezTo>
                    <a:pt x="17035" y="38599"/>
                    <a:pt x="17266" y="38822"/>
                    <a:pt x="17576" y="38822"/>
                  </a:cubicBezTo>
                  <a:cubicBezTo>
                    <a:pt x="17630" y="38822"/>
                    <a:pt x="17687" y="38816"/>
                    <a:pt x="17746" y="38801"/>
                  </a:cubicBezTo>
                  <a:cubicBezTo>
                    <a:pt x="23784" y="30762"/>
                    <a:pt x="29822" y="22689"/>
                    <a:pt x="35893" y="14650"/>
                  </a:cubicBezTo>
                  <a:cubicBezTo>
                    <a:pt x="36326" y="14083"/>
                    <a:pt x="36193" y="13683"/>
                    <a:pt x="35692" y="13249"/>
                  </a:cubicBezTo>
                  <a:cubicBezTo>
                    <a:pt x="32123" y="10347"/>
                    <a:pt x="28554" y="7412"/>
                    <a:pt x="24985" y="4510"/>
                  </a:cubicBezTo>
                  <a:cubicBezTo>
                    <a:pt x="23217" y="2975"/>
                    <a:pt x="21415" y="1441"/>
                    <a:pt x="19514" y="73"/>
                  </a:cubicBezTo>
                  <a:cubicBezTo>
                    <a:pt x="19400" y="22"/>
                    <a:pt x="19302" y="1"/>
                    <a:pt x="19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9820646" y="2511531"/>
              <a:ext cx="1016194" cy="1135682"/>
            </a:xfrm>
            <a:custGeom>
              <a:rect b="b" l="l" r="r" t="t"/>
              <a:pathLst>
                <a:path extrusionOk="0" h="26955" w="24119">
                  <a:moveTo>
                    <a:pt x="20268" y="1"/>
                  </a:moveTo>
                  <a:cubicBezTo>
                    <a:pt x="19518" y="1"/>
                    <a:pt x="18847" y="536"/>
                    <a:pt x="17980" y="1636"/>
                  </a:cubicBezTo>
                  <a:cubicBezTo>
                    <a:pt x="15779" y="4405"/>
                    <a:pt x="13577" y="7174"/>
                    <a:pt x="11409" y="9942"/>
                  </a:cubicBezTo>
                  <a:cubicBezTo>
                    <a:pt x="7606" y="14779"/>
                    <a:pt x="3804" y="19616"/>
                    <a:pt x="1" y="24453"/>
                  </a:cubicBezTo>
                  <a:cubicBezTo>
                    <a:pt x="1" y="24686"/>
                    <a:pt x="134" y="24820"/>
                    <a:pt x="334" y="24820"/>
                  </a:cubicBezTo>
                  <a:cubicBezTo>
                    <a:pt x="362" y="24819"/>
                    <a:pt x="390" y="24818"/>
                    <a:pt x="418" y="24818"/>
                  </a:cubicBezTo>
                  <a:cubicBezTo>
                    <a:pt x="1478" y="24818"/>
                    <a:pt x="2294" y="25430"/>
                    <a:pt x="3237" y="25820"/>
                  </a:cubicBezTo>
                  <a:cubicBezTo>
                    <a:pt x="3259" y="25831"/>
                    <a:pt x="3281" y="25835"/>
                    <a:pt x="3303" y="25835"/>
                  </a:cubicBezTo>
                  <a:cubicBezTo>
                    <a:pt x="3348" y="25835"/>
                    <a:pt x="3392" y="25820"/>
                    <a:pt x="3437" y="25820"/>
                  </a:cubicBezTo>
                  <a:cubicBezTo>
                    <a:pt x="3837" y="26254"/>
                    <a:pt x="4404" y="26521"/>
                    <a:pt x="4804" y="26954"/>
                  </a:cubicBezTo>
                  <a:cubicBezTo>
                    <a:pt x="7106" y="24019"/>
                    <a:pt x="9374" y="21117"/>
                    <a:pt x="11676" y="18182"/>
                  </a:cubicBezTo>
                  <a:cubicBezTo>
                    <a:pt x="13444" y="15947"/>
                    <a:pt x="15212" y="13712"/>
                    <a:pt x="16980" y="11443"/>
                  </a:cubicBezTo>
                  <a:cubicBezTo>
                    <a:pt x="19348" y="8475"/>
                    <a:pt x="21750" y="5506"/>
                    <a:pt x="24118" y="2537"/>
                  </a:cubicBezTo>
                  <a:cubicBezTo>
                    <a:pt x="23818" y="2137"/>
                    <a:pt x="23451" y="1837"/>
                    <a:pt x="22984" y="1603"/>
                  </a:cubicBezTo>
                  <a:cubicBezTo>
                    <a:pt x="22851" y="1470"/>
                    <a:pt x="22684" y="1303"/>
                    <a:pt x="22517" y="1136"/>
                  </a:cubicBezTo>
                  <a:cubicBezTo>
                    <a:pt x="21598" y="386"/>
                    <a:pt x="20905" y="1"/>
                    <a:pt x="20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9747588" y="3590250"/>
              <a:ext cx="962728" cy="798874"/>
            </a:xfrm>
            <a:custGeom>
              <a:rect b="b" l="l" r="r" t="t"/>
              <a:pathLst>
                <a:path extrusionOk="0" h="18961" w="22850">
                  <a:moveTo>
                    <a:pt x="2680" y="0"/>
                  </a:moveTo>
                  <a:cubicBezTo>
                    <a:pt x="2411" y="0"/>
                    <a:pt x="2160" y="125"/>
                    <a:pt x="1935" y="384"/>
                  </a:cubicBezTo>
                  <a:cubicBezTo>
                    <a:pt x="1835" y="384"/>
                    <a:pt x="1735" y="417"/>
                    <a:pt x="1635" y="451"/>
                  </a:cubicBezTo>
                  <a:cubicBezTo>
                    <a:pt x="100" y="1452"/>
                    <a:pt x="0" y="2619"/>
                    <a:pt x="1335" y="3820"/>
                  </a:cubicBezTo>
                  <a:cubicBezTo>
                    <a:pt x="2435" y="4754"/>
                    <a:pt x="3603" y="5621"/>
                    <a:pt x="4704" y="6522"/>
                  </a:cubicBezTo>
                  <a:cubicBezTo>
                    <a:pt x="9474" y="10425"/>
                    <a:pt x="14244" y="14294"/>
                    <a:pt x="19047" y="18164"/>
                  </a:cubicBezTo>
                  <a:cubicBezTo>
                    <a:pt x="19457" y="18485"/>
                    <a:pt x="19815" y="18961"/>
                    <a:pt x="20414" y="18961"/>
                  </a:cubicBezTo>
                  <a:cubicBezTo>
                    <a:pt x="20498" y="18961"/>
                    <a:pt x="20587" y="18951"/>
                    <a:pt x="20682" y="18931"/>
                  </a:cubicBezTo>
                  <a:cubicBezTo>
                    <a:pt x="21182" y="18230"/>
                    <a:pt x="21716" y="17530"/>
                    <a:pt x="22250" y="16829"/>
                  </a:cubicBezTo>
                  <a:cubicBezTo>
                    <a:pt x="22450" y="16596"/>
                    <a:pt x="22650" y="16362"/>
                    <a:pt x="22850" y="16095"/>
                  </a:cubicBezTo>
                  <a:cubicBezTo>
                    <a:pt x="16412" y="10825"/>
                    <a:pt x="9941" y="5555"/>
                    <a:pt x="3469" y="317"/>
                  </a:cubicBezTo>
                  <a:cubicBezTo>
                    <a:pt x="3196" y="108"/>
                    <a:pt x="2930" y="0"/>
                    <a:pt x="2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0243699" y="3215313"/>
              <a:ext cx="799717" cy="743386"/>
            </a:xfrm>
            <a:custGeom>
              <a:rect b="b" l="l" r="r" t="t"/>
              <a:pathLst>
                <a:path extrusionOk="0" h="17644" w="18981">
                  <a:moveTo>
                    <a:pt x="5374" y="0"/>
                  </a:moveTo>
                  <a:cubicBezTo>
                    <a:pt x="5105" y="0"/>
                    <a:pt x="4851" y="175"/>
                    <a:pt x="4570" y="544"/>
                  </a:cubicBezTo>
                  <a:cubicBezTo>
                    <a:pt x="3236" y="2311"/>
                    <a:pt x="1835" y="4013"/>
                    <a:pt x="467" y="5714"/>
                  </a:cubicBezTo>
                  <a:cubicBezTo>
                    <a:pt x="0" y="6281"/>
                    <a:pt x="134" y="6648"/>
                    <a:pt x="668" y="7082"/>
                  </a:cubicBezTo>
                  <a:cubicBezTo>
                    <a:pt x="1868" y="8049"/>
                    <a:pt x="3069" y="9083"/>
                    <a:pt x="4270" y="10084"/>
                  </a:cubicBezTo>
                  <a:cubicBezTo>
                    <a:pt x="7272" y="12485"/>
                    <a:pt x="10274" y="14854"/>
                    <a:pt x="13243" y="17256"/>
                  </a:cubicBezTo>
                  <a:cubicBezTo>
                    <a:pt x="13531" y="17492"/>
                    <a:pt x="13750" y="17643"/>
                    <a:pt x="13961" y="17643"/>
                  </a:cubicBezTo>
                  <a:cubicBezTo>
                    <a:pt x="14166" y="17643"/>
                    <a:pt x="14364" y="17501"/>
                    <a:pt x="14611" y="17155"/>
                  </a:cubicBezTo>
                  <a:cubicBezTo>
                    <a:pt x="15845" y="15321"/>
                    <a:pt x="17179" y="13553"/>
                    <a:pt x="18514" y="11818"/>
                  </a:cubicBezTo>
                  <a:cubicBezTo>
                    <a:pt x="18947" y="11251"/>
                    <a:pt x="18981" y="10918"/>
                    <a:pt x="18347" y="10417"/>
                  </a:cubicBezTo>
                  <a:cubicBezTo>
                    <a:pt x="15311" y="7982"/>
                    <a:pt x="12309" y="5447"/>
                    <a:pt x="9307" y="2979"/>
                  </a:cubicBezTo>
                  <a:cubicBezTo>
                    <a:pt x="8273" y="2145"/>
                    <a:pt x="7172" y="1311"/>
                    <a:pt x="6171" y="410"/>
                  </a:cubicBezTo>
                  <a:cubicBezTo>
                    <a:pt x="5871" y="142"/>
                    <a:pt x="5616" y="0"/>
                    <a:pt x="5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9691384" y="3543483"/>
              <a:ext cx="1063930" cy="885583"/>
            </a:xfrm>
            <a:custGeom>
              <a:rect b="b" l="l" r="r" t="t"/>
              <a:pathLst>
                <a:path extrusionOk="0" h="21019" w="25252">
                  <a:moveTo>
                    <a:pt x="4012" y="0"/>
                  </a:moveTo>
                  <a:cubicBezTo>
                    <a:pt x="2434" y="0"/>
                    <a:pt x="1252" y="1791"/>
                    <a:pt x="934" y="3329"/>
                  </a:cubicBezTo>
                  <a:cubicBezTo>
                    <a:pt x="801" y="5264"/>
                    <a:pt x="6271" y="8566"/>
                    <a:pt x="8039" y="10300"/>
                  </a:cubicBezTo>
                  <a:cubicBezTo>
                    <a:pt x="7797" y="10573"/>
                    <a:pt x="19927" y="21019"/>
                    <a:pt x="21989" y="21019"/>
                  </a:cubicBezTo>
                  <a:cubicBezTo>
                    <a:pt x="22199" y="21019"/>
                    <a:pt x="22304" y="20911"/>
                    <a:pt x="22283" y="20675"/>
                  </a:cubicBezTo>
                  <a:cubicBezTo>
                    <a:pt x="17246" y="15604"/>
                    <a:pt x="11175" y="11635"/>
                    <a:pt x="5571" y="6798"/>
                  </a:cubicBezTo>
                  <a:cubicBezTo>
                    <a:pt x="3970" y="5197"/>
                    <a:pt x="0" y="3596"/>
                    <a:pt x="3402" y="1594"/>
                  </a:cubicBezTo>
                  <a:cubicBezTo>
                    <a:pt x="3574" y="1532"/>
                    <a:pt x="3734" y="1504"/>
                    <a:pt x="3886" y="1504"/>
                  </a:cubicBezTo>
                  <a:cubicBezTo>
                    <a:pt x="4704" y="1504"/>
                    <a:pt x="5257" y="2311"/>
                    <a:pt x="5904" y="2762"/>
                  </a:cubicBezTo>
                  <a:cubicBezTo>
                    <a:pt x="10141" y="6198"/>
                    <a:pt x="14177" y="9467"/>
                    <a:pt x="18413" y="12902"/>
                  </a:cubicBezTo>
                  <a:cubicBezTo>
                    <a:pt x="19592" y="13403"/>
                    <a:pt x="22699" y="17291"/>
                    <a:pt x="24580" y="17291"/>
                  </a:cubicBezTo>
                  <a:cubicBezTo>
                    <a:pt x="24827" y="17291"/>
                    <a:pt x="25054" y="17223"/>
                    <a:pt x="25251" y="17072"/>
                  </a:cubicBezTo>
                  <a:cubicBezTo>
                    <a:pt x="22616" y="13503"/>
                    <a:pt x="17713" y="10968"/>
                    <a:pt x="14143" y="7498"/>
                  </a:cubicBezTo>
                  <a:cubicBezTo>
                    <a:pt x="10941" y="5097"/>
                    <a:pt x="8506" y="2461"/>
                    <a:pt x="5304" y="393"/>
                  </a:cubicBezTo>
                  <a:cubicBezTo>
                    <a:pt x="4852" y="120"/>
                    <a:pt x="4419" y="0"/>
                    <a:pt x="4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714125" y="1622725"/>
            <a:ext cx="4962900" cy="25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Comprises of </a:t>
            </a:r>
            <a:r>
              <a:rPr b="1" lang="en"/>
              <a:t>1.18 GB </a:t>
            </a:r>
            <a:r>
              <a:rPr lang="en"/>
              <a:t>of Goodreads book database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/>
              <a:t>Book Dataset:</a:t>
            </a:r>
            <a:r>
              <a:rPr lang="en"/>
              <a:t> contains 17 ~ 20 columns;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Includes information on the book including title, author, ISBN, page number, publish date, description, and rating of corresponding book including count of rating and review</a:t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/>
              <a:t>User Rating Dataset:</a:t>
            </a:r>
            <a:r>
              <a:rPr lang="en"/>
              <a:t> contains 3 columns;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includes user ID, book title, and review rating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/>
              <a:t>Total:</a:t>
            </a:r>
            <a:r>
              <a:rPr lang="en"/>
              <a:t> 30 datasets with 462 columns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 txBox="1"/>
          <p:nvPr>
            <p:ph type="title"/>
          </p:nvPr>
        </p:nvSpPr>
        <p:spPr>
          <a:xfrm>
            <a:off x="714125" y="543950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</p:txBody>
      </p:sp>
      <p:grpSp>
        <p:nvGrpSpPr>
          <p:cNvPr id="247" name="Google Shape;247;p26"/>
          <p:cNvGrpSpPr/>
          <p:nvPr/>
        </p:nvGrpSpPr>
        <p:grpSpPr>
          <a:xfrm>
            <a:off x="5895805" y="1108040"/>
            <a:ext cx="2414343" cy="2142809"/>
            <a:chOff x="9143997" y="717540"/>
            <a:chExt cx="2210734" cy="1962279"/>
          </a:xfrm>
        </p:grpSpPr>
        <p:sp>
          <p:nvSpPr>
            <p:cNvPr id="248" name="Google Shape;248;p26"/>
            <p:cNvSpPr/>
            <p:nvPr/>
          </p:nvSpPr>
          <p:spPr>
            <a:xfrm>
              <a:off x="9839647" y="1845764"/>
              <a:ext cx="192588" cy="251615"/>
            </a:xfrm>
            <a:custGeom>
              <a:rect b="b" l="l" r="r" t="t"/>
              <a:pathLst>
                <a:path extrusionOk="0" h="5972" w="4571">
                  <a:moveTo>
                    <a:pt x="2369" y="0"/>
                  </a:moveTo>
                  <a:cubicBezTo>
                    <a:pt x="2336" y="167"/>
                    <a:pt x="2369" y="367"/>
                    <a:pt x="2136" y="467"/>
                  </a:cubicBezTo>
                  <a:cubicBezTo>
                    <a:pt x="2169" y="968"/>
                    <a:pt x="2102" y="1435"/>
                    <a:pt x="1669" y="1768"/>
                  </a:cubicBezTo>
                  <a:cubicBezTo>
                    <a:pt x="1635" y="2202"/>
                    <a:pt x="1435" y="2469"/>
                    <a:pt x="968" y="2469"/>
                  </a:cubicBezTo>
                  <a:cubicBezTo>
                    <a:pt x="901" y="2535"/>
                    <a:pt x="835" y="2602"/>
                    <a:pt x="768" y="2669"/>
                  </a:cubicBezTo>
                  <a:cubicBezTo>
                    <a:pt x="601" y="2969"/>
                    <a:pt x="268" y="2936"/>
                    <a:pt x="1" y="2969"/>
                  </a:cubicBezTo>
                  <a:cubicBezTo>
                    <a:pt x="34" y="3069"/>
                    <a:pt x="34" y="3169"/>
                    <a:pt x="34" y="3236"/>
                  </a:cubicBezTo>
                  <a:cubicBezTo>
                    <a:pt x="1635" y="3369"/>
                    <a:pt x="2002" y="4637"/>
                    <a:pt x="2369" y="5971"/>
                  </a:cubicBezTo>
                  <a:cubicBezTo>
                    <a:pt x="2603" y="5438"/>
                    <a:pt x="2603" y="4971"/>
                    <a:pt x="2903" y="4637"/>
                  </a:cubicBezTo>
                  <a:cubicBezTo>
                    <a:pt x="3070" y="4137"/>
                    <a:pt x="3403" y="3803"/>
                    <a:pt x="3870" y="3570"/>
                  </a:cubicBezTo>
                  <a:cubicBezTo>
                    <a:pt x="4070" y="3303"/>
                    <a:pt x="4537" y="3369"/>
                    <a:pt x="4571" y="2969"/>
                  </a:cubicBezTo>
                  <a:cubicBezTo>
                    <a:pt x="3170" y="2469"/>
                    <a:pt x="2603" y="1335"/>
                    <a:pt x="23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9956312" y="717540"/>
              <a:ext cx="1323930" cy="1516138"/>
            </a:xfrm>
            <a:custGeom>
              <a:rect b="b" l="l" r="r" t="t"/>
              <a:pathLst>
                <a:path extrusionOk="0" h="35985" w="31423">
                  <a:moveTo>
                    <a:pt x="17275" y="1"/>
                  </a:moveTo>
                  <a:cubicBezTo>
                    <a:pt x="17127" y="1"/>
                    <a:pt x="16954" y="68"/>
                    <a:pt x="16746" y="193"/>
                  </a:cubicBezTo>
                  <a:cubicBezTo>
                    <a:pt x="11709" y="3061"/>
                    <a:pt x="6639" y="5930"/>
                    <a:pt x="1568" y="8765"/>
                  </a:cubicBezTo>
                  <a:cubicBezTo>
                    <a:pt x="834" y="9166"/>
                    <a:pt x="401" y="9766"/>
                    <a:pt x="167" y="10533"/>
                  </a:cubicBezTo>
                  <a:cubicBezTo>
                    <a:pt x="0" y="10900"/>
                    <a:pt x="0" y="11267"/>
                    <a:pt x="134" y="11634"/>
                  </a:cubicBezTo>
                  <a:cubicBezTo>
                    <a:pt x="267" y="12235"/>
                    <a:pt x="601" y="12802"/>
                    <a:pt x="901" y="13335"/>
                  </a:cubicBezTo>
                  <a:cubicBezTo>
                    <a:pt x="2335" y="15904"/>
                    <a:pt x="3770" y="18472"/>
                    <a:pt x="5238" y="21008"/>
                  </a:cubicBezTo>
                  <a:cubicBezTo>
                    <a:pt x="7906" y="25644"/>
                    <a:pt x="10475" y="30314"/>
                    <a:pt x="13143" y="34918"/>
                  </a:cubicBezTo>
                  <a:cubicBezTo>
                    <a:pt x="13377" y="35351"/>
                    <a:pt x="13510" y="35885"/>
                    <a:pt x="14077" y="35985"/>
                  </a:cubicBezTo>
                  <a:cubicBezTo>
                    <a:pt x="14211" y="35918"/>
                    <a:pt x="14311" y="35818"/>
                    <a:pt x="14311" y="35718"/>
                  </a:cubicBezTo>
                  <a:cubicBezTo>
                    <a:pt x="14477" y="34350"/>
                    <a:pt x="15478" y="33783"/>
                    <a:pt x="16546" y="33183"/>
                  </a:cubicBezTo>
                  <a:cubicBezTo>
                    <a:pt x="21149" y="30581"/>
                    <a:pt x="25752" y="28013"/>
                    <a:pt x="30322" y="25377"/>
                  </a:cubicBezTo>
                  <a:cubicBezTo>
                    <a:pt x="30722" y="25177"/>
                    <a:pt x="31189" y="24977"/>
                    <a:pt x="31356" y="24477"/>
                  </a:cubicBezTo>
                  <a:cubicBezTo>
                    <a:pt x="31423" y="23876"/>
                    <a:pt x="31056" y="23409"/>
                    <a:pt x="30789" y="22942"/>
                  </a:cubicBezTo>
                  <a:cubicBezTo>
                    <a:pt x="26786" y="15871"/>
                    <a:pt x="22783" y="8799"/>
                    <a:pt x="18814" y="1727"/>
                  </a:cubicBezTo>
                  <a:cubicBezTo>
                    <a:pt x="18547" y="1260"/>
                    <a:pt x="18247" y="793"/>
                    <a:pt x="17780" y="426"/>
                  </a:cubicBezTo>
                  <a:cubicBezTo>
                    <a:pt x="17643" y="134"/>
                    <a:pt x="17484" y="1"/>
                    <a:pt x="17275" y="1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9165063" y="1185211"/>
              <a:ext cx="1271938" cy="1424036"/>
            </a:xfrm>
            <a:custGeom>
              <a:rect b="b" l="l" r="r" t="t"/>
              <a:pathLst>
                <a:path extrusionOk="0" h="33799" w="30189">
                  <a:moveTo>
                    <a:pt x="15647" y="11206"/>
                  </a:moveTo>
                  <a:lnTo>
                    <a:pt x="15647" y="11206"/>
                  </a:lnTo>
                  <a:cubicBezTo>
                    <a:pt x="15514" y="11285"/>
                    <a:pt x="15380" y="11365"/>
                    <a:pt x="15245" y="11442"/>
                  </a:cubicBezTo>
                  <a:cubicBezTo>
                    <a:pt x="13039" y="12711"/>
                    <a:pt x="10805" y="13953"/>
                    <a:pt x="8569" y="15167"/>
                  </a:cubicBezTo>
                  <a:lnTo>
                    <a:pt x="8569" y="15167"/>
                  </a:lnTo>
                  <a:cubicBezTo>
                    <a:pt x="10694" y="14003"/>
                    <a:pt x="12775" y="12748"/>
                    <a:pt x="14911" y="11575"/>
                  </a:cubicBezTo>
                  <a:cubicBezTo>
                    <a:pt x="15150" y="11446"/>
                    <a:pt x="15400" y="11329"/>
                    <a:pt x="15647" y="11206"/>
                  </a:cubicBezTo>
                  <a:close/>
                  <a:moveTo>
                    <a:pt x="16345" y="0"/>
                  </a:moveTo>
                  <a:cubicBezTo>
                    <a:pt x="15812" y="167"/>
                    <a:pt x="15345" y="434"/>
                    <a:pt x="14944" y="768"/>
                  </a:cubicBezTo>
                  <a:cubicBezTo>
                    <a:pt x="14778" y="1301"/>
                    <a:pt x="15111" y="1668"/>
                    <a:pt x="15311" y="2069"/>
                  </a:cubicBezTo>
                  <a:cubicBezTo>
                    <a:pt x="17279" y="5504"/>
                    <a:pt x="19214" y="8974"/>
                    <a:pt x="21182" y="12409"/>
                  </a:cubicBezTo>
                  <a:cubicBezTo>
                    <a:pt x="22316" y="14444"/>
                    <a:pt x="23417" y="16479"/>
                    <a:pt x="24618" y="18480"/>
                  </a:cubicBezTo>
                  <a:cubicBezTo>
                    <a:pt x="24485" y="18464"/>
                    <a:pt x="24351" y="18447"/>
                    <a:pt x="24218" y="18447"/>
                  </a:cubicBezTo>
                  <a:cubicBezTo>
                    <a:pt x="24084" y="18447"/>
                    <a:pt x="23951" y="18464"/>
                    <a:pt x="23817" y="18514"/>
                  </a:cubicBezTo>
                  <a:cubicBezTo>
                    <a:pt x="20215" y="20415"/>
                    <a:pt x="16646" y="22483"/>
                    <a:pt x="13076" y="24451"/>
                  </a:cubicBezTo>
                  <a:cubicBezTo>
                    <a:pt x="16012" y="22717"/>
                    <a:pt x="19014" y="21082"/>
                    <a:pt x="21983" y="19414"/>
                  </a:cubicBezTo>
                  <a:cubicBezTo>
                    <a:pt x="22283" y="19248"/>
                    <a:pt x="22583" y="19081"/>
                    <a:pt x="22717" y="18747"/>
                  </a:cubicBezTo>
                  <a:cubicBezTo>
                    <a:pt x="22483" y="18180"/>
                    <a:pt x="21916" y="17980"/>
                    <a:pt x="21482" y="17646"/>
                  </a:cubicBezTo>
                  <a:cubicBezTo>
                    <a:pt x="20715" y="17646"/>
                    <a:pt x="20181" y="18147"/>
                    <a:pt x="19548" y="18480"/>
                  </a:cubicBezTo>
                  <a:cubicBezTo>
                    <a:pt x="17013" y="19915"/>
                    <a:pt x="14477" y="21382"/>
                    <a:pt x="11876" y="22750"/>
                  </a:cubicBezTo>
                  <a:cubicBezTo>
                    <a:pt x="14678" y="21082"/>
                    <a:pt x="17546" y="19548"/>
                    <a:pt x="20348" y="17913"/>
                  </a:cubicBezTo>
                  <a:cubicBezTo>
                    <a:pt x="20715" y="17746"/>
                    <a:pt x="21082" y="17546"/>
                    <a:pt x="21216" y="17146"/>
                  </a:cubicBezTo>
                  <a:cubicBezTo>
                    <a:pt x="21249" y="16512"/>
                    <a:pt x="20982" y="16112"/>
                    <a:pt x="20482" y="15812"/>
                  </a:cubicBezTo>
                  <a:cubicBezTo>
                    <a:pt x="20432" y="15805"/>
                    <a:pt x="20384" y="15801"/>
                    <a:pt x="20337" y="15801"/>
                  </a:cubicBezTo>
                  <a:cubicBezTo>
                    <a:pt x="19950" y="15801"/>
                    <a:pt x="19675" y="16033"/>
                    <a:pt x="19348" y="16212"/>
                  </a:cubicBezTo>
                  <a:cubicBezTo>
                    <a:pt x="16546" y="17780"/>
                    <a:pt x="13777" y="19414"/>
                    <a:pt x="10942" y="20949"/>
                  </a:cubicBezTo>
                  <a:cubicBezTo>
                    <a:pt x="13543" y="19414"/>
                    <a:pt x="16179" y="17947"/>
                    <a:pt x="18814" y="16446"/>
                  </a:cubicBezTo>
                  <a:cubicBezTo>
                    <a:pt x="19314" y="16145"/>
                    <a:pt x="19915" y="15945"/>
                    <a:pt x="20181" y="15378"/>
                  </a:cubicBezTo>
                  <a:cubicBezTo>
                    <a:pt x="20248" y="14778"/>
                    <a:pt x="20015" y="14344"/>
                    <a:pt x="19481" y="14044"/>
                  </a:cubicBezTo>
                  <a:cubicBezTo>
                    <a:pt x="19456" y="14042"/>
                    <a:pt x="19431" y="14042"/>
                    <a:pt x="19407" y="14042"/>
                  </a:cubicBezTo>
                  <a:cubicBezTo>
                    <a:pt x="18913" y="14042"/>
                    <a:pt x="18562" y="14353"/>
                    <a:pt x="18180" y="14544"/>
                  </a:cubicBezTo>
                  <a:cubicBezTo>
                    <a:pt x="15445" y="16045"/>
                    <a:pt x="12743" y="17613"/>
                    <a:pt x="9907" y="19214"/>
                  </a:cubicBezTo>
                  <a:cubicBezTo>
                    <a:pt x="10174" y="18914"/>
                    <a:pt x="10374" y="18814"/>
                    <a:pt x="10608" y="18714"/>
                  </a:cubicBezTo>
                  <a:cubicBezTo>
                    <a:pt x="12976" y="17446"/>
                    <a:pt x="15311" y="16045"/>
                    <a:pt x="17646" y="14744"/>
                  </a:cubicBezTo>
                  <a:cubicBezTo>
                    <a:pt x="18213" y="14444"/>
                    <a:pt x="18847" y="14211"/>
                    <a:pt x="19214" y="13644"/>
                  </a:cubicBezTo>
                  <a:cubicBezTo>
                    <a:pt x="19247" y="13043"/>
                    <a:pt x="18981" y="12609"/>
                    <a:pt x="18514" y="12276"/>
                  </a:cubicBezTo>
                  <a:cubicBezTo>
                    <a:pt x="18466" y="12271"/>
                    <a:pt x="18420" y="12269"/>
                    <a:pt x="18374" y="12269"/>
                  </a:cubicBezTo>
                  <a:cubicBezTo>
                    <a:pt x="17815" y="12269"/>
                    <a:pt x="17411" y="12630"/>
                    <a:pt x="16979" y="12876"/>
                  </a:cubicBezTo>
                  <a:cubicBezTo>
                    <a:pt x="14311" y="14344"/>
                    <a:pt x="11675" y="15845"/>
                    <a:pt x="8973" y="17380"/>
                  </a:cubicBezTo>
                  <a:cubicBezTo>
                    <a:pt x="9074" y="17213"/>
                    <a:pt x="9174" y="17146"/>
                    <a:pt x="9274" y="17079"/>
                  </a:cubicBezTo>
                  <a:cubicBezTo>
                    <a:pt x="11842" y="15678"/>
                    <a:pt x="14377" y="14244"/>
                    <a:pt x="16912" y="12776"/>
                  </a:cubicBezTo>
                  <a:cubicBezTo>
                    <a:pt x="17379" y="12509"/>
                    <a:pt x="17947" y="12309"/>
                    <a:pt x="18180" y="11742"/>
                  </a:cubicBezTo>
                  <a:cubicBezTo>
                    <a:pt x="18180" y="11142"/>
                    <a:pt x="17980" y="10675"/>
                    <a:pt x="17413" y="10408"/>
                  </a:cubicBezTo>
                  <a:cubicBezTo>
                    <a:pt x="17045" y="10485"/>
                    <a:pt x="16705" y="10625"/>
                    <a:pt x="16377" y="10793"/>
                  </a:cubicBezTo>
                  <a:lnTo>
                    <a:pt x="16377" y="10793"/>
                  </a:lnTo>
                  <a:cubicBezTo>
                    <a:pt x="16678" y="10588"/>
                    <a:pt x="16946" y="10340"/>
                    <a:pt x="17146" y="10008"/>
                  </a:cubicBezTo>
                  <a:cubicBezTo>
                    <a:pt x="17179" y="9407"/>
                    <a:pt x="16946" y="8940"/>
                    <a:pt x="16412" y="8640"/>
                  </a:cubicBezTo>
                  <a:cubicBezTo>
                    <a:pt x="15845" y="8640"/>
                    <a:pt x="15445" y="8974"/>
                    <a:pt x="14978" y="9240"/>
                  </a:cubicBezTo>
                  <a:cubicBezTo>
                    <a:pt x="12276" y="10775"/>
                    <a:pt x="9574" y="12309"/>
                    <a:pt x="6872" y="13810"/>
                  </a:cubicBezTo>
                  <a:cubicBezTo>
                    <a:pt x="9641" y="12176"/>
                    <a:pt x="12443" y="10641"/>
                    <a:pt x="15211" y="9040"/>
                  </a:cubicBezTo>
                  <a:cubicBezTo>
                    <a:pt x="15578" y="8840"/>
                    <a:pt x="16012" y="8673"/>
                    <a:pt x="16179" y="8206"/>
                  </a:cubicBezTo>
                  <a:cubicBezTo>
                    <a:pt x="16245" y="7873"/>
                    <a:pt x="16112" y="7539"/>
                    <a:pt x="15945" y="7239"/>
                  </a:cubicBezTo>
                  <a:cubicBezTo>
                    <a:pt x="15044" y="5705"/>
                    <a:pt x="14177" y="4137"/>
                    <a:pt x="13277" y="2602"/>
                  </a:cubicBezTo>
                  <a:cubicBezTo>
                    <a:pt x="13143" y="2369"/>
                    <a:pt x="13010" y="2102"/>
                    <a:pt x="12676" y="2035"/>
                  </a:cubicBezTo>
                  <a:cubicBezTo>
                    <a:pt x="8640" y="4304"/>
                    <a:pt x="4604" y="6605"/>
                    <a:pt x="534" y="8840"/>
                  </a:cubicBezTo>
                  <a:cubicBezTo>
                    <a:pt x="0" y="9140"/>
                    <a:pt x="367" y="9374"/>
                    <a:pt x="434" y="9674"/>
                  </a:cubicBezTo>
                  <a:cubicBezTo>
                    <a:pt x="401" y="10208"/>
                    <a:pt x="701" y="10675"/>
                    <a:pt x="968" y="11142"/>
                  </a:cubicBezTo>
                  <a:cubicBezTo>
                    <a:pt x="4737" y="17847"/>
                    <a:pt x="8540" y="24551"/>
                    <a:pt x="12309" y="31256"/>
                  </a:cubicBezTo>
                  <a:cubicBezTo>
                    <a:pt x="12776" y="32090"/>
                    <a:pt x="13143" y="33024"/>
                    <a:pt x="13844" y="33691"/>
                  </a:cubicBezTo>
                  <a:cubicBezTo>
                    <a:pt x="14003" y="33767"/>
                    <a:pt x="14153" y="33798"/>
                    <a:pt x="14294" y="33798"/>
                  </a:cubicBezTo>
                  <a:cubicBezTo>
                    <a:pt x="14713" y="33798"/>
                    <a:pt x="15062" y="33524"/>
                    <a:pt x="15411" y="33324"/>
                  </a:cubicBezTo>
                  <a:cubicBezTo>
                    <a:pt x="19948" y="30756"/>
                    <a:pt x="24518" y="28221"/>
                    <a:pt x="29054" y="25652"/>
                  </a:cubicBezTo>
                  <a:cubicBezTo>
                    <a:pt x="29421" y="25452"/>
                    <a:pt x="29788" y="25252"/>
                    <a:pt x="29955" y="24852"/>
                  </a:cubicBezTo>
                  <a:cubicBezTo>
                    <a:pt x="30189" y="24351"/>
                    <a:pt x="29955" y="23918"/>
                    <a:pt x="29722" y="23451"/>
                  </a:cubicBezTo>
                  <a:cubicBezTo>
                    <a:pt x="28087" y="20482"/>
                    <a:pt x="26386" y="17546"/>
                    <a:pt x="24718" y="14611"/>
                  </a:cubicBezTo>
                  <a:cubicBezTo>
                    <a:pt x="22083" y="9874"/>
                    <a:pt x="19348" y="5204"/>
                    <a:pt x="16779" y="467"/>
                  </a:cubicBezTo>
                  <a:cubicBezTo>
                    <a:pt x="16679" y="267"/>
                    <a:pt x="16579" y="67"/>
                    <a:pt x="16345" y="0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9143997" y="722006"/>
              <a:ext cx="2210734" cy="1957813"/>
            </a:xfrm>
            <a:custGeom>
              <a:rect b="b" l="l" r="r" t="t"/>
              <a:pathLst>
                <a:path extrusionOk="0" h="46468" w="52471">
                  <a:moveTo>
                    <a:pt x="37844" y="1"/>
                  </a:moveTo>
                  <a:cubicBezTo>
                    <a:pt x="37619" y="1"/>
                    <a:pt x="37363" y="105"/>
                    <a:pt x="37060" y="320"/>
                  </a:cubicBezTo>
                  <a:cubicBezTo>
                    <a:pt x="37960" y="1921"/>
                    <a:pt x="38828" y="3522"/>
                    <a:pt x="39728" y="5124"/>
                  </a:cubicBezTo>
                  <a:cubicBezTo>
                    <a:pt x="43298" y="11528"/>
                    <a:pt x="46934" y="17933"/>
                    <a:pt x="50536" y="24337"/>
                  </a:cubicBezTo>
                  <a:cubicBezTo>
                    <a:pt x="50603" y="25105"/>
                    <a:pt x="49969" y="25305"/>
                    <a:pt x="49469" y="25572"/>
                  </a:cubicBezTo>
                  <a:cubicBezTo>
                    <a:pt x="45032" y="28140"/>
                    <a:pt x="40529" y="30642"/>
                    <a:pt x="36092" y="33144"/>
                  </a:cubicBezTo>
                  <a:cubicBezTo>
                    <a:pt x="35259" y="33644"/>
                    <a:pt x="34691" y="34244"/>
                    <a:pt x="34458" y="35178"/>
                  </a:cubicBezTo>
                  <a:cubicBezTo>
                    <a:pt x="34288" y="35971"/>
                    <a:pt x="33469" y="36572"/>
                    <a:pt x="32654" y="36572"/>
                  </a:cubicBezTo>
                  <a:cubicBezTo>
                    <a:pt x="32509" y="36572"/>
                    <a:pt x="32364" y="36553"/>
                    <a:pt x="32223" y="36513"/>
                  </a:cubicBezTo>
                  <a:cubicBezTo>
                    <a:pt x="31905" y="36433"/>
                    <a:pt x="31598" y="36395"/>
                    <a:pt x="31299" y="36395"/>
                  </a:cubicBezTo>
                  <a:cubicBezTo>
                    <a:pt x="30598" y="36395"/>
                    <a:pt x="29943" y="36605"/>
                    <a:pt x="29288" y="36980"/>
                  </a:cubicBezTo>
                  <a:cubicBezTo>
                    <a:pt x="26352" y="38648"/>
                    <a:pt x="23450" y="40282"/>
                    <a:pt x="20515" y="41950"/>
                  </a:cubicBezTo>
                  <a:cubicBezTo>
                    <a:pt x="18947" y="42817"/>
                    <a:pt x="17412" y="43751"/>
                    <a:pt x="15811" y="44585"/>
                  </a:cubicBezTo>
                  <a:cubicBezTo>
                    <a:pt x="15547" y="44717"/>
                    <a:pt x="15284" y="44870"/>
                    <a:pt x="15026" y="44870"/>
                  </a:cubicBezTo>
                  <a:cubicBezTo>
                    <a:pt x="14827" y="44870"/>
                    <a:pt x="14632" y="44780"/>
                    <a:pt x="14444" y="44518"/>
                  </a:cubicBezTo>
                  <a:cubicBezTo>
                    <a:pt x="12843" y="41716"/>
                    <a:pt x="11275" y="38914"/>
                    <a:pt x="9674" y="36112"/>
                  </a:cubicBezTo>
                  <a:cubicBezTo>
                    <a:pt x="6772" y="30942"/>
                    <a:pt x="3836" y="25805"/>
                    <a:pt x="934" y="20668"/>
                  </a:cubicBezTo>
                  <a:cubicBezTo>
                    <a:pt x="0" y="21135"/>
                    <a:pt x="33" y="21735"/>
                    <a:pt x="534" y="22603"/>
                  </a:cubicBezTo>
                  <a:cubicBezTo>
                    <a:pt x="3202" y="27273"/>
                    <a:pt x="5838" y="31976"/>
                    <a:pt x="8506" y="36680"/>
                  </a:cubicBezTo>
                  <a:cubicBezTo>
                    <a:pt x="10207" y="39682"/>
                    <a:pt x="11942" y="42684"/>
                    <a:pt x="13610" y="45686"/>
                  </a:cubicBezTo>
                  <a:cubicBezTo>
                    <a:pt x="13881" y="46207"/>
                    <a:pt x="14139" y="46468"/>
                    <a:pt x="14498" y="46468"/>
                  </a:cubicBezTo>
                  <a:cubicBezTo>
                    <a:pt x="14713" y="46468"/>
                    <a:pt x="14965" y="46374"/>
                    <a:pt x="15278" y="46186"/>
                  </a:cubicBezTo>
                  <a:cubicBezTo>
                    <a:pt x="17279" y="44985"/>
                    <a:pt x="19314" y="43918"/>
                    <a:pt x="21349" y="42751"/>
                  </a:cubicBezTo>
                  <a:cubicBezTo>
                    <a:pt x="24151" y="41183"/>
                    <a:pt x="26919" y="39615"/>
                    <a:pt x="29688" y="38047"/>
                  </a:cubicBezTo>
                  <a:cubicBezTo>
                    <a:pt x="29883" y="37933"/>
                    <a:pt x="30047" y="37851"/>
                    <a:pt x="30202" y="37851"/>
                  </a:cubicBezTo>
                  <a:cubicBezTo>
                    <a:pt x="30365" y="37851"/>
                    <a:pt x="30518" y="37941"/>
                    <a:pt x="30689" y="38181"/>
                  </a:cubicBezTo>
                  <a:cubicBezTo>
                    <a:pt x="31037" y="38616"/>
                    <a:pt x="31669" y="38838"/>
                    <a:pt x="32280" y="38838"/>
                  </a:cubicBezTo>
                  <a:cubicBezTo>
                    <a:pt x="32605" y="38838"/>
                    <a:pt x="32924" y="38775"/>
                    <a:pt x="33190" y="38648"/>
                  </a:cubicBezTo>
                  <a:cubicBezTo>
                    <a:pt x="34024" y="38214"/>
                    <a:pt x="34792" y="37714"/>
                    <a:pt x="35625" y="37247"/>
                  </a:cubicBezTo>
                  <a:cubicBezTo>
                    <a:pt x="36426" y="36813"/>
                    <a:pt x="36793" y="36079"/>
                    <a:pt x="36626" y="35212"/>
                  </a:cubicBezTo>
                  <a:cubicBezTo>
                    <a:pt x="36493" y="34311"/>
                    <a:pt x="36893" y="33978"/>
                    <a:pt x="37560" y="33577"/>
                  </a:cubicBezTo>
                  <a:cubicBezTo>
                    <a:pt x="42197" y="31009"/>
                    <a:pt x="46800" y="28440"/>
                    <a:pt x="51370" y="25838"/>
                  </a:cubicBezTo>
                  <a:cubicBezTo>
                    <a:pt x="52437" y="25238"/>
                    <a:pt x="52471" y="25138"/>
                    <a:pt x="51904" y="24104"/>
                  </a:cubicBezTo>
                  <a:cubicBezTo>
                    <a:pt x="47534" y="16365"/>
                    <a:pt x="43131" y="8593"/>
                    <a:pt x="38794" y="821"/>
                  </a:cubicBezTo>
                  <a:cubicBezTo>
                    <a:pt x="38504" y="282"/>
                    <a:pt x="38214" y="1"/>
                    <a:pt x="37844" y="1"/>
                  </a:cubicBezTo>
                  <a:close/>
                </a:path>
              </a:pathLst>
            </a:custGeom>
            <a:solidFill>
              <a:srgbClr val="634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9853719" y="1173961"/>
              <a:ext cx="699821" cy="1070797"/>
            </a:xfrm>
            <a:custGeom>
              <a:rect b="b" l="l" r="r" t="t"/>
              <a:pathLst>
                <a:path extrusionOk="0" h="25415" w="16610">
                  <a:moveTo>
                    <a:pt x="889" y="1"/>
                  </a:moveTo>
                  <a:cubicBezTo>
                    <a:pt x="584" y="1"/>
                    <a:pt x="284" y="67"/>
                    <a:pt x="0" y="267"/>
                  </a:cubicBezTo>
                  <a:cubicBezTo>
                    <a:pt x="134" y="901"/>
                    <a:pt x="401" y="1502"/>
                    <a:pt x="734" y="2069"/>
                  </a:cubicBezTo>
                  <a:cubicBezTo>
                    <a:pt x="2702" y="5471"/>
                    <a:pt x="4737" y="8840"/>
                    <a:pt x="6605" y="12309"/>
                  </a:cubicBezTo>
                  <a:cubicBezTo>
                    <a:pt x="8740" y="16246"/>
                    <a:pt x="11008" y="20115"/>
                    <a:pt x="13210" y="24018"/>
                  </a:cubicBezTo>
                  <a:cubicBezTo>
                    <a:pt x="13410" y="24385"/>
                    <a:pt x="13543" y="24685"/>
                    <a:pt x="13443" y="25085"/>
                  </a:cubicBezTo>
                  <a:cubicBezTo>
                    <a:pt x="13498" y="25140"/>
                    <a:pt x="13575" y="25194"/>
                    <a:pt x="13637" y="25194"/>
                  </a:cubicBezTo>
                  <a:cubicBezTo>
                    <a:pt x="13651" y="25194"/>
                    <a:pt x="13665" y="25191"/>
                    <a:pt x="13677" y="25185"/>
                  </a:cubicBezTo>
                  <a:cubicBezTo>
                    <a:pt x="14066" y="25099"/>
                    <a:pt x="14443" y="25043"/>
                    <a:pt x="14812" y="25043"/>
                  </a:cubicBezTo>
                  <a:cubicBezTo>
                    <a:pt x="15298" y="25043"/>
                    <a:pt x="15772" y="25139"/>
                    <a:pt x="16245" y="25385"/>
                  </a:cubicBezTo>
                  <a:cubicBezTo>
                    <a:pt x="16282" y="25398"/>
                    <a:pt x="16345" y="25414"/>
                    <a:pt x="16406" y="25414"/>
                  </a:cubicBezTo>
                  <a:cubicBezTo>
                    <a:pt x="16511" y="25414"/>
                    <a:pt x="16609" y="25364"/>
                    <a:pt x="16546" y="25152"/>
                  </a:cubicBezTo>
                  <a:cubicBezTo>
                    <a:pt x="16345" y="24852"/>
                    <a:pt x="16145" y="24518"/>
                    <a:pt x="15978" y="24218"/>
                  </a:cubicBezTo>
                  <a:cubicBezTo>
                    <a:pt x="14144" y="21016"/>
                    <a:pt x="12309" y="17847"/>
                    <a:pt x="10541" y="14611"/>
                  </a:cubicBezTo>
                  <a:cubicBezTo>
                    <a:pt x="9207" y="12176"/>
                    <a:pt x="7806" y="9774"/>
                    <a:pt x="6472" y="7339"/>
                  </a:cubicBezTo>
                  <a:cubicBezTo>
                    <a:pt x="5204" y="5104"/>
                    <a:pt x="3903" y="2903"/>
                    <a:pt x="2736" y="601"/>
                  </a:cubicBezTo>
                  <a:cubicBezTo>
                    <a:pt x="2514" y="435"/>
                    <a:pt x="2362" y="85"/>
                    <a:pt x="2030" y="85"/>
                  </a:cubicBezTo>
                  <a:cubicBezTo>
                    <a:pt x="1962" y="85"/>
                    <a:pt x="1887" y="100"/>
                    <a:pt x="1802" y="134"/>
                  </a:cubicBezTo>
                  <a:cubicBezTo>
                    <a:pt x="1501" y="67"/>
                    <a:pt x="1193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9929600" y="1161322"/>
              <a:ext cx="39394" cy="38256"/>
            </a:xfrm>
            <a:custGeom>
              <a:rect b="b" l="l" r="r" t="t"/>
              <a:pathLst>
                <a:path extrusionOk="0" h="908" w="935">
                  <a:moveTo>
                    <a:pt x="801" y="0"/>
                  </a:moveTo>
                  <a:cubicBezTo>
                    <a:pt x="534" y="134"/>
                    <a:pt x="167" y="100"/>
                    <a:pt x="1" y="434"/>
                  </a:cubicBezTo>
                  <a:cubicBezTo>
                    <a:pt x="311" y="527"/>
                    <a:pt x="477" y="908"/>
                    <a:pt x="846" y="908"/>
                  </a:cubicBezTo>
                  <a:cubicBezTo>
                    <a:pt x="875" y="908"/>
                    <a:pt x="904" y="906"/>
                    <a:pt x="935" y="901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9751126" y="1747385"/>
              <a:ext cx="1547400" cy="880190"/>
            </a:xfrm>
            <a:custGeom>
              <a:rect b="b" l="l" r="r" t="t"/>
              <a:pathLst>
                <a:path extrusionOk="0" h="20891" w="36727">
                  <a:moveTo>
                    <a:pt x="36126" y="0"/>
                  </a:moveTo>
                  <a:cubicBezTo>
                    <a:pt x="35893" y="167"/>
                    <a:pt x="35659" y="334"/>
                    <a:pt x="35426" y="467"/>
                  </a:cubicBezTo>
                  <a:cubicBezTo>
                    <a:pt x="30522" y="3269"/>
                    <a:pt x="25619" y="6071"/>
                    <a:pt x="20648" y="8807"/>
                  </a:cubicBezTo>
                  <a:cubicBezTo>
                    <a:pt x="19514" y="9440"/>
                    <a:pt x="18914" y="10241"/>
                    <a:pt x="18981" y="11542"/>
                  </a:cubicBezTo>
                  <a:cubicBezTo>
                    <a:pt x="18981" y="11575"/>
                    <a:pt x="18981" y="11609"/>
                    <a:pt x="18947" y="11642"/>
                  </a:cubicBezTo>
                  <a:lnTo>
                    <a:pt x="18880" y="11642"/>
                  </a:lnTo>
                  <a:cubicBezTo>
                    <a:pt x="18371" y="11256"/>
                    <a:pt x="17853" y="11082"/>
                    <a:pt x="17325" y="11082"/>
                  </a:cubicBezTo>
                  <a:cubicBezTo>
                    <a:pt x="16850" y="11082"/>
                    <a:pt x="16368" y="11222"/>
                    <a:pt x="15878" y="11475"/>
                  </a:cubicBezTo>
                  <a:cubicBezTo>
                    <a:pt x="15812" y="11542"/>
                    <a:pt x="15745" y="11609"/>
                    <a:pt x="15645" y="11642"/>
                  </a:cubicBezTo>
                  <a:cubicBezTo>
                    <a:pt x="10708" y="14444"/>
                    <a:pt x="5738" y="17246"/>
                    <a:pt x="768" y="20048"/>
                  </a:cubicBezTo>
                  <a:cubicBezTo>
                    <a:pt x="606" y="20140"/>
                    <a:pt x="444" y="20281"/>
                    <a:pt x="260" y="20281"/>
                  </a:cubicBezTo>
                  <a:cubicBezTo>
                    <a:pt x="179" y="20281"/>
                    <a:pt x="93" y="20253"/>
                    <a:pt x="0" y="20181"/>
                  </a:cubicBezTo>
                  <a:lnTo>
                    <a:pt x="0" y="20181"/>
                  </a:lnTo>
                  <a:cubicBezTo>
                    <a:pt x="159" y="20677"/>
                    <a:pt x="353" y="20890"/>
                    <a:pt x="645" y="20890"/>
                  </a:cubicBezTo>
                  <a:cubicBezTo>
                    <a:pt x="845" y="20890"/>
                    <a:pt x="1090" y="20791"/>
                    <a:pt x="1401" y="20615"/>
                  </a:cubicBezTo>
                  <a:cubicBezTo>
                    <a:pt x="6071" y="17947"/>
                    <a:pt x="10741" y="15345"/>
                    <a:pt x="15445" y="12676"/>
                  </a:cubicBezTo>
                  <a:cubicBezTo>
                    <a:pt x="15867" y="12426"/>
                    <a:pt x="16301" y="12298"/>
                    <a:pt x="16746" y="12298"/>
                  </a:cubicBezTo>
                  <a:cubicBezTo>
                    <a:pt x="17073" y="12298"/>
                    <a:pt x="17407" y="12368"/>
                    <a:pt x="17746" y="12509"/>
                  </a:cubicBezTo>
                  <a:cubicBezTo>
                    <a:pt x="17881" y="12559"/>
                    <a:pt x="18029" y="12582"/>
                    <a:pt x="18185" y="12582"/>
                  </a:cubicBezTo>
                  <a:cubicBezTo>
                    <a:pt x="19073" y="12582"/>
                    <a:pt x="20201" y="11831"/>
                    <a:pt x="20315" y="11008"/>
                  </a:cubicBezTo>
                  <a:cubicBezTo>
                    <a:pt x="20448" y="10174"/>
                    <a:pt x="20882" y="9607"/>
                    <a:pt x="21616" y="9207"/>
                  </a:cubicBezTo>
                  <a:cubicBezTo>
                    <a:pt x="26319" y="6572"/>
                    <a:pt x="31022" y="3870"/>
                    <a:pt x="35726" y="1235"/>
                  </a:cubicBezTo>
                  <a:cubicBezTo>
                    <a:pt x="36293" y="934"/>
                    <a:pt x="36727" y="634"/>
                    <a:pt x="361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9326684" y="1387152"/>
              <a:ext cx="431521" cy="255197"/>
            </a:xfrm>
            <a:custGeom>
              <a:rect b="b" l="l" r="r" t="t"/>
              <a:pathLst>
                <a:path extrusionOk="0" h="6057" w="10242">
                  <a:moveTo>
                    <a:pt x="9377" y="0"/>
                  </a:moveTo>
                  <a:cubicBezTo>
                    <a:pt x="9226" y="0"/>
                    <a:pt x="9094" y="84"/>
                    <a:pt x="8974" y="144"/>
                  </a:cubicBezTo>
                  <a:cubicBezTo>
                    <a:pt x="6138" y="1745"/>
                    <a:pt x="3336" y="3313"/>
                    <a:pt x="534" y="4914"/>
                  </a:cubicBezTo>
                  <a:cubicBezTo>
                    <a:pt x="201" y="5115"/>
                    <a:pt x="0" y="5281"/>
                    <a:pt x="234" y="5715"/>
                  </a:cubicBezTo>
                  <a:cubicBezTo>
                    <a:pt x="367" y="5961"/>
                    <a:pt x="499" y="6057"/>
                    <a:pt x="656" y="6057"/>
                  </a:cubicBezTo>
                  <a:cubicBezTo>
                    <a:pt x="776" y="6057"/>
                    <a:pt x="909" y="6002"/>
                    <a:pt x="1068" y="5915"/>
                  </a:cubicBezTo>
                  <a:cubicBezTo>
                    <a:pt x="3903" y="4314"/>
                    <a:pt x="6739" y="2713"/>
                    <a:pt x="9607" y="1145"/>
                  </a:cubicBezTo>
                  <a:cubicBezTo>
                    <a:pt x="10241" y="778"/>
                    <a:pt x="9908" y="445"/>
                    <a:pt x="9707" y="144"/>
                  </a:cubicBezTo>
                  <a:cubicBezTo>
                    <a:pt x="9587" y="38"/>
                    <a:pt x="9478" y="0"/>
                    <a:pt x="9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9758162" y="2067255"/>
              <a:ext cx="572033" cy="327496"/>
            </a:xfrm>
            <a:custGeom>
              <a:rect b="b" l="l" r="r" t="t"/>
              <a:pathLst>
                <a:path extrusionOk="0" h="7773" w="13577">
                  <a:moveTo>
                    <a:pt x="13176" y="1"/>
                  </a:moveTo>
                  <a:cubicBezTo>
                    <a:pt x="12903" y="1"/>
                    <a:pt x="12673" y="165"/>
                    <a:pt x="12442" y="281"/>
                  </a:cubicBezTo>
                  <a:cubicBezTo>
                    <a:pt x="8540" y="2482"/>
                    <a:pt x="4603" y="4717"/>
                    <a:pt x="701" y="6919"/>
                  </a:cubicBezTo>
                  <a:cubicBezTo>
                    <a:pt x="500" y="7052"/>
                    <a:pt x="0" y="7119"/>
                    <a:pt x="234" y="7553"/>
                  </a:cubicBezTo>
                  <a:cubicBezTo>
                    <a:pt x="327" y="7715"/>
                    <a:pt x="420" y="7773"/>
                    <a:pt x="511" y="7773"/>
                  </a:cubicBezTo>
                  <a:cubicBezTo>
                    <a:pt x="683" y="7773"/>
                    <a:pt x="849" y="7573"/>
                    <a:pt x="1001" y="7486"/>
                  </a:cubicBezTo>
                  <a:cubicBezTo>
                    <a:pt x="3302" y="6218"/>
                    <a:pt x="5604" y="4917"/>
                    <a:pt x="7906" y="3616"/>
                  </a:cubicBezTo>
                  <a:cubicBezTo>
                    <a:pt x="9574" y="2682"/>
                    <a:pt x="11241" y="1715"/>
                    <a:pt x="12909" y="781"/>
                  </a:cubicBezTo>
                  <a:cubicBezTo>
                    <a:pt x="13210" y="614"/>
                    <a:pt x="13576" y="514"/>
                    <a:pt x="13310" y="14"/>
                  </a:cubicBezTo>
                  <a:cubicBezTo>
                    <a:pt x="13264" y="5"/>
                    <a:pt x="13220" y="1"/>
                    <a:pt x="1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9721591" y="1990447"/>
              <a:ext cx="566429" cy="327538"/>
            </a:xfrm>
            <a:custGeom>
              <a:rect b="b" l="l" r="r" t="t"/>
              <a:pathLst>
                <a:path extrusionOk="0" h="7774" w="13444">
                  <a:moveTo>
                    <a:pt x="12951" y="1"/>
                  </a:moveTo>
                  <a:cubicBezTo>
                    <a:pt x="12789" y="1"/>
                    <a:pt x="12642" y="169"/>
                    <a:pt x="12510" y="236"/>
                  </a:cubicBezTo>
                  <a:cubicBezTo>
                    <a:pt x="9374" y="2004"/>
                    <a:pt x="6205" y="3738"/>
                    <a:pt x="3103" y="5506"/>
                  </a:cubicBezTo>
                  <a:cubicBezTo>
                    <a:pt x="2102" y="6040"/>
                    <a:pt x="1168" y="6607"/>
                    <a:pt x="134" y="7207"/>
                  </a:cubicBezTo>
                  <a:cubicBezTo>
                    <a:pt x="34" y="7307"/>
                    <a:pt x="1" y="7474"/>
                    <a:pt x="134" y="7641"/>
                  </a:cubicBezTo>
                  <a:cubicBezTo>
                    <a:pt x="191" y="7740"/>
                    <a:pt x="260" y="7773"/>
                    <a:pt x="333" y="7773"/>
                  </a:cubicBezTo>
                  <a:cubicBezTo>
                    <a:pt x="432" y="7773"/>
                    <a:pt x="539" y="7713"/>
                    <a:pt x="635" y="7674"/>
                  </a:cubicBezTo>
                  <a:cubicBezTo>
                    <a:pt x="1202" y="7341"/>
                    <a:pt x="1769" y="7041"/>
                    <a:pt x="2336" y="6707"/>
                  </a:cubicBezTo>
                  <a:cubicBezTo>
                    <a:pt x="5838" y="4739"/>
                    <a:pt x="9341" y="2771"/>
                    <a:pt x="12843" y="769"/>
                  </a:cubicBezTo>
                  <a:cubicBezTo>
                    <a:pt x="13043" y="669"/>
                    <a:pt x="13444" y="569"/>
                    <a:pt x="13210" y="169"/>
                  </a:cubicBezTo>
                  <a:cubicBezTo>
                    <a:pt x="13120" y="45"/>
                    <a:pt x="13034" y="1"/>
                    <a:pt x="12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9804508" y="2140860"/>
              <a:ext cx="570643" cy="327201"/>
            </a:xfrm>
            <a:custGeom>
              <a:rect b="b" l="l" r="r" t="t"/>
              <a:pathLst>
                <a:path extrusionOk="0" h="7766" w="13544">
                  <a:moveTo>
                    <a:pt x="13017" y="0"/>
                  </a:moveTo>
                  <a:cubicBezTo>
                    <a:pt x="12834" y="0"/>
                    <a:pt x="12688" y="196"/>
                    <a:pt x="12543" y="268"/>
                  </a:cubicBezTo>
                  <a:cubicBezTo>
                    <a:pt x="8607" y="2470"/>
                    <a:pt x="4671" y="4671"/>
                    <a:pt x="768" y="6906"/>
                  </a:cubicBezTo>
                  <a:cubicBezTo>
                    <a:pt x="501" y="7040"/>
                    <a:pt x="1" y="7173"/>
                    <a:pt x="234" y="7607"/>
                  </a:cubicBezTo>
                  <a:cubicBezTo>
                    <a:pt x="308" y="7723"/>
                    <a:pt x="392" y="7765"/>
                    <a:pt x="479" y="7765"/>
                  </a:cubicBezTo>
                  <a:cubicBezTo>
                    <a:pt x="669" y="7765"/>
                    <a:pt x="875" y="7565"/>
                    <a:pt x="1035" y="7473"/>
                  </a:cubicBezTo>
                  <a:cubicBezTo>
                    <a:pt x="3403" y="6139"/>
                    <a:pt x="5772" y="4838"/>
                    <a:pt x="8107" y="3504"/>
                  </a:cubicBezTo>
                  <a:cubicBezTo>
                    <a:pt x="9674" y="2603"/>
                    <a:pt x="11276" y="1736"/>
                    <a:pt x="12810" y="835"/>
                  </a:cubicBezTo>
                  <a:cubicBezTo>
                    <a:pt x="13077" y="702"/>
                    <a:pt x="13544" y="635"/>
                    <a:pt x="13244" y="101"/>
                  </a:cubicBezTo>
                  <a:cubicBezTo>
                    <a:pt x="13161" y="28"/>
                    <a:pt x="13086" y="0"/>
                    <a:pt x="13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9676636" y="1968749"/>
              <a:ext cx="493329" cy="271755"/>
            </a:xfrm>
            <a:custGeom>
              <a:rect b="b" l="l" r="r" t="t"/>
              <a:pathLst>
                <a:path extrusionOk="0" h="6450" w="11709">
                  <a:moveTo>
                    <a:pt x="10968" y="1"/>
                  </a:moveTo>
                  <a:cubicBezTo>
                    <a:pt x="10835" y="1"/>
                    <a:pt x="10703" y="15"/>
                    <a:pt x="10575" y="50"/>
                  </a:cubicBezTo>
                  <a:cubicBezTo>
                    <a:pt x="7272" y="1918"/>
                    <a:pt x="3970" y="3786"/>
                    <a:pt x="668" y="5654"/>
                  </a:cubicBezTo>
                  <a:cubicBezTo>
                    <a:pt x="434" y="5788"/>
                    <a:pt x="0" y="5888"/>
                    <a:pt x="234" y="6288"/>
                  </a:cubicBezTo>
                  <a:cubicBezTo>
                    <a:pt x="293" y="6406"/>
                    <a:pt x="373" y="6449"/>
                    <a:pt x="461" y="6449"/>
                  </a:cubicBezTo>
                  <a:cubicBezTo>
                    <a:pt x="621" y="6449"/>
                    <a:pt x="805" y="6307"/>
                    <a:pt x="934" y="6221"/>
                  </a:cubicBezTo>
                  <a:cubicBezTo>
                    <a:pt x="4537" y="4186"/>
                    <a:pt x="8140" y="2152"/>
                    <a:pt x="11709" y="117"/>
                  </a:cubicBezTo>
                  <a:cubicBezTo>
                    <a:pt x="11470" y="52"/>
                    <a:pt x="11217" y="1"/>
                    <a:pt x="10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9631639" y="1907615"/>
              <a:ext cx="438557" cy="259831"/>
            </a:xfrm>
            <a:custGeom>
              <a:rect b="b" l="l" r="r" t="t"/>
              <a:pathLst>
                <a:path extrusionOk="0" h="6167" w="10409">
                  <a:moveTo>
                    <a:pt x="10041" y="0"/>
                  </a:moveTo>
                  <a:cubicBezTo>
                    <a:pt x="8107" y="1101"/>
                    <a:pt x="6205" y="2202"/>
                    <a:pt x="4304" y="3302"/>
                  </a:cubicBezTo>
                  <a:cubicBezTo>
                    <a:pt x="3036" y="4003"/>
                    <a:pt x="1769" y="4737"/>
                    <a:pt x="501" y="5437"/>
                  </a:cubicBezTo>
                  <a:cubicBezTo>
                    <a:pt x="268" y="5571"/>
                    <a:pt x="1" y="5671"/>
                    <a:pt x="201" y="6004"/>
                  </a:cubicBezTo>
                  <a:cubicBezTo>
                    <a:pt x="273" y="6125"/>
                    <a:pt x="346" y="6167"/>
                    <a:pt x="419" y="6167"/>
                  </a:cubicBezTo>
                  <a:cubicBezTo>
                    <a:pt x="550" y="6167"/>
                    <a:pt x="686" y="6035"/>
                    <a:pt x="835" y="5971"/>
                  </a:cubicBezTo>
                  <a:cubicBezTo>
                    <a:pt x="1068" y="5838"/>
                    <a:pt x="1302" y="5704"/>
                    <a:pt x="1569" y="5571"/>
                  </a:cubicBezTo>
                  <a:lnTo>
                    <a:pt x="10408" y="634"/>
                  </a:lnTo>
                  <a:cubicBezTo>
                    <a:pt x="10275" y="434"/>
                    <a:pt x="10142" y="234"/>
                    <a:pt x="10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9418027" y="1532341"/>
              <a:ext cx="437125" cy="258651"/>
            </a:xfrm>
            <a:custGeom>
              <a:rect b="b" l="l" r="r" t="t"/>
              <a:pathLst>
                <a:path extrusionOk="0" h="6139" w="10375">
                  <a:moveTo>
                    <a:pt x="10075" y="1"/>
                  </a:moveTo>
                  <a:cubicBezTo>
                    <a:pt x="6906" y="1769"/>
                    <a:pt x="3737" y="3570"/>
                    <a:pt x="601" y="5338"/>
                  </a:cubicBezTo>
                  <a:cubicBezTo>
                    <a:pt x="368" y="5471"/>
                    <a:pt x="1" y="5571"/>
                    <a:pt x="234" y="5938"/>
                  </a:cubicBezTo>
                  <a:cubicBezTo>
                    <a:pt x="321" y="6087"/>
                    <a:pt x="407" y="6139"/>
                    <a:pt x="494" y="6139"/>
                  </a:cubicBezTo>
                  <a:cubicBezTo>
                    <a:pt x="641" y="6139"/>
                    <a:pt x="788" y="5989"/>
                    <a:pt x="935" y="5905"/>
                  </a:cubicBezTo>
                  <a:cubicBezTo>
                    <a:pt x="4070" y="4104"/>
                    <a:pt x="7239" y="2336"/>
                    <a:pt x="10375" y="534"/>
                  </a:cubicBezTo>
                  <a:cubicBezTo>
                    <a:pt x="10275" y="368"/>
                    <a:pt x="10175" y="167"/>
                    <a:pt x="10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9547331" y="1758634"/>
              <a:ext cx="437125" cy="255997"/>
            </a:xfrm>
            <a:custGeom>
              <a:rect b="b" l="l" r="r" t="t"/>
              <a:pathLst>
                <a:path extrusionOk="0" h="6076" w="10375">
                  <a:moveTo>
                    <a:pt x="10041" y="0"/>
                  </a:moveTo>
                  <a:cubicBezTo>
                    <a:pt x="6905" y="1768"/>
                    <a:pt x="3770" y="3536"/>
                    <a:pt x="634" y="5304"/>
                  </a:cubicBezTo>
                  <a:cubicBezTo>
                    <a:pt x="401" y="5437"/>
                    <a:pt x="1" y="5538"/>
                    <a:pt x="234" y="5904"/>
                  </a:cubicBezTo>
                  <a:cubicBezTo>
                    <a:pt x="310" y="6031"/>
                    <a:pt x="400" y="6076"/>
                    <a:pt x="495" y="6076"/>
                  </a:cubicBezTo>
                  <a:cubicBezTo>
                    <a:pt x="652" y="6076"/>
                    <a:pt x="823" y="5954"/>
                    <a:pt x="968" y="5871"/>
                  </a:cubicBezTo>
                  <a:cubicBezTo>
                    <a:pt x="4103" y="4070"/>
                    <a:pt x="7239" y="2335"/>
                    <a:pt x="10375" y="567"/>
                  </a:cubicBezTo>
                  <a:lnTo>
                    <a:pt x="10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9460201" y="1606831"/>
              <a:ext cx="437125" cy="258314"/>
            </a:xfrm>
            <a:custGeom>
              <a:rect b="b" l="l" r="r" t="t"/>
              <a:pathLst>
                <a:path extrusionOk="0" h="6131" w="10375">
                  <a:moveTo>
                    <a:pt x="10041" y="1"/>
                  </a:moveTo>
                  <a:cubicBezTo>
                    <a:pt x="8807" y="701"/>
                    <a:pt x="7572" y="1402"/>
                    <a:pt x="6338" y="2102"/>
                  </a:cubicBezTo>
                  <a:cubicBezTo>
                    <a:pt x="4437" y="3170"/>
                    <a:pt x="2502" y="4270"/>
                    <a:pt x="601" y="5338"/>
                  </a:cubicBezTo>
                  <a:cubicBezTo>
                    <a:pt x="401" y="5471"/>
                    <a:pt x="0" y="5571"/>
                    <a:pt x="234" y="5938"/>
                  </a:cubicBezTo>
                  <a:cubicBezTo>
                    <a:pt x="317" y="6081"/>
                    <a:pt x="400" y="6130"/>
                    <a:pt x="484" y="6130"/>
                  </a:cubicBezTo>
                  <a:cubicBezTo>
                    <a:pt x="634" y="6130"/>
                    <a:pt x="784" y="5969"/>
                    <a:pt x="934" y="5905"/>
                  </a:cubicBezTo>
                  <a:cubicBezTo>
                    <a:pt x="1535" y="5571"/>
                    <a:pt x="2169" y="5238"/>
                    <a:pt x="2802" y="4871"/>
                  </a:cubicBezTo>
                  <a:cubicBezTo>
                    <a:pt x="5304" y="3436"/>
                    <a:pt x="7839" y="1969"/>
                    <a:pt x="10374" y="534"/>
                  </a:cubicBezTo>
                  <a:cubicBezTo>
                    <a:pt x="10241" y="334"/>
                    <a:pt x="10141" y="167"/>
                    <a:pt x="10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9506589" y="1681321"/>
              <a:ext cx="435692" cy="257219"/>
            </a:xfrm>
            <a:custGeom>
              <a:rect b="b" l="l" r="r" t="t"/>
              <a:pathLst>
                <a:path extrusionOk="0" h="6105" w="10341">
                  <a:moveTo>
                    <a:pt x="9941" y="1"/>
                  </a:moveTo>
                  <a:cubicBezTo>
                    <a:pt x="9807" y="67"/>
                    <a:pt x="9707" y="167"/>
                    <a:pt x="9574" y="234"/>
                  </a:cubicBezTo>
                  <a:cubicBezTo>
                    <a:pt x="6605" y="1935"/>
                    <a:pt x="3636" y="3603"/>
                    <a:pt x="701" y="5304"/>
                  </a:cubicBezTo>
                  <a:cubicBezTo>
                    <a:pt x="434" y="5438"/>
                    <a:pt x="0" y="5571"/>
                    <a:pt x="234" y="5938"/>
                  </a:cubicBezTo>
                  <a:cubicBezTo>
                    <a:pt x="312" y="6060"/>
                    <a:pt x="397" y="6105"/>
                    <a:pt x="486" y="6105"/>
                  </a:cubicBezTo>
                  <a:cubicBezTo>
                    <a:pt x="664" y="6105"/>
                    <a:pt x="856" y="5927"/>
                    <a:pt x="1034" y="5838"/>
                  </a:cubicBezTo>
                  <a:cubicBezTo>
                    <a:pt x="4136" y="4103"/>
                    <a:pt x="7239" y="2369"/>
                    <a:pt x="10341" y="634"/>
                  </a:cubicBezTo>
                  <a:lnTo>
                    <a:pt x="9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9588074" y="1833124"/>
              <a:ext cx="437125" cy="259915"/>
            </a:xfrm>
            <a:custGeom>
              <a:rect b="b" l="l" r="r" t="t"/>
              <a:pathLst>
                <a:path extrusionOk="0" h="6169" w="10375">
                  <a:moveTo>
                    <a:pt x="10075" y="0"/>
                  </a:moveTo>
                  <a:cubicBezTo>
                    <a:pt x="9574" y="300"/>
                    <a:pt x="9107" y="567"/>
                    <a:pt x="8607" y="834"/>
                  </a:cubicBezTo>
                  <a:cubicBezTo>
                    <a:pt x="5972" y="2335"/>
                    <a:pt x="3337" y="3836"/>
                    <a:pt x="701" y="5337"/>
                  </a:cubicBezTo>
                  <a:cubicBezTo>
                    <a:pt x="468" y="5471"/>
                    <a:pt x="1" y="5537"/>
                    <a:pt x="234" y="5971"/>
                  </a:cubicBezTo>
                  <a:cubicBezTo>
                    <a:pt x="314" y="6117"/>
                    <a:pt x="399" y="6168"/>
                    <a:pt x="485" y="6168"/>
                  </a:cubicBezTo>
                  <a:cubicBezTo>
                    <a:pt x="615" y="6168"/>
                    <a:pt x="748" y="6051"/>
                    <a:pt x="868" y="5971"/>
                  </a:cubicBezTo>
                  <a:lnTo>
                    <a:pt x="10375" y="567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9375852" y="1471754"/>
              <a:ext cx="413236" cy="244621"/>
            </a:xfrm>
            <a:custGeom>
              <a:rect b="b" l="l" r="r" t="t"/>
              <a:pathLst>
                <a:path extrusionOk="0" h="5806" w="9808">
                  <a:moveTo>
                    <a:pt x="9392" y="0"/>
                  </a:moveTo>
                  <a:cubicBezTo>
                    <a:pt x="9206" y="0"/>
                    <a:pt x="9010" y="237"/>
                    <a:pt x="8874" y="305"/>
                  </a:cubicBezTo>
                  <a:cubicBezTo>
                    <a:pt x="6339" y="1739"/>
                    <a:pt x="3804" y="3140"/>
                    <a:pt x="1269" y="4574"/>
                  </a:cubicBezTo>
                  <a:cubicBezTo>
                    <a:pt x="902" y="4774"/>
                    <a:pt x="568" y="5008"/>
                    <a:pt x="234" y="5208"/>
                  </a:cubicBezTo>
                  <a:cubicBezTo>
                    <a:pt x="1" y="5341"/>
                    <a:pt x="68" y="5508"/>
                    <a:pt x="201" y="5675"/>
                  </a:cubicBezTo>
                  <a:cubicBezTo>
                    <a:pt x="275" y="5770"/>
                    <a:pt x="346" y="5805"/>
                    <a:pt x="414" y="5805"/>
                  </a:cubicBezTo>
                  <a:cubicBezTo>
                    <a:pt x="562" y="5805"/>
                    <a:pt x="698" y="5643"/>
                    <a:pt x="835" y="5575"/>
                  </a:cubicBezTo>
                  <a:cubicBezTo>
                    <a:pt x="3604" y="4007"/>
                    <a:pt x="6406" y="2439"/>
                    <a:pt x="9174" y="905"/>
                  </a:cubicBezTo>
                  <a:cubicBezTo>
                    <a:pt x="9441" y="738"/>
                    <a:pt x="9808" y="571"/>
                    <a:pt x="9641" y="204"/>
                  </a:cubicBezTo>
                  <a:cubicBezTo>
                    <a:pt x="9566" y="54"/>
                    <a:pt x="9480" y="0"/>
                    <a:pt x="9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9699135" y="1217526"/>
              <a:ext cx="520041" cy="765295"/>
            </a:xfrm>
            <a:custGeom>
              <a:rect b="b" l="l" r="r" t="t"/>
              <a:pathLst>
                <a:path extrusionOk="0" h="18164" w="12343">
                  <a:moveTo>
                    <a:pt x="2268" y="1"/>
                  </a:moveTo>
                  <a:cubicBezTo>
                    <a:pt x="1468" y="368"/>
                    <a:pt x="701" y="768"/>
                    <a:pt x="0" y="1302"/>
                  </a:cubicBezTo>
                  <a:cubicBezTo>
                    <a:pt x="1668" y="4737"/>
                    <a:pt x="3536" y="8307"/>
                    <a:pt x="5704" y="12009"/>
                  </a:cubicBezTo>
                  <a:cubicBezTo>
                    <a:pt x="6772" y="13777"/>
                    <a:pt x="7806" y="15512"/>
                    <a:pt x="8873" y="17146"/>
                  </a:cubicBezTo>
                  <a:cubicBezTo>
                    <a:pt x="9040" y="17346"/>
                    <a:pt x="9574" y="17947"/>
                    <a:pt x="10541" y="18114"/>
                  </a:cubicBezTo>
                  <a:cubicBezTo>
                    <a:pt x="10730" y="18149"/>
                    <a:pt x="10911" y="18163"/>
                    <a:pt x="11079" y="18163"/>
                  </a:cubicBezTo>
                  <a:cubicBezTo>
                    <a:pt x="11714" y="18163"/>
                    <a:pt x="12184" y="17959"/>
                    <a:pt x="12342" y="17880"/>
                  </a:cubicBezTo>
                  <a:cubicBezTo>
                    <a:pt x="8973" y="11909"/>
                    <a:pt x="5604" y="5972"/>
                    <a:pt x="2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75" y="1180675"/>
            <a:ext cx="5000502" cy="344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566125" y="780475"/>
            <a:ext cx="38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Book Sample Overview (JSON):</a:t>
            </a:r>
            <a:endParaRPr/>
          </a:p>
        </p:txBody>
      </p:sp>
      <p:sp>
        <p:nvSpPr>
          <p:cNvPr id="274" name="Google Shape;274;p27"/>
          <p:cNvSpPr txBox="1"/>
          <p:nvPr>
            <p:ph type="title"/>
          </p:nvPr>
        </p:nvSpPr>
        <p:spPr>
          <a:xfrm>
            <a:off x="714150" y="411775"/>
            <a:ext cx="7715700" cy="3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5586925" y="827500"/>
            <a:ext cx="33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Rating Sample Overview:</a:t>
            </a:r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200" y="1180675"/>
            <a:ext cx="3147451" cy="344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3056000" y="1532675"/>
            <a:ext cx="2294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34939"/>
                </a:solidFill>
                <a:latin typeface="Roboto"/>
                <a:ea typeface="Roboto"/>
                <a:cs typeface="Roboto"/>
                <a:sym typeface="Roboto"/>
              </a:rPr>
              <a:t>Highlight Challenge:</a:t>
            </a:r>
            <a:endParaRPr b="1" sz="1000">
              <a:solidFill>
                <a:srgbClr val="63493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3493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34939"/>
                </a:solidFill>
                <a:latin typeface="Roboto"/>
                <a:ea typeface="Roboto"/>
                <a:cs typeface="Roboto"/>
                <a:sym typeface="Roboto"/>
              </a:rPr>
              <a:t>Book data are totally messed up:</a:t>
            </a:r>
            <a:endParaRPr b="1" sz="1000">
              <a:solidFill>
                <a:srgbClr val="63493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3493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34939"/>
              </a:buClr>
              <a:buSzPts val="1000"/>
              <a:buFont typeface="Roboto"/>
              <a:buChar char="-"/>
            </a:pPr>
            <a:r>
              <a:rPr b="1" lang="en" sz="1000">
                <a:solidFill>
                  <a:srgbClr val="634939"/>
                </a:solidFill>
                <a:latin typeface="Roboto"/>
                <a:ea typeface="Roboto"/>
                <a:cs typeface="Roboto"/>
                <a:sym typeface="Roboto"/>
              </a:rPr>
              <a:t>Different columns amount</a:t>
            </a:r>
            <a:endParaRPr b="1" sz="1000">
              <a:solidFill>
                <a:srgbClr val="63493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34939"/>
              </a:buClr>
              <a:buSzPts val="1000"/>
              <a:buFont typeface="Roboto"/>
              <a:buChar char="-"/>
            </a:pPr>
            <a:r>
              <a:rPr b="1" lang="en" sz="1000">
                <a:solidFill>
                  <a:srgbClr val="634939"/>
                </a:solidFill>
                <a:latin typeface="Roboto"/>
                <a:ea typeface="Roboto"/>
                <a:cs typeface="Roboto"/>
                <a:sym typeface="Roboto"/>
              </a:rPr>
              <a:t>Different columns order</a:t>
            </a:r>
            <a:endParaRPr b="1" sz="1000">
              <a:solidFill>
                <a:srgbClr val="63493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34939"/>
              </a:buClr>
              <a:buSzPts val="1000"/>
              <a:buFont typeface="Roboto"/>
              <a:buChar char="-"/>
            </a:pPr>
            <a:r>
              <a:rPr b="1" lang="en" sz="1000">
                <a:solidFill>
                  <a:srgbClr val="634939"/>
                </a:solidFill>
                <a:latin typeface="Roboto"/>
                <a:ea typeface="Roboto"/>
                <a:cs typeface="Roboto"/>
                <a:sym typeface="Roboto"/>
              </a:rPr>
              <a:t>Different column name</a:t>
            </a:r>
            <a:endParaRPr b="1" sz="1000">
              <a:solidFill>
                <a:srgbClr val="63493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34939"/>
              </a:buClr>
              <a:buSzPts val="1000"/>
              <a:buFont typeface="Roboto"/>
              <a:buChar char="-"/>
            </a:pPr>
            <a:r>
              <a:rPr b="1" lang="en" sz="1000">
                <a:solidFill>
                  <a:srgbClr val="634939"/>
                </a:solidFill>
                <a:latin typeface="Roboto"/>
                <a:ea typeface="Roboto"/>
                <a:cs typeface="Roboto"/>
                <a:sym typeface="Roboto"/>
              </a:rPr>
              <a:t>Unstructured</a:t>
            </a:r>
            <a:r>
              <a:rPr b="1" lang="en" sz="1000">
                <a:solidFill>
                  <a:srgbClr val="634939"/>
                </a:solidFill>
                <a:latin typeface="Roboto"/>
                <a:ea typeface="Roboto"/>
                <a:cs typeface="Roboto"/>
                <a:sym typeface="Roboto"/>
              </a:rPr>
              <a:t> contents</a:t>
            </a:r>
            <a:endParaRPr b="1" sz="1000">
              <a:solidFill>
                <a:srgbClr val="63493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634939"/>
              </a:buClr>
              <a:buSzPts val="1000"/>
              <a:buFont typeface="Roboto"/>
              <a:buChar char="-"/>
            </a:pPr>
            <a:r>
              <a:rPr b="1" lang="en" sz="1000">
                <a:solidFill>
                  <a:srgbClr val="634939"/>
                </a:solidFill>
                <a:latin typeface="Roboto"/>
                <a:ea typeface="Roboto"/>
                <a:cs typeface="Roboto"/>
                <a:sym typeface="Roboto"/>
              </a:rPr>
              <a:t>&lt;b&gt;, &lt;/br&gt;, &lt;i&gt;, &lt;em&gt;, …</a:t>
            </a:r>
            <a:endParaRPr b="1" sz="1000">
              <a:solidFill>
                <a:srgbClr val="63493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3493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83" name="Google Shape;283;p28"/>
          <p:cNvSpPr txBox="1"/>
          <p:nvPr>
            <p:ph idx="4294967295" type="body"/>
          </p:nvPr>
        </p:nvSpPr>
        <p:spPr>
          <a:xfrm>
            <a:off x="507275" y="1099625"/>
            <a:ext cx="8171700" cy="3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i="1" lang="en" sz="1100"/>
              <a:t>Data Cleaning</a:t>
            </a:r>
            <a:endParaRPr b="1" i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 sz="1100"/>
              <a:t>Remove all comma and HTML tag (&lt;b&gt;, &lt; /b&gt;, &lt;i&gt;, …) in text format column, like Book Name, Publisher, Description, etc</a:t>
            </a:r>
            <a:endParaRPr i="1" sz="11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 sz="1100"/>
              <a:t>Remove all meaningless columns, like dataframe  index</a:t>
            </a:r>
            <a:endParaRPr i="1"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i="1" lang="en" sz="1100"/>
              <a:t>T</a:t>
            </a:r>
            <a:r>
              <a:rPr b="1" i="1" lang="en" sz="1100"/>
              <a:t>able Merging</a:t>
            </a:r>
            <a:endParaRPr b="1"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 sz="1100"/>
              <a:t>Create standard column index to reorder the columns of each data frames and fill out “None” for the lacking column(s)</a:t>
            </a:r>
            <a:endParaRPr i="1"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 sz="1100"/>
              <a:t>Format and Merge the data frames together</a:t>
            </a:r>
            <a:endParaRPr i="1"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i="1" lang="en" sz="1100"/>
              <a:t>Feature Engineering</a:t>
            </a:r>
            <a:endParaRPr b="1" i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 sz="1100"/>
              <a:t>Delete the redundant contents, ex: RatingDist</a:t>
            </a:r>
            <a:r>
              <a:rPr i="1" lang="en" sz="1100" u="sng"/>
              <a:t>Total</a:t>
            </a:r>
            <a:r>
              <a:rPr i="1" lang="en" sz="1100"/>
              <a:t>    | </a:t>
            </a:r>
            <a:r>
              <a:rPr i="1" lang="en" sz="1100" u="sng"/>
              <a:t>total:</a:t>
            </a:r>
            <a:r>
              <a:rPr i="1" lang="en" sz="1100"/>
              <a:t>30313 → 	RatingDist_Total       | 30313 </a:t>
            </a:r>
            <a:endParaRPr i="1"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			        RatingDist</a:t>
            </a:r>
            <a:r>
              <a:rPr i="1" lang="en" sz="1100" u="sng"/>
              <a:t>1 </a:t>
            </a:r>
            <a:r>
              <a:rPr i="1" lang="en" sz="1100"/>
              <a:t>          | </a:t>
            </a:r>
            <a:r>
              <a:rPr i="1" lang="en" sz="1100" u="sng"/>
              <a:t>1:</a:t>
            </a:r>
            <a:r>
              <a:rPr i="1" lang="en" sz="1100"/>
              <a:t>257           →            RatingDist_1              | 257</a:t>
            </a:r>
            <a:endParaRPr i="1"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 sz="1100"/>
              <a:t>Combine some columns together, ex. "PublishYear"-"PublishDay"-"PublishMonth" to “PublishDate”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" sz="1100"/>
              <a:t>Change data type for PySpark schema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25" y="2246075"/>
            <a:ext cx="2784450" cy="23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 txBox="1"/>
          <p:nvPr/>
        </p:nvSpPr>
        <p:spPr>
          <a:xfrm>
            <a:off x="740988" y="1095575"/>
            <a:ext cx="26367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Database Design in Hive</a:t>
            </a:r>
            <a:endParaRPr b="1" i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i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Book</a:t>
            </a:r>
            <a:endParaRPr i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-"/>
            </a:pPr>
            <a:r>
              <a:rPr i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 user rating</a:t>
            </a:r>
            <a:endParaRPr i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663500" y="18920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Spark Schema for book</a:t>
            </a:r>
            <a:endParaRPr b="1" i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4296300" y="19795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Spark Schema for user rating</a:t>
            </a:r>
            <a:endParaRPr b="1" i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mage" id="293" name="Google Shape;2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374" y="2333575"/>
            <a:ext cx="2537000" cy="1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Transformation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9" name="Google Shape;299;p30"/>
          <p:cNvSpPr txBox="1"/>
          <p:nvPr/>
        </p:nvSpPr>
        <p:spPr>
          <a:xfrm>
            <a:off x="1082945" y="2048646"/>
            <a:ext cx="1547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4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1082945" y="2996509"/>
            <a:ext cx="15474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1" name="Google Shape;301;p30"/>
          <p:cNvSpPr/>
          <p:nvPr/>
        </p:nvSpPr>
        <p:spPr>
          <a:xfrm>
            <a:off x="365650" y="2441375"/>
            <a:ext cx="1015500" cy="492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AWS </a:t>
            </a: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S3 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4431825" y="2650775"/>
            <a:ext cx="1705800" cy="64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Recommendation System</a:t>
            </a:r>
            <a:endParaRPr sz="1200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4431734" y="2085725"/>
            <a:ext cx="1621800" cy="458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Hive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6569750" y="2365032"/>
            <a:ext cx="1156200" cy="257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Hue</a:t>
            </a:r>
            <a:endParaRPr sz="12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6543950" y="1960300"/>
            <a:ext cx="1207800" cy="257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Power BI </a:t>
            </a:r>
            <a:endParaRPr sz="12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06" name="Google Shape;306;p30"/>
          <p:cNvCxnSpPr>
            <a:stCxn id="307" idx="3"/>
            <a:endCxn id="308" idx="1"/>
          </p:cNvCxnSpPr>
          <p:nvPr/>
        </p:nvCxnSpPr>
        <p:spPr>
          <a:xfrm>
            <a:off x="2452011" y="2687675"/>
            <a:ext cx="22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30"/>
          <p:cNvCxnSpPr>
            <a:stCxn id="303" idx="3"/>
            <a:endCxn id="305" idx="1"/>
          </p:cNvCxnSpPr>
          <p:nvPr/>
        </p:nvCxnSpPr>
        <p:spPr>
          <a:xfrm flipH="1" rot="10800000">
            <a:off x="6053534" y="2088875"/>
            <a:ext cx="490500" cy="2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0"/>
          <p:cNvCxnSpPr>
            <a:stCxn id="308" idx="3"/>
            <a:endCxn id="302" idx="1"/>
          </p:cNvCxnSpPr>
          <p:nvPr/>
        </p:nvCxnSpPr>
        <p:spPr>
          <a:xfrm>
            <a:off x="4094630" y="2687675"/>
            <a:ext cx="3372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0"/>
          <p:cNvCxnSpPr>
            <a:stCxn id="303" idx="3"/>
            <a:endCxn id="304" idx="1"/>
          </p:cNvCxnSpPr>
          <p:nvPr/>
        </p:nvCxnSpPr>
        <p:spPr>
          <a:xfrm>
            <a:off x="6053534" y="2314775"/>
            <a:ext cx="5163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0"/>
          <p:cNvSpPr/>
          <p:nvPr/>
        </p:nvSpPr>
        <p:spPr>
          <a:xfrm>
            <a:off x="2676830" y="2377925"/>
            <a:ext cx="1417800" cy="61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PySpark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12" name="Google Shape;312;p30"/>
          <p:cNvCxnSpPr>
            <a:stCxn id="308" idx="3"/>
            <a:endCxn id="303" idx="1"/>
          </p:cNvCxnSpPr>
          <p:nvPr/>
        </p:nvCxnSpPr>
        <p:spPr>
          <a:xfrm flipH="1" rot="10800000">
            <a:off x="4094630" y="2314775"/>
            <a:ext cx="3372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0"/>
          <p:cNvSpPr txBox="1"/>
          <p:nvPr/>
        </p:nvSpPr>
        <p:spPr>
          <a:xfrm>
            <a:off x="20500" y="2102675"/>
            <a:ext cx="17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Upload data to </a:t>
            </a:r>
            <a:endParaRPr sz="1000"/>
          </a:p>
        </p:txBody>
      </p:sp>
      <p:sp>
        <p:nvSpPr>
          <p:cNvPr id="314" name="Google Shape;314;p30"/>
          <p:cNvSpPr txBox="1"/>
          <p:nvPr/>
        </p:nvSpPr>
        <p:spPr>
          <a:xfrm>
            <a:off x="365800" y="3402175"/>
            <a:ext cx="120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23 book.csv;</a:t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7 user rating.csv</a:t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1573611" y="2377925"/>
            <a:ext cx="878400" cy="619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Python</a:t>
            </a:r>
            <a:endParaRPr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15" name="Google Shape;315;p30"/>
          <p:cNvCxnSpPr>
            <a:stCxn id="301" idx="3"/>
            <a:endCxn id="307" idx="1"/>
          </p:cNvCxnSpPr>
          <p:nvPr/>
        </p:nvCxnSpPr>
        <p:spPr>
          <a:xfrm>
            <a:off x="1381150" y="2687675"/>
            <a:ext cx="1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0"/>
          <p:cNvSpPr txBox="1"/>
          <p:nvPr/>
        </p:nvSpPr>
        <p:spPr>
          <a:xfrm>
            <a:off x="1408900" y="3402175"/>
            <a:ext cx="120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all “,” in text column</a:t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1159900" y="1911050"/>
            <a:ext cx="170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Simple Data </a:t>
            </a:r>
            <a:r>
              <a:rPr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Manipulation</a:t>
            </a:r>
            <a:endParaRPr sz="1000"/>
          </a:p>
        </p:txBody>
      </p:sp>
      <p:sp>
        <p:nvSpPr>
          <p:cNvPr id="318" name="Google Shape;318;p30"/>
          <p:cNvSpPr txBox="1"/>
          <p:nvPr/>
        </p:nvSpPr>
        <p:spPr>
          <a:xfrm>
            <a:off x="2588963" y="1911050"/>
            <a:ext cx="170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Data Preprocessing</a:t>
            </a:r>
            <a:endParaRPr sz="10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Model Building</a:t>
            </a:r>
            <a:endParaRPr sz="10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4324300" y="1553800"/>
            <a:ext cx="216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Create Hive database and Hive tables in PySpark</a:t>
            </a:r>
            <a:endParaRPr sz="10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6708650" y="2769750"/>
            <a:ext cx="87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Database</a:t>
            </a:r>
            <a:endParaRPr sz="10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Query</a:t>
            </a:r>
            <a:endParaRPr sz="10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6301675" y="1635525"/>
            <a:ext cx="194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</a:t>
            </a:r>
            <a:r>
              <a:rPr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Visualization</a:t>
            </a:r>
            <a:r>
              <a:rPr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Dashboard</a:t>
            </a:r>
            <a:endParaRPr sz="10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7894250" y="2134350"/>
            <a:ext cx="815400" cy="257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Insights</a:t>
            </a:r>
            <a:endParaRPr sz="1200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4431725" y="3406625"/>
            <a:ext cx="216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Build Recommendation System and recommend top 10 books to user</a:t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24" name="Google Shape;324;p30"/>
          <p:cNvCxnSpPr>
            <a:endCxn id="322" idx="1"/>
          </p:cNvCxnSpPr>
          <p:nvPr/>
        </p:nvCxnSpPr>
        <p:spPr>
          <a:xfrm>
            <a:off x="7751750" y="2088600"/>
            <a:ext cx="142500" cy="1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0"/>
          <p:cNvCxnSpPr>
            <a:stCxn id="304" idx="3"/>
            <a:endCxn id="322" idx="1"/>
          </p:cNvCxnSpPr>
          <p:nvPr/>
        </p:nvCxnSpPr>
        <p:spPr>
          <a:xfrm flipH="1" rot="10800000">
            <a:off x="7725950" y="2262882"/>
            <a:ext cx="1683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0"/>
          <p:cNvSpPr txBox="1"/>
          <p:nvPr/>
        </p:nvSpPr>
        <p:spPr>
          <a:xfrm>
            <a:off x="2725400" y="3119225"/>
            <a:ext cx="1705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Preprocessing</a:t>
            </a:r>
            <a:endParaRPr b="1"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Data Cleaning</a:t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Table Merging</a:t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Feature Engineering</a:t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Format Schema</a:t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</a:t>
            </a:r>
            <a:r>
              <a:rPr lang="en" sz="9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Sentiment Score based on users feeling about books</a:t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Building</a:t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3493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Recommendation System</a:t>
            </a:r>
            <a:endParaRPr sz="900">
              <a:solidFill>
                <a:srgbClr val="634939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27" name="Google Shape;327;p30"/>
          <p:cNvCxnSpPr>
            <a:endCxn id="322" idx="1"/>
          </p:cNvCxnSpPr>
          <p:nvPr/>
        </p:nvCxnSpPr>
        <p:spPr>
          <a:xfrm flipH="1" rot="10800000">
            <a:off x="4094750" y="2262900"/>
            <a:ext cx="37995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Recommendation System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5347750" y="1256475"/>
            <a:ext cx="3317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Char char="●"/>
            </a:pPr>
            <a:r>
              <a:rPr b="1" lang="en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Group Similar user with the same books’ </a:t>
            </a:r>
            <a:r>
              <a:rPr b="1" lang="en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preference and books with liked by similar users using Embeddings layers</a:t>
            </a:r>
            <a:endParaRPr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Char char="●"/>
            </a:pPr>
            <a:r>
              <a:rPr b="1" lang="en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Sentiment score are acting as Ratings(labels for the model)</a:t>
            </a:r>
            <a:endParaRPr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Char char="●"/>
            </a:pPr>
            <a:r>
              <a:rPr b="1" lang="en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output of embedding are multiplied using tensordot and fed into final layer for score predictions</a:t>
            </a:r>
            <a:endParaRPr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34" name="Google Shape;3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50" y="912525"/>
            <a:ext cx="3951274" cy="3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/>
          <p:nvPr>
            <p:ph type="title"/>
          </p:nvPr>
        </p:nvSpPr>
        <p:spPr>
          <a:xfrm>
            <a:off x="714125" y="546825"/>
            <a:ext cx="7716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Power BI Tool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32"/>
          <p:cNvSpPr txBox="1"/>
          <p:nvPr/>
        </p:nvSpPr>
        <p:spPr>
          <a:xfrm>
            <a:off x="167100" y="1562750"/>
            <a:ext cx="3127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ODBC Data Source</a:t>
            </a:r>
            <a:endParaRPr b="1" sz="190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766050" y="1865867"/>
            <a:ext cx="1929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Amazon/Excel ODBC Driver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3910788" y="2983900"/>
            <a:ext cx="1323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3626538" y="2872901"/>
            <a:ext cx="189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 Master Node for Host and test connection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6176600" y="1542800"/>
            <a:ext cx="2405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Hive to Power BI</a:t>
            </a:r>
            <a:endParaRPr b="1" sz="190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6521325" y="1865867"/>
            <a:ext cx="1929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Get data -&gt; ODBC -&gt; Tables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6" name="Google Shape;346;p32"/>
          <p:cNvCxnSpPr/>
          <p:nvPr/>
        </p:nvCxnSpPr>
        <p:spPr>
          <a:xfrm>
            <a:off x="766050" y="2724159"/>
            <a:ext cx="761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32"/>
          <p:cNvSpPr/>
          <p:nvPr/>
        </p:nvSpPr>
        <p:spPr>
          <a:xfrm>
            <a:off x="1573575" y="2637459"/>
            <a:ext cx="168600" cy="17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4488438" y="2636909"/>
            <a:ext cx="168600" cy="17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7401825" y="2636909"/>
            <a:ext cx="168600" cy="17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 txBox="1"/>
          <p:nvPr/>
        </p:nvSpPr>
        <p:spPr>
          <a:xfrm>
            <a:off x="2945750" y="3756300"/>
            <a:ext cx="3396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Connect ODBC to Hive</a:t>
            </a:r>
            <a:endParaRPr b="1" sz="1900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