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1B54-F4EF-4652-9BCD-35B3FB2C7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8F80D-8FD5-4E20-8F64-A0332F430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72113-4D1D-414F-A851-D3804D56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D69-D52F-4448-AE1D-D2D7E2CE744B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43234-2ECB-43F8-B7AE-8671E334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E6C51-AA16-4A67-9188-5E786828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FA9-9F34-4E88-BEA7-DDD8AC79E8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461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4392-B03A-497F-B916-557B9520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EC8CB-3D3C-4CDA-BC66-46586723B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AB44-CA32-4EB4-ACA4-0ABAE2C9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D69-D52F-4448-AE1D-D2D7E2CE744B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9512C-D471-47D2-BD99-A64FC54E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C2044-A379-483A-98D3-4194FD9B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FA9-9F34-4E88-BEA7-DDD8AC79E8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405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35F3D-0143-4571-A2D2-2070D68DD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DA53B-8D9F-43F3-B639-7652073B1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83352-75CF-42BC-AC41-A2941FAB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D69-D52F-4448-AE1D-D2D7E2CE744B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51B7B-52C1-4A99-B841-B51E9575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C4DA-83B0-4AE8-8312-2242B992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FA9-9F34-4E88-BEA7-DDD8AC79E8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398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E00E-C5A2-45AD-8287-9DBCC074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8F36-08D4-4762-B11A-742735FD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D6A1D-9C17-4CE4-9E58-EB1901D5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D69-D52F-4448-AE1D-D2D7E2CE744B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EFC8C-E0E1-441D-A802-2391A183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04DE4-EC50-4F4D-B83E-C3608D90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FA9-9F34-4E88-BEA7-DDD8AC79E8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042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C410-E4C7-485A-A715-F59EB6EC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F3BF8-4F12-4591-9435-3EA6787F3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9E8F4-15A8-491F-BC43-F3AF02A1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D69-D52F-4448-AE1D-D2D7E2CE744B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0C3BA-662D-41E4-ADCE-2D960DB1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93843-7B7F-4F12-B98C-539690FC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FA9-9F34-4E88-BEA7-DDD8AC79E8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248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6CE3-4703-41E0-AA1A-37971AC1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27960-823C-4DE0-99C5-519076B0A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80EB8-EAB1-4312-8EFF-00D1C5816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58A01-A0E0-4290-88F6-87868811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D69-D52F-4448-AE1D-D2D7E2CE744B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74094-DB84-4135-B74F-9A015964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82D12-5D78-4A5B-B7E8-BE800BBE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FA9-9F34-4E88-BEA7-DDD8AC79E8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067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80DD-2E7D-47DE-BECF-440CCB78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C29B2-AD8D-4681-B92F-2320A0B75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ACDA7-BD0F-4E21-A969-6AA11E36E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579DC-F4B9-4CA7-989E-F9896D1DB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7CDB8-6F1C-4036-8F26-659456F0E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C4BAE-A713-4421-A7DC-92769A91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D69-D52F-4448-AE1D-D2D7E2CE744B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2C05B-A4C7-4CEE-8A69-0DCC2026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B5154-FF8D-4DEA-A778-5D4E3682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FA9-9F34-4E88-BEA7-DDD8AC79E8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39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579C-1843-45F8-80A3-01776B53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E0EE2-F0DA-4A0F-B8A7-2F642DEE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D69-D52F-4448-AE1D-D2D7E2CE744B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39C01-8F18-43F3-95D2-96D10E1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95AAF-4CBF-4C15-9865-853D9E21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FA9-9F34-4E88-BEA7-DDD8AC79E8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75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614A9-3E15-4AA0-BD0D-DA44DF5F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D69-D52F-4448-AE1D-D2D7E2CE744B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A4409-A345-4304-9BF7-3C5CF5AC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633A3-6152-4EB6-863B-2BB45DBF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FA9-9F34-4E88-BEA7-DDD8AC79E8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957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03AE-BB34-4174-9886-33805332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5F1F-6E9A-4DB4-8A2C-A82F099D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38BC4-5788-4BB4-956F-0175C8C90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51539-D9F9-4599-9EAB-95761639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D69-D52F-4448-AE1D-D2D7E2CE744B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8F635-9C80-4D2E-B526-097749A8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E5C4D-D680-4729-90A3-B445BE5A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FA9-9F34-4E88-BEA7-DDD8AC79E8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448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F876-AF11-4C59-9CB1-0F1AD6CF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503EF-CB12-4111-8CE1-DB6D29CCD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008E6-7B87-4B2B-8881-AA7835DF5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B561B-51F2-45F2-838B-15AA0732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D69-D52F-4448-AE1D-D2D7E2CE744B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94BBF-C7FA-4991-9710-FEB3E5F9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F44CB-C30D-4493-B385-EDB0A9A5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FA9-9F34-4E88-BEA7-DDD8AC79E8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367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2AB051-E207-4E9D-B6B2-EF8B83E5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CD04D-6F4F-45BF-8DAF-7CB53B6DB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A6526-A8D4-40D9-9DF1-0BE4BCF89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36D69-D52F-4448-AE1D-D2D7E2CE744B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83365-8432-4AAA-9F85-EDC5C8BBD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F227B-F244-4953-9E43-8A9F5F632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27FA9-9F34-4E88-BEA7-DDD8AC79E8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624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AE3B-8D42-4307-9B81-5F81B0EE4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87" y="321321"/>
            <a:ext cx="9665986" cy="1056405"/>
          </a:xfrm>
        </p:spPr>
        <p:txBody>
          <a:bodyPr>
            <a:normAutofit fontScale="90000"/>
          </a:bodyPr>
          <a:lstStyle/>
          <a:p>
            <a:pPr algn="l"/>
            <a:r>
              <a:rPr lang="en-GB" sz="54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CRYPTOCURRENCIES PIPELINE</a:t>
            </a:r>
            <a:endParaRPr lang="es-CO" sz="54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BACF2-7DEF-4C26-AAA6-131353199622}"/>
              </a:ext>
            </a:extLst>
          </p:cNvPr>
          <p:cNvSpPr txBox="1"/>
          <p:nvPr/>
        </p:nvSpPr>
        <p:spPr>
          <a:xfrm>
            <a:off x="714719" y="3595089"/>
            <a:ext cx="2030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00B0F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coinmarketcap.com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163E0-A6B6-4713-A4FC-8AC88B83D0B6}"/>
              </a:ext>
            </a:extLst>
          </p:cNvPr>
          <p:cNvSpPr txBox="1"/>
          <p:nvPr/>
        </p:nvSpPr>
        <p:spPr>
          <a:xfrm>
            <a:off x="891112" y="1781597"/>
            <a:ext cx="215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Leelawadee" panose="020B0502040204020203" pitchFamily="34" charset="-34"/>
                <a:cs typeface="Leelawadee" panose="020B0502040204020203" pitchFamily="34" charset="-34"/>
              </a:rPr>
              <a:t>SOURCE</a:t>
            </a:r>
            <a:endParaRPr lang="es-CO" sz="3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A40F9-E516-4B89-BF87-CDCBD15FA816}"/>
              </a:ext>
            </a:extLst>
          </p:cNvPr>
          <p:cNvSpPr txBox="1"/>
          <p:nvPr/>
        </p:nvSpPr>
        <p:spPr>
          <a:xfrm>
            <a:off x="3483836" y="1769032"/>
            <a:ext cx="2955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Leelawadee" panose="020B0502040204020203" pitchFamily="34" charset="-34"/>
                <a:cs typeface="Leelawadee" panose="020B0502040204020203" pitchFamily="34" charset="-34"/>
              </a:rPr>
              <a:t>WRANGLING</a:t>
            </a:r>
            <a:endParaRPr lang="es-CO" sz="3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0A65E-4EDA-430A-8F3C-036A50C024DF}"/>
              </a:ext>
            </a:extLst>
          </p:cNvPr>
          <p:cNvSpPr txBox="1"/>
          <p:nvPr/>
        </p:nvSpPr>
        <p:spPr>
          <a:xfrm>
            <a:off x="9459871" y="1769032"/>
            <a:ext cx="215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Leelawadee" panose="020B0502040204020203" pitchFamily="34" charset="-34"/>
                <a:cs typeface="Leelawadee" panose="020B0502040204020203" pitchFamily="34" charset="-34"/>
              </a:rPr>
              <a:t>PUBLISH</a:t>
            </a:r>
            <a:endParaRPr lang="es-CO" sz="3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5C9B8-459F-4148-8AEB-B87AD0C58943}"/>
              </a:ext>
            </a:extLst>
          </p:cNvPr>
          <p:cNvSpPr txBox="1"/>
          <p:nvPr/>
        </p:nvSpPr>
        <p:spPr>
          <a:xfrm>
            <a:off x="6658107" y="1769032"/>
            <a:ext cx="215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Leelawadee" panose="020B0502040204020203" pitchFamily="34" charset="-34"/>
                <a:cs typeface="Leelawadee" panose="020B0502040204020203" pitchFamily="34" charset="-34"/>
              </a:rPr>
              <a:t>STORAGE</a:t>
            </a:r>
            <a:endParaRPr lang="es-CO" sz="3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01C4EA-8E8B-4997-B060-476D2D4CE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70" y="2926348"/>
            <a:ext cx="2717653" cy="668741"/>
          </a:xfrm>
          <a:prstGeom prst="rect">
            <a:avLst/>
          </a:prstGeom>
        </p:spPr>
      </p:pic>
      <p:pic>
        <p:nvPicPr>
          <p:cNvPr id="1026" name="Picture 2" descr="Python - Free logo icons">
            <a:extLst>
              <a:ext uri="{FF2B5EF4-FFF2-40B4-BE49-F238E27FC236}">
                <a16:creationId xmlns:a16="http://schemas.microsoft.com/office/drawing/2014/main" id="{BF6927CC-4A5E-4CE7-9C81-D511E71E7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17" y="2621880"/>
            <a:ext cx="1614237" cy="161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63A68D-BF9A-42CB-AE6D-E050B92C5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896" y="4611458"/>
            <a:ext cx="1463112" cy="198565"/>
          </a:xfrm>
          <a:prstGeom prst="rect">
            <a:avLst/>
          </a:prstGeom>
        </p:spPr>
      </p:pic>
      <p:pic>
        <p:nvPicPr>
          <p:cNvPr id="1028" name="Picture 4" descr="MySQL icon PNG and SVG Vector Free Download">
            <a:extLst>
              <a:ext uri="{FF2B5EF4-FFF2-40B4-BE49-F238E27FC236}">
                <a16:creationId xmlns:a16="http://schemas.microsoft.com/office/drawing/2014/main" id="{C4E3A5C1-03A6-46CF-B553-0AF219DE3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107" y="4442638"/>
            <a:ext cx="1905863" cy="130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EED6C4-AE2D-4E60-80FB-6F17A3372B1B}"/>
              </a:ext>
            </a:extLst>
          </p:cNvPr>
          <p:cNvCxnSpPr/>
          <p:nvPr/>
        </p:nvCxnSpPr>
        <p:spPr>
          <a:xfrm>
            <a:off x="3041723" y="3334871"/>
            <a:ext cx="441065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788066-9718-4E19-A4A7-50B96B075C2E}"/>
              </a:ext>
            </a:extLst>
          </p:cNvPr>
          <p:cNvCxnSpPr/>
          <p:nvPr/>
        </p:nvCxnSpPr>
        <p:spPr>
          <a:xfrm>
            <a:off x="8805152" y="3334871"/>
            <a:ext cx="441065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4029BF-77C5-4FEE-801C-E9BBE165E79E}"/>
              </a:ext>
            </a:extLst>
          </p:cNvPr>
          <p:cNvCxnSpPr/>
          <p:nvPr/>
        </p:nvCxnSpPr>
        <p:spPr>
          <a:xfrm>
            <a:off x="5998292" y="3334871"/>
            <a:ext cx="441065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Database Icon in Cheat Sheet icons">
            <a:extLst>
              <a:ext uri="{FF2B5EF4-FFF2-40B4-BE49-F238E27FC236}">
                <a16:creationId xmlns:a16="http://schemas.microsoft.com/office/drawing/2014/main" id="{ACD8EB36-7E08-47F9-965B-64A9DC9C2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921" y="2696504"/>
            <a:ext cx="1606982" cy="160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nalytics, automation, bi, business intelligence, information system, is,  it icon - Download on Iconfinder">
            <a:extLst>
              <a:ext uri="{FF2B5EF4-FFF2-40B4-BE49-F238E27FC236}">
                <a16:creationId xmlns:a16="http://schemas.microsoft.com/office/drawing/2014/main" id="{8167D01D-0FF4-428B-9DC1-BFD1C8B44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357" y="255269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93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AE3B-8D42-4307-9B81-5F81B0EE4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87" y="321321"/>
            <a:ext cx="9341223" cy="1056405"/>
          </a:xfrm>
        </p:spPr>
        <p:txBody>
          <a:bodyPr>
            <a:normAutofit/>
          </a:bodyPr>
          <a:lstStyle/>
          <a:p>
            <a:pPr algn="l"/>
            <a:r>
              <a:rPr lang="en-GB" sz="54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HOUSE’S PRICES PIPELINE</a:t>
            </a:r>
            <a:endParaRPr lang="es-CO" sz="54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163E0-A6B6-4713-A4FC-8AC88B83D0B6}"/>
              </a:ext>
            </a:extLst>
          </p:cNvPr>
          <p:cNvSpPr txBox="1"/>
          <p:nvPr/>
        </p:nvSpPr>
        <p:spPr>
          <a:xfrm>
            <a:off x="891112" y="1781597"/>
            <a:ext cx="215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Leelawadee" panose="020B0502040204020203" pitchFamily="34" charset="-34"/>
                <a:cs typeface="Leelawadee" panose="020B0502040204020203" pitchFamily="34" charset="-34"/>
              </a:rPr>
              <a:t>SOURCES</a:t>
            </a:r>
            <a:endParaRPr lang="es-CO" sz="3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A40F9-E516-4B89-BF87-CDCBD15FA816}"/>
              </a:ext>
            </a:extLst>
          </p:cNvPr>
          <p:cNvSpPr txBox="1"/>
          <p:nvPr/>
        </p:nvSpPr>
        <p:spPr>
          <a:xfrm>
            <a:off x="3483836" y="1769032"/>
            <a:ext cx="2955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Leelawadee" panose="020B0502040204020203" pitchFamily="34" charset="-34"/>
                <a:cs typeface="Leelawadee" panose="020B0502040204020203" pitchFamily="34" charset="-34"/>
              </a:rPr>
              <a:t>WRANGLING</a:t>
            </a:r>
            <a:endParaRPr lang="es-CO" sz="3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0A65E-4EDA-430A-8F3C-036A50C024DF}"/>
              </a:ext>
            </a:extLst>
          </p:cNvPr>
          <p:cNvSpPr txBox="1"/>
          <p:nvPr/>
        </p:nvSpPr>
        <p:spPr>
          <a:xfrm>
            <a:off x="9239338" y="1769031"/>
            <a:ext cx="2732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Leelawadee" panose="020B0502040204020203" pitchFamily="34" charset="-34"/>
                <a:cs typeface="Leelawadee" panose="020B0502040204020203" pitchFamily="34" charset="-34"/>
              </a:rPr>
              <a:t>PUBLISHING</a:t>
            </a:r>
            <a:endParaRPr lang="es-CO" sz="3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5C9B8-459F-4148-8AEB-B87AD0C58943}"/>
              </a:ext>
            </a:extLst>
          </p:cNvPr>
          <p:cNvSpPr txBox="1"/>
          <p:nvPr/>
        </p:nvSpPr>
        <p:spPr>
          <a:xfrm>
            <a:off x="6658107" y="1769032"/>
            <a:ext cx="215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Leelawadee" panose="020B0502040204020203" pitchFamily="34" charset="-34"/>
                <a:cs typeface="Leelawadee" panose="020B0502040204020203" pitchFamily="34" charset="-34"/>
              </a:rPr>
              <a:t>STORAGE</a:t>
            </a:r>
            <a:endParaRPr lang="es-CO" sz="3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1026" name="Picture 2" descr="Python - Free logo icons">
            <a:extLst>
              <a:ext uri="{FF2B5EF4-FFF2-40B4-BE49-F238E27FC236}">
                <a16:creationId xmlns:a16="http://schemas.microsoft.com/office/drawing/2014/main" id="{BF6927CC-4A5E-4CE7-9C81-D511E71E7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178" y="5221290"/>
            <a:ext cx="1123795" cy="112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icon PNG and SVG Vector Free Download">
            <a:extLst>
              <a:ext uri="{FF2B5EF4-FFF2-40B4-BE49-F238E27FC236}">
                <a16:creationId xmlns:a16="http://schemas.microsoft.com/office/drawing/2014/main" id="{C4E3A5C1-03A6-46CF-B553-0AF219DE3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823" y="5182351"/>
            <a:ext cx="1269177" cy="86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EED6C4-AE2D-4E60-80FB-6F17A3372B1B}"/>
              </a:ext>
            </a:extLst>
          </p:cNvPr>
          <p:cNvCxnSpPr>
            <a:cxnSpLocks/>
          </p:cNvCxnSpPr>
          <p:nvPr/>
        </p:nvCxnSpPr>
        <p:spPr>
          <a:xfrm>
            <a:off x="2455293" y="2966436"/>
            <a:ext cx="841311" cy="62917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788066-9718-4E19-A4A7-50B96B075C2E}"/>
              </a:ext>
            </a:extLst>
          </p:cNvPr>
          <p:cNvCxnSpPr/>
          <p:nvPr/>
        </p:nvCxnSpPr>
        <p:spPr>
          <a:xfrm>
            <a:off x="9018806" y="3308704"/>
            <a:ext cx="441065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4029BF-77C5-4FEE-801C-E9BBE165E79E}"/>
              </a:ext>
            </a:extLst>
          </p:cNvPr>
          <p:cNvCxnSpPr/>
          <p:nvPr/>
        </p:nvCxnSpPr>
        <p:spPr>
          <a:xfrm>
            <a:off x="5998292" y="3334871"/>
            <a:ext cx="441065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Database Icon in Cheat Sheet icons">
            <a:extLst>
              <a:ext uri="{FF2B5EF4-FFF2-40B4-BE49-F238E27FC236}">
                <a16:creationId xmlns:a16="http://schemas.microsoft.com/office/drawing/2014/main" id="{ACD8EB36-7E08-47F9-965B-64A9DC9C2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37" y="2756365"/>
            <a:ext cx="867893" cy="86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nalytics, automation, bi, business intelligence, information system, is,  it icon - Download on Iconfinder">
            <a:extLst>
              <a:ext uri="{FF2B5EF4-FFF2-40B4-BE49-F238E27FC236}">
                <a16:creationId xmlns:a16="http://schemas.microsoft.com/office/drawing/2014/main" id="{8167D01D-0FF4-428B-9DC1-BFD1C8B44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357" y="255269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FDC68D-01E0-43C6-9C0B-2C208F5CD6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243" y="2415363"/>
            <a:ext cx="1180244" cy="1180244"/>
          </a:xfrm>
          <a:prstGeom prst="rect">
            <a:avLst/>
          </a:prstGeom>
        </p:spPr>
      </p:pic>
      <p:pic>
        <p:nvPicPr>
          <p:cNvPr id="6" name="Picture 4" descr="FincaRaiz - real estate - Apps on Google Play">
            <a:extLst>
              <a:ext uri="{FF2B5EF4-FFF2-40B4-BE49-F238E27FC236}">
                <a16:creationId xmlns:a16="http://schemas.microsoft.com/office/drawing/2014/main" id="{E6A36235-479D-4664-A513-5AE126E0B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77" y="3533262"/>
            <a:ext cx="909376" cy="90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ream Metrocuadrado.com music | Listen to songs, albums, playlists for  free on SoundCloud">
            <a:extLst>
              <a:ext uri="{FF2B5EF4-FFF2-40B4-BE49-F238E27FC236}">
                <a16:creationId xmlns:a16="http://schemas.microsoft.com/office/drawing/2014/main" id="{84277146-830E-4BC2-8363-F7949E085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091" y="4672794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Punto Propiedad - Home | Facebook">
            <a:extLst>
              <a:ext uri="{FF2B5EF4-FFF2-40B4-BE49-F238E27FC236}">
                <a16:creationId xmlns:a16="http://schemas.microsoft.com/office/drawing/2014/main" id="{2B92BA23-2C64-4B1A-A985-2E284F2B4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091" y="5693717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34D5E4-23AD-4F30-82A9-D0B7E12E2F5D}"/>
              </a:ext>
            </a:extLst>
          </p:cNvPr>
          <p:cNvSpPr txBox="1"/>
          <p:nvPr/>
        </p:nvSpPr>
        <p:spPr>
          <a:xfrm>
            <a:off x="3628031" y="2579944"/>
            <a:ext cx="2247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Ciudad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Barrio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Habitaciones</a:t>
            </a:r>
            <a:endParaRPr lang="en-GB" sz="14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Baños</a:t>
            </a:r>
            <a:endParaRPr lang="en-GB" sz="14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Estacionamiento</a:t>
            </a:r>
            <a:endParaRPr lang="en-GB" sz="14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Estrato</a:t>
            </a:r>
            <a:endParaRPr lang="en-GB" sz="14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Precio</a:t>
            </a:r>
            <a:endParaRPr lang="en-GB" sz="14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$/m2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Oferta</a:t>
            </a:r>
            <a:endParaRPr lang="en-GB" sz="14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Inmueble</a:t>
            </a:r>
            <a:endParaRPr lang="en-GB" sz="14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Antiguedad</a:t>
            </a:r>
            <a:endParaRPr lang="en-GB" sz="14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37C567A-51B7-416B-990C-EDC9C42D2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36" y="5257600"/>
            <a:ext cx="1546398" cy="62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F593AB3F-787F-49E5-8610-BBB743B73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854" y="5781646"/>
            <a:ext cx="1455761" cy="75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ow to Evaluate AWS RDS Pricing and Features | by Jay Chapel | Medium">
            <a:extLst>
              <a:ext uri="{FF2B5EF4-FFF2-40B4-BE49-F238E27FC236}">
                <a16:creationId xmlns:a16="http://schemas.microsoft.com/office/drawing/2014/main" id="{6D91A378-6559-45DD-B0B9-E29EE04D8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978" y="2732366"/>
            <a:ext cx="1385085" cy="8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ws Logo Icon - Download in Flat Style">
            <a:extLst>
              <a:ext uri="{FF2B5EF4-FFF2-40B4-BE49-F238E27FC236}">
                <a16:creationId xmlns:a16="http://schemas.microsoft.com/office/drawing/2014/main" id="{2C81235A-87EA-44F8-B760-8AF0E4B55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974" y="3692746"/>
            <a:ext cx="1300746" cy="130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ower BI Logo, symbol, meaning, history, PNG">
            <a:extLst>
              <a:ext uri="{FF2B5EF4-FFF2-40B4-BE49-F238E27FC236}">
                <a16:creationId xmlns:a16="http://schemas.microsoft.com/office/drawing/2014/main" id="{CB3234AB-5B59-4BA0-8581-3DB0A3609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795" y="4671892"/>
            <a:ext cx="2322761" cy="130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0C476D-D444-49D9-B8E7-2F85A7DCC1CC}"/>
              </a:ext>
            </a:extLst>
          </p:cNvPr>
          <p:cNvCxnSpPr>
            <a:cxnSpLocks/>
          </p:cNvCxnSpPr>
          <p:nvPr/>
        </p:nvCxnSpPr>
        <p:spPr>
          <a:xfrm flipV="1">
            <a:off x="2419368" y="3734106"/>
            <a:ext cx="830909" cy="227219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2DC2CB-EEA7-48FA-92CD-2F9A4D1CA4E7}"/>
              </a:ext>
            </a:extLst>
          </p:cNvPr>
          <p:cNvCxnSpPr>
            <a:cxnSpLocks/>
          </p:cNvCxnSpPr>
          <p:nvPr/>
        </p:nvCxnSpPr>
        <p:spPr>
          <a:xfrm flipV="1">
            <a:off x="2378491" y="4016638"/>
            <a:ext cx="874752" cy="1001991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09F05C-BEE0-4EFE-B2C9-421E91FBDC20}"/>
              </a:ext>
            </a:extLst>
          </p:cNvPr>
          <p:cNvCxnSpPr>
            <a:cxnSpLocks/>
          </p:cNvCxnSpPr>
          <p:nvPr/>
        </p:nvCxnSpPr>
        <p:spPr>
          <a:xfrm flipV="1">
            <a:off x="2461859" y="4343119"/>
            <a:ext cx="876822" cy="188853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94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Leelawadee</vt:lpstr>
      <vt:lpstr>Office Theme</vt:lpstr>
      <vt:lpstr>CRYPTOCURRENCIES PIPELINE</vt:lpstr>
      <vt:lpstr>HOUSE’S PRICES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CRYPTOCURRENCIES PIPELINE</dc:title>
  <dc:creator>Miguel de Jesús B A</dc:creator>
  <cp:lastModifiedBy>Miguel de Jesús B A</cp:lastModifiedBy>
  <cp:revision>9</cp:revision>
  <dcterms:created xsi:type="dcterms:W3CDTF">2022-11-02T20:15:10Z</dcterms:created>
  <dcterms:modified xsi:type="dcterms:W3CDTF">2022-11-02T22:23:05Z</dcterms:modified>
</cp:coreProperties>
</file>