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smtClean="0"/>
              <a:t>Система управления библиографическими базами данных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Night Collisions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0786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978429"/>
            <a:ext cx="10058400" cy="4455622"/>
          </a:xfrm>
        </p:spPr>
        <p:txBody>
          <a:bodyPr>
            <a:normAutofit fontScale="77500" lnSpcReduction="20000"/>
          </a:bodyPr>
          <a:lstStyle/>
          <a:p>
            <a:r>
              <a:rPr lang="ru-RU" sz="2300" dirty="0"/>
              <a:t>Система управления </a:t>
            </a:r>
            <a:r>
              <a:rPr lang="ru-RU" sz="2300" dirty="0" smtClean="0"/>
              <a:t>библиографическими базами </a:t>
            </a:r>
            <a:r>
              <a:rPr lang="ru-RU" sz="2300" dirty="0"/>
              <a:t>данных позволяет хранить и обрабатывать</a:t>
            </a:r>
            <a:r>
              <a:rPr lang="en-US" sz="2300" dirty="0"/>
              <a:t> </a:t>
            </a:r>
            <a:r>
              <a:rPr lang="ru-RU" sz="2300" dirty="0"/>
              <a:t>информацию </a:t>
            </a:r>
            <a:r>
              <a:rPr lang="ru-RU" sz="2300" dirty="0" smtClean="0"/>
              <a:t>о библиографических объектах.</a:t>
            </a:r>
          </a:p>
          <a:p>
            <a:r>
              <a:rPr lang="ru-RU" sz="2300" dirty="0" smtClean="0"/>
              <a:t>Поддерживаются следующие сущности</a:t>
            </a:r>
            <a:r>
              <a:rPr lang="en-US" sz="23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dirty="0" smtClean="0"/>
              <a:t>Публикация (книга, сборник, статья, тезисы, техническая документация)</a:t>
            </a:r>
            <a:r>
              <a:rPr lang="en-US" sz="2300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dirty="0" smtClean="0"/>
              <a:t>Издательство</a:t>
            </a:r>
            <a:r>
              <a:rPr lang="en-US" sz="2300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dirty="0" smtClean="0"/>
              <a:t>Организация;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dirty="0" smtClean="0"/>
              <a:t>Издательство;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dirty="0" smtClean="0"/>
              <a:t>Автор;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dirty="0" smtClean="0"/>
              <a:t>Редактор;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dirty="0" smtClean="0"/>
              <a:t>Ключевое слово;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dirty="0" err="1" smtClean="0"/>
              <a:t>Удк</a:t>
            </a:r>
            <a:r>
              <a:rPr lang="ru-RU" sz="2300" dirty="0" smtClean="0"/>
              <a:t> код</a:t>
            </a:r>
            <a:r>
              <a:rPr lang="en-US" sz="2300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dirty="0" smtClean="0"/>
              <a:t>Журнал</a:t>
            </a:r>
            <a:r>
              <a:rPr lang="en-US" sz="2300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dirty="0" smtClean="0"/>
              <a:t>Тематика</a:t>
            </a:r>
            <a:r>
              <a:rPr lang="en-US" sz="2300" dirty="0"/>
              <a:t>.</a:t>
            </a:r>
            <a:endParaRPr lang="ru-RU" sz="2300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190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Группы пользователей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Пользователи делятся на следующие группы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Администратор – может добавлять пользователь и редактировать их данные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Библиотекарь – может редактировать библиографические данные и менять тип юзера с читателя на автора или издательство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Автор </a:t>
            </a:r>
            <a:r>
              <a:rPr lang="ru-RU" dirty="0"/>
              <a:t>–</a:t>
            </a:r>
            <a:r>
              <a:rPr lang="ru-RU" dirty="0" smtClean="0"/>
              <a:t> может редактировать связанные с ним публикации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Издательство </a:t>
            </a:r>
            <a:r>
              <a:rPr lang="ru-RU" dirty="0"/>
              <a:t>– может редактировать связанные с ним публикации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Читатель – может запросить библиотекаря о смене своей группы.</a:t>
            </a:r>
          </a:p>
          <a:p>
            <a:pPr marL="0" indent="0">
              <a:buNone/>
            </a:pPr>
            <a:r>
              <a:rPr lang="ru-RU" dirty="0" smtClean="0"/>
              <a:t>Все пользователи могут получать информацию о библиографических записях.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0212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Приложение делится на клиентскую и серверную часть.</a:t>
            </a:r>
            <a:r>
              <a:rPr lang="en-US" dirty="0" smtClean="0"/>
              <a:t> </a:t>
            </a:r>
            <a:r>
              <a:rPr lang="ru-RU" dirty="0" smtClean="0"/>
              <a:t>Взаимодействие происходит через сокеты.</a:t>
            </a:r>
          </a:p>
          <a:p>
            <a:r>
              <a:rPr lang="ru-RU" dirty="0" smtClean="0"/>
              <a:t>Клиент является оконным приложением, написанным на </a:t>
            </a:r>
            <a:r>
              <a:rPr lang="en-US" dirty="0" smtClean="0"/>
              <a:t>Java </a:t>
            </a:r>
            <a:r>
              <a:rPr lang="ru-RU" dirty="0" smtClean="0"/>
              <a:t>с использованием </a:t>
            </a:r>
            <a:r>
              <a:rPr lang="en-US" dirty="0" smtClean="0"/>
              <a:t>JavaFX. </a:t>
            </a:r>
            <a:r>
              <a:rPr lang="ru-RU" dirty="0" smtClean="0"/>
              <a:t>Функционал клиента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Подключение к серверу и отправка на него запросов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Отображение результатов запросов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Вывод сообщений об ошибках</a:t>
            </a:r>
            <a:r>
              <a:rPr lang="en-US" dirty="0" smtClean="0"/>
              <a:t>.</a:t>
            </a:r>
          </a:p>
          <a:p>
            <a:r>
              <a:rPr lang="ru-RU" dirty="0" smtClean="0"/>
              <a:t>Сервер также написан на </a:t>
            </a:r>
            <a:r>
              <a:rPr lang="en-US" dirty="0" smtClean="0"/>
              <a:t>Java. </a:t>
            </a:r>
            <a:r>
              <a:rPr lang="ru-RU" dirty="0" smtClean="0"/>
              <a:t>Функционал сервера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Разграничение прав групп пользователей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Авторизация существующих пользователей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Обработка пользовательских запросов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качестве СУБД была выбрана </a:t>
            </a:r>
            <a:r>
              <a:rPr lang="en-US" dirty="0" smtClean="0"/>
              <a:t>PostgreSQL.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451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0258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крайне информативная  и наглядная диаграмма структуры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984270"/>
            <a:ext cx="10058400" cy="2793076"/>
          </a:xfrm>
        </p:spPr>
      </p:pic>
    </p:spTree>
    <p:extLst>
      <p:ext uri="{BB962C8B-B14F-4D97-AF65-F5344CB8AC3E}">
        <p14:creationId xmlns:p14="http://schemas.microsoft.com/office/powerpoint/2010/main" val="22041412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TODO </a:t>
            </a:r>
            <a:r>
              <a:rPr lang="ru-RU" dirty="0"/>
              <a:t>в</a:t>
            </a:r>
            <a:r>
              <a:rPr lang="ru-RU" dirty="0" smtClean="0"/>
              <a:t>ставить несколько скриншотов с демонстрацией функционала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168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69848" y="2258291"/>
            <a:ext cx="2880000" cy="39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Василенко Иван</a:t>
            </a:r>
          </a:p>
          <a:p>
            <a:r>
              <a:rPr lang="ru-RU" sz="1800" dirty="0" smtClean="0"/>
              <a:t>Организация БД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r>
              <a:rPr lang="ru-RU" sz="1800" dirty="0" smtClean="0"/>
              <a:t>Серверное приложение.</a:t>
            </a:r>
            <a:endParaRPr lang="ru-RU" sz="18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7847214" y="2258291"/>
            <a:ext cx="2880000" cy="39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err="1" smtClean="0"/>
              <a:t>Шлпкн</a:t>
            </a:r>
            <a:r>
              <a:rPr lang="ru-RU" sz="1800" dirty="0" smtClean="0"/>
              <a:t> </a:t>
            </a:r>
            <a:r>
              <a:rPr lang="ru-RU" sz="1800" dirty="0" err="1" smtClean="0"/>
              <a:t>Вктр</a:t>
            </a:r>
            <a:endParaRPr lang="ru-RU" sz="1800" dirty="0" smtClean="0"/>
          </a:p>
          <a:p>
            <a:r>
              <a:rPr lang="ru-RU" sz="3200" dirty="0" smtClean="0"/>
              <a:t>Клиентское приложение.</a:t>
            </a:r>
            <a:endParaRPr lang="ru-RU" sz="32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4458531" y="2258291"/>
            <a:ext cx="288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err="1" smtClean="0"/>
              <a:t>Горячкин</a:t>
            </a:r>
            <a:r>
              <a:rPr lang="ru-RU" sz="1800" dirty="0" smtClean="0"/>
              <a:t> Данила</a:t>
            </a:r>
          </a:p>
          <a:p>
            <a:r>
              <a:rPr lang="ru-RU" sz="1800" dirty="0" smtClean="0"/>
              <a:t>Голосованием был принудительно назначен </a:t>
            </a:r>
            <a:r>
              <a:rPr lang="ru-RU" sz="1800" dirty="0" err="1" smtClean="0"/>
              <a:t>тимлидом</a:t>
            </a:r>
            <a:r>
              <a:rPr lang="ru-RU" sz="1800" dirty="0" smtClean="0"/>
              <a:t>, по всем жалобам обращаться к нему</a:t>
            </a:r>
            <a:r>
              <a:rPr lang="en-US" sz="1800" dirty="0" smtClean="0"/>
              <a:t>;</a:t>
            </a:r>
          </a:p>
          <a:p>
            <a:r>
              <a:rPr lang="ru-RU" sz="1800" dirty="0" smtClean="0"/>
              <a:t>Клиентское приложение.</a:t>
            </a:r>
            <a:endParaRPr lang="ru-RU" sz="1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4" y="4646814"/>
            <a:ext cx="2160484" cy="187868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531" y="4646814"/>
            <a:ext cx="2160484" cy="187868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598" y="4646814"/>
            <a:ext cx="2160484" cy="18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65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Ознакомиться с кодом проекта </a:t>
            </a:r>
            <a:r>
              <a:rPr lang="ru-RU" strike="sngStrike" dirty="0" smtClean="0"/>
              <a:t>и ужаснуться</a:t>
            </a:r>
            <a:r>
              <a:rPr lang="ru-RU" dirty="0" smtClean="0"/>
              <a:t> можно по следующей ссылке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://github.com/Night-Collisions/library-database-manager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5079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1026" name="Picture 2" descr="C:\Program Files\VK\resources\app\dist\blan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662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CCB589-220F-4222-AB5F-83D1C7E6EE17}">
  <we:reference id="wa104380121" version="2.0.0.0" store="ru-RU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76</TotalTime>
  <Words>279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Cambria</vt:lpstr>
      <vt:lpstr>Rockwell</vt:lpstr>
      <vt:lpstr>Rockwell Condensed</vt:lpstr>
      <vt:lpstr>Wingdings</vt:lpstr>
      <vt:lpstr>Дерево</vt:lpstr>
      <vt:lpstr>Система управления библиографическими базами данных</vt:lpstr>
      <vt:lpstr>функциональность</vt:lpstr>
      <vt:lpstr>Группы пользователей</vt:lpstr>
      <vt:lpstr>Программные средства</vt:lpstr>
      <vt:lpstr>крайне информативная  и наглядная диаграмма структуры базы данных</vt:lpstr>
      <vt:lpstr>скриншоты</vt:lpstr>
      <vt:lpstr>Состав команды</vt:lpstr>
      <vt:lpstr>Исходный код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библиографическими базами данных</dc:title>
  <dc:creator>Иван Василенко</dc:creator>
  <cp:lastModifiedBy>Иван Василенко</cp:lastModifiedBy>
  <cp:revision>8</cp:revision>
  <dcterms:created xsi:type="dcterms:W3CDTF">2019-01-17T08:51:32Z</dcterms:created>
  <dcterms:modified xsi:type="dcterms:W3CDTF">2019-01-17T10:08:21Z</dcterms:modified>
</cp:coreProperties>
</file>