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7" r:id="rId3"/>
    <p:sldId id="328" r:id="rId4"/>
    <p:sldId id="329" r:id="rId5"/>
    <p:sldId id="330" r:id="rId6"/>
    <p:sldId id="333" r:id="rId7"/>
    <p:sldId id="331" r:id="rId8"/>
    <p:sldId id="334" r:id="rId9"/>
    <p:sldId id="332" r:id="rId10"/>
    <p:sldId id="343" r:id="rId11"/>
    <p:sldId id="342" r:id="rId12"/>
    <p:sldId id="345" r:id="rId13"/>
    <p:sldId id="348" r:id="rId14"/>
    <p:sldId id="346" r:id="rId15"/>
    <p:sldId id="337" r:id="rId16"/>
    <p:sldId id="344" r:id="rId17"/>
    <p:sldId id="338" r:id="rId18"/>
    <p:sldId id="339" r:id="rId19"/>
    <p:sldId id="340" r:id="rId20"/>
    <p:sldId id="341" r:id="rId21"/>
    <p:sldId id="28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A6BF"/>
    <a:srgbClr val="993366"/>
    <a:srgbClr val="CC0066"/>
    <a:srgbClr val="EE42DA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6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34" y="84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B69B-4A35-4993-B5F0-F75F0F4A6332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C59E-C745-4A7B-B2A5-236D6E961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8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B69B-4A35-4993-B5F0-F75F0F4A6332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C59E-C745-4A7B-B2A5-236D6E961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54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B69B-4A35-4993-B5F0-F75F0F4A6332}" type="datetimeFigureOut">
              <a:rPr lang="ko-KR" altLang="en-US" smtClean="0"/>
              <a:pPr/>
              <a:t>2020-05-29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C59E-C745-4A7B-B2A5-236D6E9614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각 삼각형 5"/>
          <p:cNvSpPr/>
          <p:nvPr userDrawn="1"/>
        </p:nvSpPr>
        <p:spPr>
          <a:xfrm>
            <a:off x="0" y="4820856"/>
            <a:ext cx="2037144" cy="2037144"/>
          </a:xfrm>
          <a:prstGeom prst="rtTriangle">
            <a:avLst/>
          </a:pr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2" y="6391872"/>
            <a:ext cx="1383716" cy="3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defRPr>
            </a:lvl1pPr>
          </a:lstStyle>
          <a:p>
            <a:fld id="{EF9EB69B-4A35-4993-B5F0-F75F0F4A6332}" type="datetimeFigureOut">
              <a:rPr lang="ko-KR" altLang="en-US" smtClean="0"/>
              <a:pPr/>
              <a:t>2020-05-29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defRPr>
            </a:lvl1pPr>
          </a:lstStyle>
          <a:p>
            <a:fld id="{946DC59E-C745-4A7B-B2A5-236D6E9614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53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드림고딕1" panose="02020600000000000000" pitchFamily="18" charset="-127"/>
          <a:ea typeface="a드림고딕1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드림고딕1" panose="02020600000000000000" pitchFamily="18" charset="-127"/>
          <a:ea typeface="a드림고딕1" panose="02020600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드림고딕1" panose="02020600000000000000" pitchFamily="18" charset="-127"/>
          <a:ea typeface="a드림고딕1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드림고딕1" panose="02020600000000000000" pitchFamily="18" charset="-127"/>
          <a:ea typeface="a드림고딕1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드림고딕1" panose="02020600000000000000" pitchFamily="18" charset="-127"/>
          <a:ea typeface="a드림고딕1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드림고딕1" panose="02020600000000000000" pitchFamily="18" charset="-127"/>
          <a:ea typeface="a드림고딕1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youtu.be/rGqttuH5E8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059" y="1198180"/>
            <a:ext cx="88018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멘토링 이후 변경 사항 및 설문 분석</a:t>
            </a:r>
            <a:endParaRPr lang="en-US" altLang="ko-KR" sz="3200" dirty="0" smtClean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  <a:p>
            <a:endParaRPr lang="en-US" altLang="ko-KR" sz="2800" dirty="0" smtClean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  <a:p>
            <a:r>
              <a:rPr lang="ko-KR" altLang="en-US" sz="24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졸업 프로젝트 주제</a:t>
            </a:r>
            <a:r>
              <a:rPr lang="en-US" altLang="ko-KR" sz="24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: SW </a:t>
            </a:r>
            <a:r>
              <a:rPr lang="ko-KR" altLang="en-US" sz="24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자율학습 강의 </a:t>
            </a:r>
            <a:r>
              <a:rPr lang="en-US" altLang="ko-KR" sz="24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Docker+</a:t>
            </a:r>
            <a:r>
              <a:rPr lang="ko-KR" altLang="en-US" sz="24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웹 서비스 개발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26366" y="4698125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야간자율학습</a:t>
            </a:r>
            <a:endParaRPr lang="ko-KR" altLang="en-US" sz="20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70159" y="5098235"/>
            <a:ext cx="843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고태완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김지혜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최수연</a:t>
            </a:r>
            <a:endPara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04401" y="4298015"/>
            <a:ext cx="228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종합설계</a:t>
            </a:r>
            <a:r>
              <a:rPr lang="en-US" altLang="ko-KR" sz="20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1_02</a:t>
            </a:r>
            <a:r>
              <a:rPr lang="ko-KR" altLang="en-US" sz="20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분반</a:t>
            </a:r>
            <a:endParaRPr lang="ko-KR" altLang="en-US" sz="20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7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96372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문서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14" y="1329857"/>
            <a:ext cx="314259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문제정의서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요구사항명세서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유스케이스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클래스다이어그램</a:t>
            </a:r>
            <a:endParaRPr lang="en-US" altLang="ko-KR" dirty="0" smtClean="0">
              <a:solidFill>
                <a:srgbClr val="FF0000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시퀀스다이어그램</a:t>
            </a:r>
            <a:endPara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72" y="1250731"/>
            <a:ext cx="5727833" cy="50870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639224" y="1007317"/>
            <a:ext cx="6368142" cy="5540628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76385" y="3109149"/>
            <a:ext cx="2262680" cy="10710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 smtClean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간소화</a:t>
            </a:r>
            <a:endParaRPr lang="ko-KR" altLang="en-US" sz="4800" dirty="0">
              <a:solidFill>
                <a:schemeClr val="bg1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96372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문서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14" y="1329857"/>
            <a:ext cx="314259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문제정의서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요구사항명세서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유스케이스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클래스다이어그램</a:t>
            </a:r>
            <a:endParaRPr lang="en-US" altLang="ko-KR" dirty="0" smtClean="0">
              <a:solidFill>
                <a:srgbClr val="FF0000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시퀀스다이어그램</a:t>
            </a:r>
            <a:endPara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735" y="1641142"/>
            <a:ext cx="6910552" cy="4822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955735" y="1121635"/>
            <a:ext cx="923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18</a:t>
            </a:r>
            <a:r>
              <a:rPr lang="ko-KR" altLang="en-US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개 </a:t>
            </a:r>
            <a:r>
              <a:rPr lang="en-US" altLang="ko-KR" sz="24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-</a:t>
            </a:r>
            <a:r>
              <a:rPr lang="en-US" altLang="ko-KR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&gt; </a:t>
            </a:r>
            <a:r>
              <a:rPr lang="en-US" altLang="ko-KR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9</a:t>
            </a:r>
            <a:r>
              <a:rPr lang="ko-KR" altLang="en-US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개의 </a:t>
            </a:r>
            <a:r>
              <a:rPr lang="en-US" altLang="ko-KR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Specification, </a:t>
            </a:r>
            <a:r>
              <a:rPr lang="ko-KR" altLang="en-US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핵심</a:t>
            </a:r>
            <a:r>
              <a:rPr lang="en-US" altLang="ko-KR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(</a:t>
            </a:r>
            <a:r>
              <a:rPr lang="ko-KR" altLang="en-US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실습 환경 구축</a:t>
            </a:r>
            <a:r>
              <a:rPr lang="en-US" altLang="ko-KR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)</a:t>
            </a:r>
            <a:r>
              <a:rPr lang="ko-KR" altLang="en-US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에 집중</a:t>
            </a:r>
            <a:endParaRPr lang="ko-KR" altLang="en-US" sz="2400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9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96372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문서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14" y="1329857"/>
            <a:ext cx="314259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문제정의서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요구사항명세서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유스케이스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클래스다이어그램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시퀀스다이어그램</a:t>
            </a:r>
            <a:endParaRPr lang="ko-KR" altLang="en-US" dirty="0">
              <a:solidFill>
                <a:srgbClr val="FF0000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93" y="1075518"/>
            <a:ext cx="4010585" cy="5782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878" y="1329857"/>
            <a:ext cx="4048690" cy="1019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71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96372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문서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14" y="1329857"/>
            <a:ext cx="314259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문제정의서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요구사항명세서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유스케이스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클래스다이어그램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시퀀스다이어그램</a:t>
            </a:r>
            <a:endParaRPr lang="ko-KR" altLang="en-US" dirty="0">
              <a:solidFill>
                <a:srgbClr val="FF0000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93" y="1075518"/>
            <a:ext cx="4010585" cy="5782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878" y="1329857"/>
            <a:ext cx="4048690" cy="10193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3563006" y="1033816"/>
            <a:ext cx="8324193" cy="5824183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00168" y="3135649"/>
            <a:ext cx="2262680" cy="10710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 smtClean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간소화</a:t>
            </a:r>
            <a:endParaRPr lang="ko-KR" altLang="en-US" sz="4800" dirty="0">
              <a:solidFill>
                <a:schemeClr val="bg1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6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96372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문서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14" y="1329857"/>
            <a:ext cx="314259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문제정의서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요구사항명세서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유스케이스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클래스다이어그램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시퀀스다이어그램</a:t>
            </a:r>
            <a:endParaRPr lang="ko-KR" altLang="en-US" dirty="0">
              <a:solidFill>
                <a:srgbClr val="FF0000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36" y="1329857"/>
            <a:ext cx="7211431" cy="49251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32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280397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프로토타입</a:t>
            </a:r>
            <a:r>
              <a:rPr lang="ko-KR" altLang="en-US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 </a:t>
            </a:r>
            <a:r>
              <a:rPr lang="en-US" altLang="ko-KR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V2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14" y="1329857"/>
            <a:ext cx="1135117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프로토타입</a:t>
            </a: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 </a:t>
            </a:r>
            <a:r>
              <a:rPr lang="en-US" altLang="ko-KR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Version 2.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Level Test</a:t>
            </a:r>
            <a:r>
              <a:rPr lang="ko-KR" altLang="en-US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기능을 남긴 </a:t>
            </a: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채 실습 환경에 관한 기능 위주로 구현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Code Editor, Shell, Result Windows </a:t>
            </a: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로 실습 환경 지원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강좌를 업로드할 때 실습 환경을 저장하여 수강생들에게 링크로 배포할 수 있음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(Public, Private </a:t>
            </a: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등 공개 여부 설정 가능</a:t>
            </a:r>
            <a:r>
              <a:rPr lang="en-US" altLang="ko-KR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그 외 자잘한 편의 기능 삭제 </a:t>
            </a:r>
            <a:r>
              <a:rPr lang="en-US" altLang="ko-KR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=&gt; </a:t>
            </a: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추후 구현 가능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280397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프로토타입</a:t>
            </a:r>
            <a:r>
              <a:rPr lang="ko-KR" altLang="en-US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 </a:t>
            </a:r>
            <a:r>
              <a:rPr lang="en-US" altLang="ko-KR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V2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14" y="1329857"/>
            <a:ext cx="11351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Demo: </a:t>
            </a:r>
            <a:r>
              <a:rPr lang="en-US" altLang="ko-KR" sz="4000" dirty="0">
                <a:latin typeface="a드림고딕2" panose="02020600000000000000" pitchFamily="18" charset="-127"/>
                <a:ea typeface="a드림고딕2" panose="02020600000000000000" pitchFamily="18" charset="-127"/>
                <a:hlinkClick r:id="rId2"/>
              </a:rPr>
              <a:t>https://youtu.be/rGqttuH5E8s</a:t>
            </a:r>
            <a:endParaRPr lang="en-US" altLang="ko-KR" sz="4000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41" y="2345520"/>
            <a:ext cx="6612200" cy="41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180777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설문조사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14" y="1329857"/>
            <a:ext cx="49608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SW</a:t>
            </a: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와 관련이 있는 지인들에게 요청</a:t>
            </a:r>
            <a:r>
              <a:rPr lang="en-US" altLang="ko-KR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, 6</a:t>
            </a: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명이 응답 </a:t>
            </a:r>
            <a:endPara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095" y="1988502"/>
            <a:ext cx="5639829" cy="45211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395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180777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설문조사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14" y="1329857"/>
            <a:ext cx="49608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SW</a:t>
            </a: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와 관련이 있는 지인들에게 요청</a:t>
            </a:r>
            <a:r>
              <a:rPr lang="en-US" altLang="ko-KR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, 6</a:t>
            </a: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명이 응답 </a:t>
            </a:r>
            <a:endPara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095" y="1988502"/>
            <a:ext cx="5639829" cy="45211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92100" y="2058704"/>
            <a:ext cx="5476809" cy="46018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180777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설문조사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14" y="1329857"/>
            <a:ext cx="10005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만약 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환경설정의 번거로움을 해소하여 바로 코딩할 수 있는 서비스가 있다면 사용하시겠습니까</a:t>
            </a:r>
            <a:r>
              <a:rPr lang="en-US" altLang="ko-KR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latin typeface="a드림고딕2" panose="02020600000000000000" pitchFamily="18" charset="-127"/>
                <a:ea typeface="a드림고딕2" panose="02020600000000000000" pitchFamily="18" charset="-127"/>
              </a:rPr>
              <a:t>codecademy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, codesandbox.io, 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백준과 같은 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SW 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학습 서비스를 사용해본 적이 있습니까</a:t>
            </a:r>
            <a:r>
              <a:rPr lang="en-US" altLang="ko-KR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2-1. </a:t>
            </a: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위와 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같은 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SW 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학습 서비스를 사용하면서 불편한 점이 있다면 적어주세요</a:t>
            </a:r>
            <a:r>
              <a:rPr lang="en-US" altLang="ko-KR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영상에서 본 </a:t>
            </a:r>
            <a:r>
              <a:rPr lang="ko-KR" altLang="en-US" dirty="0" err="1">
                <a:latin typeface="a드림고딕2" panose="02020600000000000000" pitchFamily="18" charset="-127"/>
                <a:ea typeface="a드림고딕2" panose="02020600000000000000" pitchFamily="18" charset="-127"/>
              </a:rPr>
              <a:t>프로토타입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중 학습 과정에 대해서 추가되면 좋겠다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, 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혹은 없어도 </a:t>
            </a:r>
            <a:r>
              <a:rPr lang="ko-KR" altLang="en-US" dirty="0" err="1">
                <a:latin typeface="a드림고딕2" panose="02020600000000000000" pitchFamily="18" charset="-127"/>
                <a:ea typeface="a드림고딕2" panose="02020600000000000000" pitchFamily="18" charset="-127"/>
              </a:rPr>
              <a:t>되겠다라고</a:t>
            </a: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생각하는 기능이 있습니까</a:t>
            </a:r>
            <a:r>
              <a:rPr lang="en-US" altLang="ko-KR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본 서비스가 출시된다면 사용할 의향이 있습니까</a:t>
            </a:r>
            <a:r>
              <a:rPr lang="en-US" altLang="ko-KR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?</a:t>
            </a:r>
            <a:endPara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280878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멘토링 그 이후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21" y="1231297"/>
            <a:ext cx="10283965" cy="3691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933903" y="5218685"/>
            <a:ext cx="87235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위와 같은 이유로 </a:t>
            </a: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웹기반</a:t>
            </a: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 동영상강의플랫폼</a:t>
            </a:r>
            <a:r>
              <a:rPr lang="en-US" altLang="ko-KR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, </a:t>
            </a: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퀴즈</a:t>
            </a:r>
            <a:r>
              <a:rPr lang="en-US" altLang="ko-KR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-</a:t>
            </a: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채점은 제거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도커를</a:t>
            </a: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 이용한 실습 환경 중점적으로 구현</a:t>
            </a:r>
            <a:r>
              <a:rPr lang="en-US" altLang="ko-KR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 =&gt; SE</a:t>
            </a: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문서에 좀 더 상세하게 기록</a:t>
            </a:r>
            <a:endPara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7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180777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설문조사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93" y="1033817"/>
            <a:ext cx="1925612" cy="5719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41400" y="1033817"/>
            <a:ext cx="11867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설문 결과</a:t>
            </a:r>
            <a:endPara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105" y="1414648"/>
            <a:ext cx="7195109" cy="1430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62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592" y="3131645"/>
            <a:ext cx="7357241" cy="9371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300000" lon="300000" rev="0"/>
              </a:camera>
              <a:lightRig rig="threePt" dir="t"/>
            </a:scene3d>
            <a:sp3d extrusionH="1270000"/>
          </a:bodyPr>
          <a:lstStyle/>
          <a:p>
            <a:pPr algn="ctr">
              <a:lnSpc>
                <a:spcPct val="75000"/>
              </a:lnSpc>
            </a:pPr>
            <a:r>
              <a:rPr lang="ko-KR" altLang="en-US" sz="7200" dirty="0" smtClean="0">
                <a:solidFill>
                  <a:srgbClr val="0070C0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야간자율학습</a:t>
            </a:r>
            <a:endParaRPr lang="ko-KR" altLang="en-US" sz="7200" dirty="0">
              <a:solidFill>
                <a:srgbClr val="0070C0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5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280878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멘토링 그 이후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21" y="1231297"/>
            <a:ext cx="10283965" cy="3691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933903" y="5218685"/>
            <a:ext cx="87235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위와 같은 이유로 </a:t>
            </a: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웹기반</a:t>
            </a: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 동영상강의플랫폼</a:t>
            </a:r>
            <a:r>
              <a:rPr lang="en-US" altLang="ko-KR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, </a:t>
            </a: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퀴즈</a:t>
            </a:r>
            <a:r>
              <a:rPr lang="en-US" altLang="ko-KR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-</a:t>
            </a: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채점은 제거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도커를</a:t>
            </a: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 이용한 실습 환경 중점적으로 구현</a:t>
            </a:r>
            <a:r>
              <a:rPr lang="en-US" altLang="ko-KR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 =&gt; SE</a:t>
            </a: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문서에 좀 더 상세하게 기록</a:t>
            </a:r>
            <a:endPara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501462" y="6253656"/>
            <a:ext cx="50449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9196" y="6068990"/>
            <a:ext cx="358150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문서 </a:t>
            </a:r>
            <a:r>
              <a:rPr lang="ko-KR" altLang="en-US" dirty="0" err="1" smtClean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재작성</a:t>
            </a:r>
            <a:r>
              <a:rPr lang="ko-KR" altLang="en-US" dirty="0" smtClean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 및 </a:t>
            </a:r>
            <a:r>
              <a:rPr lang="ko-KR" altLang="en-US" dirty="0" err="1" smtClean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프로토타입</a:t>
            </a:r>
            <a:r>
              <a:rPr lang="ko-KR" altLang="en-US" dirty="0" smtClean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재제작</a:t>
            </a:r>
            <a:endParaRPr lang="ko-KR" altLang="en-US" dirty="0">
              <a:solidFill>
                <a:schemeClr val="bg1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0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96372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문서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14" y="1329857"/>
            <a:ext cx="314259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문제정의서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요구사항명세서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유스케이스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클래스다이어그램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시퀀스다이어그램</a:t>
            </a:r>
            <a:endPara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7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96372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문서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14" y="1329857"/>
            <a:ext cx="314259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문제정의서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요구사항명세서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rgbClr val="FF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유스케이스</a:t>
            </a:r>
            <a:endParaRPr lang="en-US" altLang="ko-KR" dirty="0" smtClean="0">
              <a:solidFill>
                <a:srgbClr val="FF0000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클래스다이어그램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시퀀스다이어그램</a:t>
            </a:r>
            <a:endPara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34" y="1007317"/>
            <a:ext cx="3129069" cy="21190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031" y="1033817"/>
            <a:ext cx="3248362" cy="20357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797" y="3697364"/>
            <a:ext cx="3837234" cy="17227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094" y="3301810"/>
            <a:ext cx="2560236" cy="301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96372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문서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14" y="1329857"/>
            <a:ext cx="314259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문제정의서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요구사항명세서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rgbClr val="FF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유스케이스</a:t>
            </a:r>
            <a:endParaRPr lang="en-US" altLang="ko-KR" dirty="0" smtClean="0">
              <a:solidFill>
                <a:srgbClr val="FF0000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클래스다이어그램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시퀀스다이어그램</a:t>
            </a:r>
            <a:endPara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34" y="1007317"/>
            <a:ext cx="3129069" cy="21190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031" y="1033817"/>
            <a:ext cx="3248362" cy="20357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797" y="3697364"/>
            <a:ext cx="3837234" cy="17227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094" y="3301810"/>
            <a:ext cx="2560236" cy="301490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39224" y="1007317"/>
            <a:ext cx="8842862" cy="550923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27419" y="2962004"/>
            <a:ext cx="2262680" cy="10710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 smtClean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간소화</a:t>
            </a:r>
            <a:endParaRPr lang="ko-KR" altLang="en-US" sz="4800" dirty="0">
              <a:solidFill>
                <a:schemeClr val="bg1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2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96372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문서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14" y="1329857"/>
            <a:ext cx="314259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문제정의서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요구사항명세서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rgbClr val="FF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유스케이스</a:t>
            </a:r>
            <a:endParaRPr lang="en-US" altLang="ko-KR" dirty="0" smtClean="0">
              <a:solidFill>
                <a:srgbClr val="FF0000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클래스다이어그램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시퀀스다이어그램</a:t>
            </a:r>
            <a:endPara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67" y="1143462"/>
            <a:ext cx="4161999" cy="5268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624070" y="1329857"/>
            <a:ext cx="2522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하나의 시스템</a:t>
            </a:r>
            <a:endParaRPr lang="en-US" altLang="ko-KR" sz="2400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r>
              <a:rPr lang="en-US" altLang="ko-KR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Sub System X</a:t>
            </a:r>
            <a:endParaRPr lang="ko-KR" altLang="en-US" sz="2400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5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96372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문서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14" y="1329857"/>
            <a:ext cx="314259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문제정의서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요구사항명세서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rgbClr val="FF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유스케이스</a:t>
            </a:r>
            <a:endParaRPr lang="en-US" altLang="ko-KR" dirty="0" smtClean="0">
              <a:solidFill>
                <a:srgbClr val="FF0000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클래스다이어그램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시퀀스다이어그램</a:t>
            </a:r>
            <a:endPara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225" y="1583300"/>
            <a:ext cx="7059010" cy="4448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5735" y="1121635"/>
            <a:ext cx="923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28</a:t>
            </a:r>
            <a:r>
              <a:rPr lang="ko-KR" altLang="en-US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개 </a:t>
            </a:r>
            <a:r>
              <a:rPr lang="en-US" altLang="ko-KR" sz="24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-</a:t>
            </a:r>
            <a:r>
              <a:rPr lang="en-US" altLang="ko-KR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&gt; 12</a:t>
            </a:r>
            <a:r>
              <a:rPr lang="ko-KR" altLang="en-US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개의 </a:t>
            </a:r>
            <a:r>
              <a:rPr lang="en-US" altLang="ko-KR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Specification, </a:t>
            </a:r>
            <a:r>
              <a:rPr lang="ko-KR" altLang="en-US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핵심</a:t>
            </a:r>
            <a:r>
              <a:rPr lang="en-US" altLang="ko-KR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(</a:t>
            </a:r>
            <a:r>
              <a:rPr lang="ko-KR" altLang="en-US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실습 환경 구축</a:t>
            </a:r>
            <a:r>
              <a:rPr lang="en-US" altLang="ko-KR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)</a:t>
            </a:r>
            <a:r>
              <a:rPr lang="ko-KR" altLang="en-US" sz="2400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에 집중</a:t>
            </a:r>
            <a:endParaRPr lang="ko-KR" altLang="en-US" sz="2400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252249"/>
            <a:ext cx="96372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문서</a:t>
            </a:r>
            <a:endParaRPr lang="ko-KR" altLang="en-US" sz="3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0414" y="935420"/>
            <a:ext cx="113511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14" y="1329857"/>
            <a:ext cx="314259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문제정의서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요구사항명세서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유스케이스</a:t>
            </a:r>
            <a:endParaRPr lang="en-US" altLang="ko-KR" dirty="0" smtClean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클래스다이어그램</a:t>
            </a:r>
            <a:endParaRPr lang="en-US" altLang="ko-KR" dirty="0" smtClean="0">
              <a:solidFill>
                <a:srgbClr val="FF0000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a드림고딕2" panose="02020600000000000000" pitchFamily="18" charset="-127"/>
                <a:ea typeface="a드림고딕2" panose="02020600000000000000" pitchFamily="18" charset="-127"/>
              </a:rPr>
              <a:t>시퀀스다이어그램</a:t>
            </a:r>
            <a:endPara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72" y="1250731"/>
            <a:ext cx="5727833" cy="50870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5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342</Words>
  <Application>Microsoft Office PowerPoint</Application>
  <PresentationFormat>와이드스크린</PresentationFormat>
  <Paragraphs>113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a드림고딕1</vt:lpstr>
      <vt:lpstr>a드림고딕2</vt:lpstr>
      <vt:lpstr>a드림고딕3</vt:lpstr>
      <vt:lpstr>a블랙B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고태완</dc:creator>
  <cp:lastModifiedBy>고태완</cp:lastModifiedBy>
  <cp:revision>132</cp:revision>
  <dcterms:created xsi:type="dcterms:W3CDTF">2020-04-16T04:45:04Z</dcterms:created>
  <dcterms:modified xsi:type="dcterms:W3CDTF">2020-05-29T12:21:27Z</dcterms:modified>
</cp:coreProperties>
</file>