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Demeter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automated garden data collection and visualization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2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Home garden</a:t>
            </a:r>
          </a:p>
          <a:p>
            <a:r>
              <a:rPr lang="en-US" dirty="0" smtClean="0"/>
              <a:t>Not enough time</a:t>
            </a:r>
          </a:p>
          <a:p>
            <a:r>
              <a:rPr lang="en-US" dirty="0" smtClean="0"/>
              <a:t>Scientific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Demeter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Sensor package</a:t>
            </a:r>
          </a:p>
          <a:p>
            <a:r>
              <a:rPr lang="en-US" dirty="0" smtClean="0"/>
              <a:t>Log data</a:t>
            </a:r>
          </a:p>
          <a:p>
            <a:r>
              <a:rPr lang="en-US" dirty="0" smtClean="0"/>
              <a:t>Create a visualization for data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2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was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Adafruit</a:t>
            </a:r>
            <a:r>
              <a:rPr lang="en-US" dirty="0" smtClean="0"/>
              <a:t> feather 32u4 </a:t>
            </a:r>
            <a:r>
              <a:rPr lang="en-US" dirty="0" err="1" smtClean="0"/>
              <a:t>adalogger</a:t>
            </a:r>
            <a:endParaRPr lang="en-US" dirty="0" smtClean="0"/>
          </a:p>
          <a:p>
            <a:r>
              <a:rPr lang="en-US" dirty="0" err="1" smtClean="0"/>
              <a:t>Photoresistor</a:t>
            </a:r>
            <a:endParaRPr lang="en-US" dirty="0" smtClean="0"/>
          </a:p>
          <a:p>
            <a:r>
              <a:rPr lang="en-US" dirty="0" smtClean="0"/>
              <a:t>DHT22 Temperature/Humidity sensor</a:t>
            </a:r>
          </a:p>
          <a:p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4089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LCD display for displaying real time data</a:t>
            </a:r>
          </a:p>
          <a:p>
            <a:r>
              <a:rPr lang="en-US" dirty="0" smtClean="0"/>
              <a:t>Push button for cycling through sensors</a:t>
            </a:r>
          </a:p>
          <a:p>
            <a:r>
              <a:rPr lang="en-US" dirty="0" smtClean="0"/>
              <a:t>Logs data into a CSV file via serial</a:t>
            </a:r>
          </a:p>
          <a:p>
            <a:r>
              <a:rPr lang="en-US" dirty="0" smtClean="0"/>
              <a:t>Uploads csv into pandas </a:t>
            </a:r>
            <a:r>
              <a:rPr lang="en-US" dirty="0" err="1" smtClean="0"/>
              <a:t>dataframe</a:t>
            </a:r>
            <a:r>
              <a:rPr lang="en-US" dirty="0" smtClean="0"/>
              <a:t> and plots data using </a:t>
            </a:r>
            <a:r>
              <a:rPr lang="en-US" dirty="0" err="1" smtClean="0"/>
              <a:t>plotly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27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next for the </a:t>
            </a:r>
            <a:r>
              <a:rPr lang="en-US" dirty="0" err="1" smtClean="0"/>
              <a:t>demeter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Soil moisture</a:t>
            </a:r>
          </a:p>
          <a:p>
            <a:pPr lvl="1"/>
            <a:r>
              <a:rPr lang="en-US" dirty="0" smtClean="0"/>
              <a:t>Paired with water solenoid for automated watering</a:t>
            </a:r>
          </a:p>
          <a:p>
            <a:r>
              <a:rPr lang="en-US" dirty="0" smtClean="0"/>
              <a:t>Soil temperature</a:t>
            </a:r>
          </a:p>
          <a:p>
            <a:r>
              <a:rPr lang="en-US" dirty="0" smtClean="0"/>
              <a:t>Barometric pressure</a:t>
            </a:r>
          </a:p>
          <a:p>
            <a:r>
              <a:rPr lang="en-US" dirty="0" smtClean="0"/>
              <a:t>Improved visualization with a web interface</a:t>
            </a:r>
          </a:p>
        </p:txBody>
      </p:sp>
    </p:spTree>
    <p:extLst>
      <p:ext uri="{BB962C8B-B14F-4D97-AF65-F5344CB8AC3E}">
        <p14:creationId xmlns:p14="http://schemas.microsoft.com/office/powerpoint/2010/main" val="179199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586" y="2363096"/>
            <a:ext cx="10364451" cy="159617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4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32</TotalTime>
  <Words>104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Tw Cen MT</vt:lpstr>
      <vt:lpstr>Arial</vt:lpstr>
      <vt:lpstr>Droplet</vt:lpstr>
      <vt:lpstr>The Demeter Project</vt:lpstr>
      <vt:lpstr>Inspiration</vt:lpstr>
      <vt:lpstr>The Demeter Project</vt:lpstr>
      <vt:lpstr>How it was built</vt:lpstr>
      <vt:lpstr>Features</vt:lpstr>
      <vt:lpstr>Whats next for the demeter project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Demeter Project</dc:title>
  <dc:creator>Joshua Connolly</dc:creator>
  <cp:lastModifiedBy>Joshua Connolly</cp:lastModifiedBy>
  <cp:revision>3</cp:revision>
  <dcterms:created xsi:type="dcterms:W3CDTF">2017-12-03T00:00:35Z</dcterms:created>
  <dcterms:modified xsi:type="dcterms:W3CDTF">2017-12-03T00:33:32Z</dcterms:modified>
</cp:coreProperties>
</file>