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pic>
        <p:nvPicPr>
          <p:cNvPr id="1" name="Google Shape;13;p2" descr=""/>
          <p:cNvPicPr/>
          <p:nvPr/>
        </p:nvPicPr>
        <p:blipFill>
          <a:blip r:embed="rId3"/>
          <a:stretch/>
        </p:blipFill>
        <p:spPr>
          <a:xfrm>
            <a:off x="3195360" y="1641600"/>
            <a:ext cx="2752560" cy="3057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40"/>
            <a:ext cx="9159120" cy="100836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19;p3" descr=""/>
          <p:cNvPicPr/>
          <p:nvPr/>
        </p:nvPicPr>
        <p:blipFill>
          <a:blip r:embed="rId2"/>
          <a:stretch/>
        </p:blipFill>
        <p:spPr>
          <a:xfrm>
            <a:off x="8001360" y="0"/>
            <a:ext cx="1141920" cy="13078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43640"/>
            <a:ext cx="9159120" cy="100836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9;p3" descr=""/>
          <p:cNvPicPr/>
          <p:nvPr/>
        </p:nvPicPr>
        <p:blipFill>
          <a:blip r:embed="rId2"/>
          <a:stretch/>
        </p:blipFill>
        <p:spPr>
          <a:xfrm>
            <a:off x="8001360" y="0"/>
            <a:ext cx="1141920" cy="13078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43640"/>
            <a:ext cx="9159120" cy="488232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37;p7" descr=""/>
          <p:cNvPicPr/>
          <p:nvPr/>
        </p:nvPicPr>
        <p:blipFill>
          <a:blip r:embed="rId2"/>
          <a:stretch/>
        </p:blipFill>
        <p:spPr>
          <a:xfrm>
            <a:off x="3120480" y="1614600"/>
            <a:ext cx="2709720" cy="3103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ortswigger.net/web-security/xxe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fitsec.ctfd.io/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fitsec.ctfd.io/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loud.binary.ninja/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358920"/>
            <a:ext cx="851976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770000"/>
                </a:solidFill>
                <a:latin typeface="Arial"/>
                <a:ea typeface="Arial"/>
              </a:rPr>
              <a:t>Introduction to CTFs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Web Exploitation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Exploit vulnerabilities in websites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SQL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Command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LFI/RFI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Directory traversal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XSS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CSRF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SSRF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Template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Many more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Web Exploitation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XXE (XML External Entity injection)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Allows attackers to interfere with a web apps XML processing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https://portswigger.net/web-security/xxe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Browse to http://&lt;ip&gt;:5005 and inspect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analysis of how the webpage works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XmlLocationCheckPayload.js</a:t>
            </a:r>
            <a:endParaRPr b="0" lang="en-US" sz="1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XML crafted client side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Burpsuite intercept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Browse to http://&lt;ip&gt;:5005 in burpsuite browser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Inject XML entity and retrieve /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etc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/password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Cryptography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Easy text based ciphers and encoding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Block Ciphers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Stream Ciphers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RSA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Cryptography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Single byte XOR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Bitwise operation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Can we reverse the XOR operation?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Commutative property of XOR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Brute forcing the key space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2^n number of bits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8 bits per byte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 byte = 256 possible values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Forensics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Understanding file formats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Packet captures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Steganography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Memory analysis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Disk images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Forensics Example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Corrupt image recovery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Look at the magic bytes!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Header information about the image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Can we repair it?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Look up what the header should look like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Use a hex editor such as ghex to repair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This week’s CTF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Log into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https://fitsec.ctfd.io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Attempt the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Struggle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Ask for help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Learn!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46520" y="460800"/>
            <a:ext cx="685728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770000"/>
                </a:solidFill>
                <a:latin typeface="Arial"/>
                <a:ea typeface="Arial"/>
              </a:rPr>
              <a:t>Questions?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What are CTFs?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Capture the Flag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Series of software security and programming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Rewarded with a flag if successful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fitsec{flag_format_usually_like_this}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Types of CTFs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Jeopardy Style (our focus right now)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Attack/Defend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Cyber Quest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Common Jeopardy Style Categories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Reverse Engineering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Binary Exploitation (Pwn)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Web Exploitation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Cryptography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Forensics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FITSEC CTFd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Log into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https://fitsec.ctfd.io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Pull down the example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Follow along with me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Reverse Engineering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Knowledge of programming languages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Disassembly vs decompilation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vs dynamic techniques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Understand flow of a program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Create key gen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Bypass authentication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Reverse Engineering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your target binary: license_checker_3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file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ELF, 64 bit, dynamically linked, not stripped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nm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Function names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strings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Binary ninja cloud: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https://cloud.binary.ninja/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 a theory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Test the theory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Capture the flag!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Binary Exploitation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Stack and heap based buffer overflows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Integer overflows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 string bugs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UAF/Double free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Binary Exploitation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target: bof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analysis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 have source!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vulnerability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Determine if the vuln is exploitable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Develop a POC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2022-09-11T17:24:56Z</dcterms:modified>
  <cp:revision>7</cp:revision>
  <dc:subject/>
  <dc:title/>
</cp:coreProperties>
</file>