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40535"/>
            <a:ext cx="9799200" cy="2570400"/>
          </a:xfrm>
        </p:spPr>
        <p:txBody>
          <a:bodyPr/>
          <a:p>
            <a:r>
              <a:rPr lang="en-US" altLang="zh-CN">
                <a:sym typeface="+mn-ea"/>
              </a:rPr>
              <a:t>Life is extremely simplified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17880" y="405130"/>
            <a:ext cx="8128000" cy="495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608820" y="865505"/>
            <a:ext cx="17418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simple</a:t>
            </a:r>
            <a:endParaRPr lang="en-US" altLang="zh-CN" sz="3600">
              <a:solidFill>
                <a:schemeClr val="bg1"/>
              </a:solidFill>
            </a:endParaRPr>
          </a:p>
          <a:p>
            <a:endParaRPr lang="en-US" altLang="zh-CN" sz="3600">
              <a:solidFill>
                <a:schemeClr val="bg1"/>
              </a:solidFill>
            </a:endParaRPr>
          </a:p>
          <a:p>
            <a:endParaRPr lang="en-US" altLang="zh-CN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</a:rPr>
              <a:t>light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5915" y="5742940"/>
            <a:ext cx="383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what is it</a:t>
            </a:r>
            <a:endParaRPr lang="en-US" altLang="zh-CN" sz="40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93775" y="1893570"/>
            <a:ext cx="812355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1. Define what is most important to you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2. Focus on what is most important to you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185095" y="484639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principle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Face your goals.</a:t>
            </a:r>
            <a:endParaRPr lang="zh-CN" altLang="en-US"/>
          </a:p>
          <a:p>
            <a:r>
              <a:rPr lang="zh-CN" altLang="en-US"/>
              <a:t>2. Review your time.</a:t>
            </a:r>
            <a:endParaRPr lang="zh-CN" altLang="en-US"/>
          </a:p>
          <a:p>
            <a:r>
              <a:rPr lang="en-US" altLang="zh-CN"/>
              <a:t>3. Use mobile phones and computers properly.</a:t>
            </a:r>
            <a:endParaRPr lang="en-US" altLang="zh-CN"/>
          </a:p>
          <a:p>
            <a:r>
              <a:rPr lang="en-US" altLang="zh-CN"/>
              <a:t>4. Simplify your goals.</a:t>
            </a:r>
            <a:endParaRPr lang="en-US" altLang="zh-CN"/>
          </a:p>
          <a:p>
            <a:r>
              <a:rPr lang="en-US" altLang="zh-CN"/>
              <a:t>5. Learn to refuse.</a:t>
            </a:r>
            <a:endParaRPr lang="en-US" altLang="zh-CN"/>
          </a:p>
          <a:p>
            <a:r>
              <a:rPr lang="en-US" altLang="zh-CN"/>
              <a:t>6. Law of life.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27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how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王伟杰  恍然若梦 我心依旧</cp:lastModifiedBy>
  <cp:revision>213</cp:revision>
  <dcterms:created xsi:type="dcterms:W3CDTF">2019-06-19T02:08:00Z</dcterms:created>
  <dcterms:modified xsi:type="dcterms:W3CDTF">2021-10-28T07:17:27Z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81EB78A8A7284C48BC8430F83B9357CA</vt:lpwstr>
  </property>
</Properties>
</file>