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中美关系挑战及对策：经济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中美关系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62860" y="1313815"/>
            <a:ext cx="7886065" cy="49796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800"/>
              <a:t>对中国的消极影响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中国“威胁论”在美国日益盛行</a:t>
            </a:r>
            <a:endParaRPr lang="zh-CN" altLang="en-US" sz="3600"/>
          </a:p>
          <a:p>
            <a:r>
              <a:rPr lang="zh-CN" altLang="en-US" sz="3600"/>
              <a:t>对中国出口有较大限制</a:t>
            </a:r>
            <a:endParaRPr lang="zh-CN" altLang="en-US" sz="3600"/>
          </a:p>
          <a:p>
            <a:r>
              <a:rPr lang="zh-CN" altLang="en-US" sz="3600"/>
              <a:t>各种制裁政策破坏了中美间正常贸易</a:t>
            </a:r>
            <a:endParaRPr lang="zh-CN" altLang="en-US" sz="3600"/>
          </a:p>
          <a:p>
            <a:r>
              <a:rPr lang="zh-CN" altLang="en-US" sz="3600"/>
              <a:t>美国所谓的知识产权保护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zh-CN" altLang="en-US" sz="4800"/>
              <a:t>中国的机遇与对策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3600"/>
              <a:t>企业转型升级</a:t>
            </a:r>
            <a:endParaRPr lang="zh-CN" altLang="en-US" sz="3600"/>
          </a:p>
          <a:p>
            <a:pPr algn="l">
              <a:buClrTx/>
              <a:buSzTx/>
            </a:pPr>
            <a:r>
              <a:rPr lang="zh-CN" altLang="en-US" sz="3600"/>
              <a:t>我国产业结构升级</a:t>
            </a:r>
            <a:endParaRPr lang="zh-CN" altLang="en-US" sz="3600"/>
          </a:p>
          <a:p>
            <a:pPr algn="l">
              <a:buClrTx/>
              <a:buSzTx/>
            </a:pPr>
            <a:r>
              <a:rPr lang="zh-CN" altLang="en-US" sz="3600"/>
              <a:t>我国可以对外直接投资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王伟杰  恍然若梦 我心依旧</cp:lastModifiedBy>
  <cp:revision>150</cp:revision>
  <dcterms:created xsi:type="dcterms:W3CDTF">2019-06-19T02:08:00Z</dcterms:created>
  <dcterms:modified xsi:type="dcterms:W3CDTF">2021-12-02T06:28:09Z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8AB3FCBC036141AEB339849E5C9DC8F9</vt:lpwstr>
  </property>
</Properties>
</file>