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EC71-820E-9A4A-BB80-DD5EBF584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57AE293-E779-EB41-AA59-793B6A4B0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04F008-86C2-B540-9825-F501B8E2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87BA0-387D-2741-96CF-8706D5F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DD865C-4061-6949-85F3-7A0D2BED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342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B77D4-5A32-7B4F-AF7B-613BED80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C06412-0F78-1949-BD0F-E17E5B0ED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A2382-9EC1-B94D-A891-689FDF03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22A7F-B033-C642-BE4E-5A50EC78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A9C566-3CE6-5742-B4F5-D1CB4ED1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140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B269D7-5DEB-AB46-A3EF-3E14E106A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E5553D-CDC3-C845-BD7E-99EFC8D2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CF3B0D-1AA1-1740-AF87-AE34B455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A305D-681C-9844-B7BB-D2F02EA7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42B172-7AED-E144-88BA-4A376B23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11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200B2-441F-0F46-8F5F-A0118D7A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F1AB7-30D3-234E-8990-A985CEDB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ABB5CC-7E71-1341-8A9D-B97836D8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F267A-EEDA-8E45-99EF-C99BAC2A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7BFC9-8C9C-B94A-99F2-BDC45E59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23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EAD8F-7FC2-4044-9127-1777B0C0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B9EF8-04BF-5A40-B61E-C75047E4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610012-525F-8C49-851B-35F65F14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5611B-D536-3442-BA8B-E4A02402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D18FC-9DC8-684F-AE37-BF0000D8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43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D27D5-0840-9547-8420-B7FDEB5C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710F0A-F031-5D4A-A846-96BED72FE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067E5D-703F-094B-B140-01F6643A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681FBD-5AC8-1145-B6A1-002E6537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A0F28B-7C97-144A-B606-B4B0C044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370EBB-32F8-9B4C-A2C5-6B787A89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9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43153-6B6B-D54B-B4C7-E7ED72FE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75027-7F7A-314A-9FEC-2DDDDC59C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E3E9DF-37FC-4549-A9C9-328CAFD2B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F32DC2-A840-0D43-B5DC-ECBFFE8B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EC1A49A-5DD8-284C-96B9-8B5342FFF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BDD9C6C-73C7-FB42-8C7D-3A189CD8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143B010-B7A6-874B-8B8C-7F44A0CB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81596C-33F0-0F42-BE77-CE2B5AD1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7653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1DBFE-E325-704A-842B-831445DC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9921AE-BE1F-8C4F-94FE-82DFE2EC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3C255F-7F76-3445-BF2E-2E52CB80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A40888-5E89-5D4B-BB81-45986E78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21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206A7E-E617-0848-90AE-8EAACC6C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9F8708-34BF-8C46-9390-6AE1770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DB3480-DAD2-B248-8D33-2C398F0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017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7425D-21DF-324D-A4FD-715D4451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C36DE-FE40-7C4D-B228-7ED8282D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B1759B-1621-7C4A-9D7A-AD9F0093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747D85-DF60-B542-ACA8-D933C301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0E4F26-6503-3743-8401-3BC7E4D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EB1DE3-5417-FB49-9830-3289AA0C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4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70765-EB84-2740-A8E0-23AA3795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3599591-F53B-B94E-B204-DCAAA4716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0E2F83-37B7-9A40-95C3-8DE05F47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7B7B2A-AA34-A443-8748-16E1DBC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42530-8673-F948-8853-946B9FB0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FD5AD-3459-BF46-8E6D-B5BE6CBC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57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078517-FD72-814F-8754-CC474F97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92EFB2-B56D-C045-B9E0-F809BD114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21A4FB-6887-534E-BB2F-58D24C3FD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291C-3778-1E42-8187-4CD853CCBFB7}" type="datetimeFigureOut">
              <a:rPr kumimoji="1" lang="zh-TW" altLang="en-US" smtClean="0"/>
              <a:t>2022/3/3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EFC11-A625-CE4B-B8C8-8546747F3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97EB41-5B37-D643-A6E3-A660E27FF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2097E-E8A5-5145-85A1-E1FEF2C27E3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5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AF1EB8-86D4-174E-ACC0-5531A2C58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579" y="0"/>
            <a:ext cx="12247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4D11C4-CA2F-9243-8898-C57A4FD5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9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074C1B9-9B49-3942-9586-63DF8FAFA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8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1</cp:revision>
  <dcterms:created xsi:type="dcterms:W3CDTF">2022-03-03T08:40:57Z</dcterms:created>
  <dcterms:modified xsi:type="dcterms:W3CDTF">2022-03-03T08:48:33Z</dcterms:modified>
</cp:coreProperties>
</file>