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4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0D4BE-B650-4D09-B702-988FF13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1C91D-E672-441D-98A1-A8A0F99F9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07874-D811-4114-9482-46F0040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E3D3-14CC-46CC-87F7-A6320201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15FB5-99F4-4D37-B335-E5AD9FAA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25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AC5B-976C-418C-AC5D-5A95975B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2E189-BB61-45C3-8A25-F01E1F66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AA340-96C2-47A2-BCD0-2E938310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77DF-567A-4A80-9B31-A1CD059D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F322E-7BF5-4C6D-8058-088732C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6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FC9AF7-ECBB-4A51-A829-0E412808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33141-ECF2-4859-9CD2-0F5B83EE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CCDBD-A913-441E-8D93-F32BE443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A528-EAF6-4D4F-8B80-149C5C8C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48D45-919E-47FE-95C8-79615B96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54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8861-E735-4776-B61A-338F6CED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98B0F-880E-477D-9DF3-CB4C61CF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8E336-5F37-46EA-8F46-77B0E43F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7984E-A6C0-48CC-BC48-D9FE971F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523D2-10B0-4FC1-91CE-6291D5B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33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14A2-E227-4F62-B623-1DA6326B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3CA0D-CEF2-4555-9DB4-E0C37077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D0095-DBBD-48E1-B90F-69AB7B1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FC2BE-68CE-4B3A-881A-8B77120F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F72A3-508C-4B2E-971D-850D651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37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29E7-11FC-485D-BBEC-459EA5B9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76A9A-52C5-45C4-B8CB-2FDAC6FF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61738-8717-4192-BF87-60866D7D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D9565-4D59-4E50-925D-03CFFAD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66551-96BD-468B-AFA2-15013BBA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652A8-89D1-4D47-B3DE-73DBA61F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46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BE97-1EE9-4BA3-8D35-A0E57112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DDFAE-58D4-48F2-B027-DFE9A5E4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12656-8397-4F43-8D69-3E1429A86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0DA8C-EED1-480A-869E-C9A8BBAE5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9D299-CB7C-475C-BE8B-5750CC67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A21287-8EC8-451C-8D49-5F5345E2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54D77-928B-4EFA-9B56-34599DC5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CE9BEA-13C7-4D2B-8126-252785DB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AD93-093E-421A-A0F1-A4D83D8C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28B8BA-94D6-413E-8364-B2BD71C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773E2-9D4E-42D4-B55D-DD76382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248DE-F8B2-467D-A896-DAF8EDC1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1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DE37C-10A9-4CD9-B296-98E62778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88F12-523F-43DE-8718-2F0A678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788A1-EAC3-4FC9-9F10-0D947A1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83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86D5-623E-40C0-AE31-EEC35BBD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1BF8D-01DB-485C-A0EA-CB239D2D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69AE0-3825-4483-8D6E-CA17A332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7F913-348D-4901-BD70-0EB952F0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CBDC1-2529-490E-90FB-314B233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D30FD-DD0F-405A-A944-745AC2A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97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49257-3E31-47DE-B6B0-41389DEA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39995-E822-4065-B5F6-70C3B6A3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8BFAA-4669-4531-B682-5B2EFF92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4ED8F-6C76-4A51-8A5C-EC8A027B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3EBBC-9F86-48CC-B229-41FC91E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83FD9-CDEC-406D-B6AF-E04399EA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E52FC-7C6F-461A-AF1C-F73CDAC0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C39AA-4FC6-416C-8F61-098D0F49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90715-7652-4BE7-9E33-49F501FB6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291C-3778-1E42-8187-4CD853CCBFB7}" type="datetimeFigureOut">
              <a:rPr kumimoji="1" lang="zh-TW" altLang="en-US" smtClean="0"/>
              <a:t>2022/11/9</a:t>
            </a:fld>
            <a:endParaRPr kumimoji="1"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080FB-70C6-4F55-8290-743E6AED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5554E-F32D-47C3-9E45-B1F011845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40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F1EB8-86D4-174E-ACC0-5531A2C5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79" y="-122308"/>
            <a:ext cx="1224757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984347-84F5-4B33-85DA-7CFC5692069A}"/>
              </a:ext>
            </a:extLst>
          </p:cNvPr>
          <p:cNvSpPr txBox="1"/>
          <p:nvPr/>
        </p:nvSpPr>
        <p:spPr>
          <a:xfrm>
            <a:off x="1723964" y="2830563"/>
            <a:ext cx="4251669" cy="14385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80719C-3751-41A0-8FEA-789B437CCC13}"/>
              </a:ext>
            </a:extLst>
          </p:cNvPr>
          <p:cNvSpPr txBox="1"/>
          <p:nvPr/>
        </p:nvSpPr>
        <p:spPr>
          <a:xfrm>
            <a:off x="1811326" y="2830563"/>
            <a:ext cx="3849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安天然 陈孔泉 张睿腾</a:t>
            </a:r>
            <a:endParaRPr lang="en-US" altLang="zh-CN" sz="2800" b="1" dirty="0"/>
          </a:p>
          <a:p>
            <a:r>
              <a:rPr lang="zh-CN" altLang="en-US" sz="2800" b="1" dirty="0"/>
              <a:t>钟睿昕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陈逸群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王伟杰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71CC5-BDD6-4A05-A48C-29EADD38E607}"/>
              </a:ext>
            </a:extLst>
          </p:cNvPr>
          <p:cNvSpPr txBox="1"/>
          <p:nvPr/>
        </p:nvSpPr>
        <p:spPr>
          <a:xfrm>
            <a:off x="1744347" y="5428158"/>
            <a:ext cx="425166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学好职业规划 做好自我规划</a:t>
            </a:r>
            <a:endParaRPr lang="en-US" altLang="zh-CN" sz="2400" b="1" dirty="0"/>
          </a:p>
          <a:p>
            <a:r>
              <a:rPr lang="zh-CN" altLang="en-US" sz="2400" b="1" dirty="0"/>
              <a:t>懂得团队规划 创造未来规划</a:t>
            </a:r>
          </a:p>
        </p:txBody>
      </p:sp>
    </p:spTree>
    <p:extLst>
      <p:ext uri="{BB962C8B-B14F-4D97-AF65-F5344CB8AC3E}">
        <p14:creationId xmlns:p14="http://schemas.microsoft.com/office/powerpoint/2010/main" val="18599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4D11C4-CA2F-9243-8898-C57A4FD5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74C1B9-9B49-3942-9586-63DF8FAF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王 伟杰</cp:lastModifiedBy>
  <cp:revision>8</cp:revision>
  <dcterms:created xsi:type="dcterms:W3CDTF">2022-03-03T08:40:57Z</dcterms:created>
  <dcterms:modified xsi:type="dcterms:W3CDTF">2022-11-09T12:27:40Z</dcterms:modified>
</cp:coreProperties>
</file>