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Binate" charset="1" panose="020C0503030508020204"/>
      <p:regular r:id="rId14"/>
    </p:embeddedFont>
    <p:embeddedFont>
      <p:font typeface="Binate Bold" charset="1" panose="020C0803030508020204"/>
      <p:regular r:id="rId15"/>
    </p:embeddedFont>
    <p:embeddedFont>
      <p:font typeface="Binate Italics" charset="1" panose="020C0503030508090204"/>
      <p:regular r:id="rId16"/>
    </p:embeddedFont>
    <p:embeddedFont>
      <p:font typeface="Binate Bold Italics" charset="1" panose="020C0803030508090204"/>
      <p:regular r:id="rId17"/>
    </p:embeddedFont>
    <p:embeddedFont>
      <p:font typeface="Binate Light" charset="1" panose="020C0403030508020204"/>
      <p:regular r:id="rId18"/>
    </p:embeddedFont>
    <p:embeddedFont>
      <p:font typeface="Binate Light Italics" charset="1" panose="020C0403030508090204"/>
      <p:regular r:id="rId19"/>
    </p:embeddedFont>
    <p:embeddedFont>
      <p:font typeface="Binate Heavy" charset="1" panose="020C0A03030508020204"/>
      <p:regular r:id="rId20"/>
    </p:embeddedFont>
    <p:embeddedFont>
      <p:font typeface="Binate Heavy Italics" charset="1" panose="020C0A03030508090204"/>
      <p:regular r:id="rId21"/>
    </p:embeddedFont>
    <p:embeddedFont>
      <p:font typeface="Repo Bold" charset="1" panose="02000503040000020004"/>
      <p:regular r:id="rId22"/>
    </p:embeddedFont>
    <p:embeddedFont>
      <p:font typeface="Repo Bold Bold" charset="1" panose="020005030400000200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33" Target="slides/slide1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3.svg" Type="http://schemas.openxmlformats.org/officeDocument/2006/relationships/image"/><Relationship Id="rId2" Target="../media/image1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28.png" Type="http://schemas.openxmlformats.org/officeDocument/2006/relationships/image"/><Relationship Id="rId6" Target="../media/image29.svg" Type="http://schemas.openxmlformats.org/officeDocument/2006/relationships/image"/><Relationship Id="rId7" Target="../media/image70.png" Type="http://schemas.openxmlformats.org/officeDocument/2006/relationships/image"/><Relationship Id="rId8" Target="../media/image71.svg" Type="http://schemas.openxmlformats.org/officeDocument/2006/relationships/image"/><Relationship Id="rId9" Target="../media/image72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2.png" Type="http://schemas.openxmlformats.org/officeDocument/2006/relationships/image"/><Relationship Id="rId12" Target="../media/image23.png" Type="http://schemas.openxmlformats.org/officeDocument/2006/relationships/image"/><Relationship Id="rId13" Target="../media/image24.png" Type="http://schemas.openxmlformats.org/officeDocument/2006/relationships/image"/><Relationship Id="rId14" Target="../media/image25.svg" Type="http://schemas.openxmlformats.org/officeDocument/2006/relationships/image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11" Target="../media/image32.png" Type="http://schemas.openxmlformats.org/officeDocument/2006/relationships/image"/><Relationship Id="rId12" Target="../media/image33.jpeg" Type="http://schemas.openxmlformats.org/officeDocument/2006/relationships/image"/><Relationship Id="rId13" Target="../media/image34.jpeg" Type="http://schemas.openxmlformats.org/officeDocument/2006/relationships/image"/><Relationship Id="rId14" Target="../media/image35.png" Type="http://schemas.openxmlformats.org/officeDocument/2006/relationships/image"/><Relationship Id="rId2" Target="../media/image1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28.png" Type="http://schemas.openxmlformats.org/officeDocument/2006/relationships/image"/><Relationship Id="rId6" Target="../media/image29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Relationship Id="rId9" Target="../media/image30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36.png" Type="http://schemas.openxmlformats.org/officeDocument/2006/relationships/image"/><Relationship Id="rId12" Target="../media/image37.svg" Type="http://schemas.openxmlformats.org/officeDocument/2006/relationships/image"/><Relationship Id="rId13" Target="../media/image38.png" Type="http://schemas.openxmlformats.org/officeDocument/2006/relationships/image"/><Relationship Id="rId14" Target="../media/image39.svg" Type="http://schemas.openxmlformats.org/officeDocument/2006/relationships/image"/><Relationship Id="rId15" Target="../media/image40.png" Type="http://schemas.openxmlformats.org/officeDocument/2006/relationships/image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41.png" Type="http://schemas.openxmlformats.org/officeDocument/2006/relationships/image"/><Relationship Id="rId12" Target="../media/image42.png" Type="http://schemas.openxmlformats.org/officeDocument/2006/relationships/image"/><Relationship Id="rId13" Target="../media/image43.svg" Type="http://schemas.openxmlformats.org/officeDocument/2006/relationships/image"/><Relationship Id="rId14" Target="../media/image44.png" Type="http://schemas.openxmlformats.org/officeDocument/2006/relationships/image"/><Relationship Id="rId15" Target="../media/image45.svg" Type="http://schemas.openxmlformats.org/officeDocument/2006/relationships/image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46.png" Type="http://schemas.openxmlformats.org/officeDocument/2006/relationships/image"/><Relationship Id="rId12" Target="../media/image47.svg" Type="http://schemas.openxmlformats.org/officeDocument/2006/relationships/image"/><Relationship Id="rId13" Target="../media/image48.png" Type="http://schemas.openxmlformats.org/officeDocument/2006/relationships/image"/><Relationship Id="rId14" Target="../media/image49.svg" Type="http://schemas.openxmlformats.org/officeDocument/2006/relationships/image"/><Relationship Id="rId15" Target="../media/image50.png" Type="http://schemas.openxmlformats.org/officeDocument/2006/relationships/image"/><Relationship Id="rId16" Target="../media/image51.svg" Type="http://schemas.openxmlformats.org/officeDocument/2006/relationships/image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52.png" Type="http://schemas.openxmlformats.org/officeDocument/2006/relationships/image"/><Relationship Id="rId12" Target="../media/image53.svg" Type="http://schemas.openxmlformats.org/officeDocument/2006/relationships/image"/><Relationship Id="rId13" Target="../media/image54.png" Type="http://schemas.openxmlformats.org/officeDocument/2006/relationships/image"/><Relationship Id="rId14" Target="../media/image55.svg" Type="http://schemas.openxmlformats.org/officeDocument/2006/relationships/image"/><Relationship Id="rId15" Target="../media/image56.png" Type="http://schemas.openxmlformats.org/officeDocument/2006/relationships/image"/><Relationship Id="rId16" Target="../media/image57.svg" Type="http://schemas.openxmlformats.org/officeDocument/2006/relationships/image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58.png" Type="http://schemas.openxmlformats.org/officeDocument/2006/relationships/image"/><Relationship Id="rId12" Target="../media/image59.svg" Type="http://schemas.openxmlformats.org/officeDocument/2006/relationships/image"/><Relationship Id="rId13" Target="../media/image60.png" Type="http://schemas.openxmlformats.org/officeDocument/2006/relationships/image"/><Relationship Id="rId14" Target="../media/image61.svg" Type="http://schemas.openxmlformats.org/officeDocument/2006/relationships/image"/><Relationship Id="rId15" Target="../media/image62.png" Type="http://schemas.openxmlformats.org/officeDocument/2006/relationships/image"/><Relationship Id="rId16" Target="../media/image63.svg" Type="http://schemas.openxmlformats.org/officeDocument/2006/relationships/image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64.png" Type="http://schemas.openxmlformats.org/officeDocument/2006/relationships/image"/><Relationship Id="rId12" Target="../media/image65.svg" Type="http://schemas.openxmlformats.org/officeDocument/2006/relationships/image"/><Relationship Id="rId13" Target="../media/image66.png" Type="http://schemas.openxmlformats.org/officeDocument/2006/relationships/image"/><Relationship Id="rId14" Target="../media/image67.svg" Type="http://schemas.openxmlformats.org/officeDocument/2006/relationships/image"/><Relationship Id="rId15" Target="../media/image68.png" Type="http://schemas.openxmlformats.org/officeDocument/2006/relationships/image"/><Relationship Id="rId16" Target="../media/image69.svg" Type="http://schemas.openxmlformats.org/officeDocument/2006/relationships/image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Relationship Id="rId9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33642" y="2346166"/>
            <a:ext cx="15325516" cy="5747068"/>
          </a:xfrm>
          <a:custGeom>
            <a:avLst/>
            <a:gdLst/>
            <a:ahLst/>
            <a:cxnLst/>
            <a:rect r="r" b="b" t="t" l="l"/>
            <a:pathLst>
              <a:path h="5747068" w="15325516">
                <a:moveTo>
                  <a:pt x="0" y="0"/>
                </a:moveTo>
                <a:lnTo>
                  <a:pt x="15325516" y="0"/>
                </a:lnTo>
                <a:lnTo>
                  <a:pt x="15325516" y="5747068"/>
                </a:lnTo>
                <a:lnTo>
                  <a:pt x="0" y="57470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81242" y="2193766"/>
            <a:ext cx="15325516" cy="5747068"/>
          </a:xfrm>
          <a:custGeom>
            <a:avLst/>
            <a:gdLst/>
            <a:ahLst/>
            <a:cxnLst/>
            <a:rect r="r" b="b" t="t" l="l"/>
            <a:pathLst>
              <a:path h="5747068" w="15325516">
                <a:moveTo>
                  <a:pt x="0" y="0"/>
                </a:moveTo>
                <a:lnTo>
                  <a:pt x="15325516" y="0"/>
                </a:lnTo>
                <a:lnTo>
                  <a:pt x="15325516" y="5747068"/>
                </a:lnTo>
                <a:lnTo>
                  <a:pt x="0" y="57470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691141" y="4483911"/>
            <a:ext cx="10107960" cy="1702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3790"/>
              </a:lnSpc>
              <a:spcBef>
                <a:spcPct val="0"/>
              </a:spcBef>
            </a:pPr>
            <a:r>
              <a:rPr lang="en-US" sz="9850">
                <a:solidFill>
                  <a:srgbClr val="000000"/>
                </a:solidFill>
                <a:latin typeface="Repo Bold Bold"/>
              </a:rPr>
              <a:t>Iteriary Planner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567013" y="4215828"/>
            <a:ext cx="4809948" cy="577194"/>
          </a:xfrm>
          <a:custGeom>
            <a:avLst/>
            <a:gdLst/>
            <a:ahLst/>
            <a:cxnLst/>
            <a:rect r="r" b="b" t="t" l="l"/>
            <a:pathLst>
              <a:path h="577194" w="4809948">
                <a:moveTo>
                  <a:pt x="0" y="0"/>
                </a:moveTo>
                <a:lnTo>
                  <a:pt x="4809948" y="0"/>
                </a:lnTo>
                <a:lnTo>
                  <a:pt x="4809948" y="577194"/>
                </a:lnTo>
                <a:lnTo>
                  <a:pt x="0" y="57719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820897" y="4693461"/>
            <a:ext cx="7467103" cy="5593539"/>
          </a:xfrm>
          <a:custGeom>
            <a:avLst/>
            <a:gdLst/>
            <a:ahLst/>
            <a:cxnLst/>
            <a:rect r="r" b="b" t="t" l="l"/>
            <a:pathLst>
              <a:path h="5593539" w="7467103">
                <a:moveTo>
                  <a:pt x="0" y="0"/>
                </a:moveTo>
                <a:lnTo>
                  <a:pt x="7467103" y="0"/>
                </a:lnTo>
                <a:lnTo>
                  <a:pt x="7467103" y="5593539"/>
                </a:lnTo>
                <a:lnTo>
                  <a:pt x="0" y="559353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76542" y="6666317"/>
            <a:ext cx="2386215" cy="2942642"/>
          </a:xfrm>
          <a:custGeom>
            <a:avLst/>
            <a:gdLst/>
            <a:ahLst/>
            <a:cxnLst/>
            <a:rect r="r" b="b" t="t" l="l"/>
            <a:pathLst>
              <a:path h="2942642" w="2386215">
                <a:moveTo>
                  <a:pt x="0" y="0"/>
                </a:moveTo>
                <a:lnTo>
                  <a:pt x="2386215" y="0"/>
                </a:lnTo>
                <a:lnTo>
                  <a:pt x="2386215" y="2942642"/>
                </a:lnTo>
                <a:lnTo>
                  <a:pt x="0" y="29426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173200" y="288766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858392" y="2990900"/>
            <a:ext cx="7301985" cy="170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3783"/>
              </a:lnSpc>
              <a:spcBef>
                <a:spcPct val="0"/>
              </a:spcBef>
            </a:pPr>
            <a:r>
              <a:rPr lang="en-US" sz="9845">
                <a:solidFill>
                  <a:srgbClr val="000000"/>
                </a:solidFill>
                <a:latin typeface="Repo Bold Bold"/>
              </a:rPr>
              <a:t>Travel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697693" y="2218670"/>
            <a:ext cx="10896012" cy="6728287"/>
          </a:xfrm>
          <a:custGeom>
            <a:avLst/>
            <a:gdLst/>
            <a:ahLst/>
            <a:cxnLst/>
            <a:rect r="r" b="b" t="t" l="l"/>
            <a:pathLst>
              <a:path h="6728287" w="10896012">
                <a:moveTo>
                  <a:pt x="0" y="0"/>
                </a:moveTo>
                <a:lnTo>
                  <a:pt x="10896012" y="0"/>
                </a:lnTo>
                <a:lnTo>
                  <a:pt x="10896012" y="6728287"/>
                </a:lnTo>
                <a:lnTo>
                  <a:pt x="0" y="67282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167734" y="4029431"/>
            <a:ext cx="9952531" cy="2481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152"/>
              </a:lnSpc>
              <a:spcBef>
                <a:spcPct val="0"/>
              </a:spcBef>
            </a:pPr>
            <a:r>
              <a:rPr lang="en-US" sz="14394">
                <a:solidFill>
                  <a:srgbClr val="000000"/>
                </a:solidFill>
                <a:latin typeface="Repo Bold Bold"/>
              </a:rPr>
              <a:t>Thank you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1244255">
            <a:off x="12212738" y="6763050"/>
            <a:ext cx="1064640" cy="1758415"/>
          </a:xfrm>
          <a:custGeom>
            <a:avLst/>
            <a:gdLst/>
            <a:ahLst/>
            <a:cxnLst/>
            <a:rect r="r" b="b" t="t" l="l"/>
            <a:pathLst>
              <a:path h="1758415" w="1064640">
                <a:moveTo>
                  <a:pt x="0" y="0"/>
                </a:moveTo>
                <a:lnTo>
                  <a:pt x="1064640" y="0"/>
                </a:lnTo>
                <a:lnTo>
                  <a:pt x="1064640" y="1758415"/>
                </a:lnTo>
                <a:lnTo>
                  <a:pt x="0" y="17584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727055" y="5729877"/>
            <a:ext cx="4609198" cy="6434160"/>
          </a:xfrm>
          <a:custGeom>
            <a:avLst/>
            <a:gdLst/>
            <a:ahLst/>
            <a:cxnLst/>
            <a:rect r="r" b="b" t="t" l="l"/>
            <a:pathLst>
              <a:path h="6434160" w="4609198">
                <a:moveTo>
                  <a:pt x="0" y="0"/>
                </a:moveTo>
                <a:lnTo>
                  <a:pt x="4609198" y="0"/>
                </a:lnTo>
                <a:lnTo>
                  <a:pt x="4609198" y="6434160"/>
                </a:lnTo>
                <a:lnTo>
                  <a:pt x="0" y="64341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757656">
            <a:off x="-2268026" y="-422948"/>
            <a:ext cx="8967709" cy="2903296"/>
          </a:xfrm>
          <a:custGeom>
            <a:avLst/>
            <a:gdLst/>
            <a:ahLst/>
            <a:cxnLst/>
            <a:rect r="r" b="b" t="t" l="l"/>
            <a:pathLst>
              <a:path h="2903296" w="8967709">
                <a:moveTo>
                  <a:pt x="0" y="0"/>
                </a:moveTo>
                <a:lnTo>
                  <a:pt x="8967709" y="0"/>
                </a:lnTo>
                <a:lnTo>
                  <a:pt x="8967709" y="2903296"/>
                </a:lnTo>
                <a:lnTo>
                  <a:pt x="0" y="290329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78623" y="2815166"/>
            <a:ext cx="12283179" cy="8017566"/>
          </a:xfrm>
          <a:custGeom>
            <a:avLst/>
            <a:gdLst/>
            <a:ahLst/>
            <a:cxnLst/>
            <a:rect r="r" b="b" t="t" l="l"/>
            <a:pathLst>
              <a:path h="8017566" w="12283179">
                <a:moveTo>
                  <a:pt x="0" y="0"/>
                </a:moveTo>
                <a:lnTo>
                  <a:pt x="12283180" y="0"/>
                </a:lnTo>
                <a:lnTo>
                  <a:pt x="12283180" y="8017566"/>
                </a:lnTo>
                <a:lnTo>
                  <a:pt x="0" y="8017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769239" y="1028700"/>
            <a:ext cx="9043516" cy="8229600"/>
          </a:xfrm>
          <a:custGeom>
            <a:avLst/>
            <a:gdLst/>
            <a:ahLst/>
            <a:cxnLst/>
            <a:rect r="r" b="b" t="t" l="l"/>
            <a:pathLst>
              <a:path h="8229600" w="9043516">
                <a:moveTo>
                  <a:pt x="0" y="0"/>
                </a:moveTo>
                <a:lnTo>
                  <a:pt x="9043516" y="0"/>
                </a:lnTo>
                <a:lnTo>
                  <a:pt x="904351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462770" y="4493263"/>
            <a:ext cx="7725311" cy="2725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616"/>
              </a:lnSpc>
              <a:spcBef>
                <a:spcPct val="0"/>
              </a:spcBef>
            </a:pPr>
            <a:r>
              <a:rPr lang="en-US" sz="2583" spc="-25">
                <a:solidFill>
                  <a:srgbClr val="000000"/>
                </a:solidFill>
                <a:latin typeface="Binate"/>
              </a:rPr>
              <a:t>A modern and simple to use Travel planning booking system with reasonable rates. The data are stored in MySQL database which is completely secure. It has a very simple yet attractive User Interface which will for sure attract the users.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1683888">
            <a:off x="12096820" y="6329592"/>
            <a:ext cx="1857988" cy="3976240"/>
          </a:xfrm>
          <a:custGeom>
            <a:avLst/>
            <a:gdLst/>
            <a:ahLst/>
            <a:cxnLst/>
            <a:rect r="r" b="b" t="t" l="l"/>
            <a:pathLst>
              <a:path h="3976240" w="1857988">
                <a:moveTo>
                  <a:pt x="0" y="0"/>
                </a:moveTo>
                <a:lnTo>
                  <a:pt x="1857988" y="0"/>
                </a:lnTo>
                <a:lnTo>
                  <a:pt x="1857988" y="3976240"/>
                </a:lnTo>
                <a:lnTo>
                  <a:pt x="0" y="397624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8174348">
            <a:off x="-3201505" y="-569052"/>
            <a:ext cx="8162855" cy="4496991"/>
          </a:xfrm>
          <a:custGeom>
            <a:avLst/>
            <a:gdLst/>
            <a:ahLst/>
            <a:cxnLst/>
            <a:rect r="r" b="b" t="t" l="l"/>
            <a:pathLst>
              <a:path h="4496991" w="8162855">
                <a:moveTo>
                  <a:pt x="0" y="0"/>
                </a:moveTo>
                <a:lnTo>
                  <a:pt x="8162855" y="0"/>
                </a:lnTo>
                <a:lnTo>
                  <a:pt x="8162855" y="4496990"/>
                </a:lnTo>
                <a:lnTo>
                  <a:pt x="0" y="449699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0" y="3889333"/>
            <a:ext cx="5006218" cy="6619792"/>
          </a:xfrm>
          <a:custGeom>
            <a:avLst/>
            <a:gdLst/>
            <a:ahLst/>
            <a:cxnLst/>
            <a:rect r="r" b="b" t="t" l="l"/>
            <a:pathLst>
              <a:path h="6619792" w="5006218">
                <a:moveTo>
                  <a:pt x="5006218" y="0"/>
                </a:moveTo>
                <a:lnTo>
                  <a:pt x="0" y="0"/>
                </a:lnTo>
                <a:lnTo>
                  <a:pt x="0" y="6619792"/>
                </a:lnTo>
                <a:lnTo>
                  <a:pt x="5006218" y="6619792"/>
                </a:lnTo>
                <a:lnTo>
                  <a:pt x="5006218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188081" y="3711560"/>
            <a:ext cx="5515150" cy="6575440"/>
          </a:xfrm>
          <a:custGeom>
            <a:avLst/>
            <a:gdLst/>
            <a:ahLst/>
            <a:cxnLst/>
            <a:rect r="r" b="b" t="t" l="l"/>
            <a:pathLst>
              <a:path h="6575440" w="5515150">
                <a:moveTo>
                  <a:pt x="0" y="0"/>
                </a:moveTo>
                <a:lnTo>
                  <a:pt x="5515150" y="0"/>
                </a:lnTo>
                <a:lnTo>
                  <a:pt x="5515150" y="6575440"/>
                </a:lnTo>
                <a:lnTo>
                  <a:pt x="0" y="657544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936458" y="697768"/>
            <a:ext cx="2018398" cy="1963350"/>
          </a:xfrm>
          <a:custGeom>
            <a:avLst/>
            <a:gdLst/>
            <a:ahLst/>
            <a:cxnLst/>
            <a:rect r="r" b="b" t="t" l="l"/>
            <a:pathLst>
              <a:path h="1963350" w="2018398">
                <a:moveTo>
                  <a:pt x="0" y="0"/>
                </a:moveTo>
                <a:lnTo>
                  <a:pt x="2018397" y="0"/>
                </a:lnTo>
                <a:lnTo>
                  <a:pt x="2018397" y="1963350"/>
                </a:lnTo>
                <a:lnTo>
                  <a:pt x="0" y="19633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382835" y="2672291"/>
            <a:ext cx="7885181" cy="1333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008"/>
              </a:lnSpc>
              <a:spcBef>
                <a:spcPct val="0"/>
              </a:spcBef>
            </a:pPr>
            <a:r>
              <a:rPr lang="en-US" sz="7863">
                <a:solidFill>
                  <a:srgbClr val="000000"/>
                </a:solidFill>
                <a:latin typeface="Binate Bold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071121" y="1575055"/>
            <a:ext cx="11369960" cy="7020950"/>
          </a:xfrm>
          <a:custGeom>
            <a:avLst/>
            <a:gdLst/>
            <a:ahLst/>
            <a:cxnLst/>
            <a:rect r="r" b="b" t="t" l="l"/>
            <a:pathLst>
              <a:path h="7020950" w="11369960">
                <a:moveTo>
                  <a:pt x="0" y="0"/>
                </a:moveTo>
                <a:lnTo>
                  <a:pt x="11369960" y="0"/>
                </a:lnTo>
                <a:lnTo>
                  <a:pt x="11369960" y="7020950"/>
                </a:lnTo>
                <a:lnTo>
                  <a:pt x="0" y="7020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516467" y="5676209"/>
            <a:ext cx="1529987" cy="2527005"/>
          </a:xfrm>
          <a:custGeom>
            <a:avLst/>
            <a:gdLst/>
            <a:ahLst/>
            <a:cxnLst/>
            <a:rect r="r" b="b" t="t" l="l"/>
            <a:pathLst>
              <a:path h="2527005" w="1529987">
                <a:moveTo>
                  <a:pt x="0" y="0"/>
                </a:moveTo>
                <a:lnTo>
                  <a:pt x="1529987" y="0"/>
                </a:lnTo>
                <a:lnTo>
                  <a:pt x="1529987" y="2527005"/>
                </a:lnTo>
                <a:lnTo>
                  <a:pt x="0" y="25270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683888">
            <a:off x="40236" y="10274295"/>
            <a:ext cx="2635955" cy="5641148"/>
          </a:xfrm>
          <a:custGeom>
            <a:avLst/>
            <a:gdLst/>
            <a:ahLst/>
            <a:cxnLst/>
            <a:rect r="r" b="b" t="t" l="l"/>
            <a:pathLst>
              <a:path h="5641148" w="2635955">
                <a:moveTo>
                  <a:pt x="0" y="0"/>
                </a:moveTo>
                <a:lnTo>
                  <a:pt x="2635954" y="0"/>
                </a:lnTo>
                <a:lnTo>
                  <a:pt x="2635954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14896" y="1144603"/>
            <a:ext cx="4936036" cy="1538795"/>
            <a:chOff x="0" y="0"/>
            <a:chExt cx="6581381" cy="2051726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6581381" cy="2051726"/>
              <a:chOff x="0" y="0"/>
              <a:chExt cx="1962273" cy="611733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962273" cy="611733"/>
              </a:xfrm>
              <a:custGeom>
                <a:avLst/>
                <a:gdLst/>
                <a:ahLst/>
                <a:cxnLst/>
                <a:rect r="r" b="b" t="t" l="l"/>
                <a:pathLst>
                  <a:path h="611733" w="1962273">
                    <a:moveTo>
                      <a:pt x="48244" y="0"/>
                    </a:moveTo>
                    <a:lnTo>
                      <a:pt x="1914029" y="0"/>
                    </a:lnTo>
                    <a:cubicBezTo>
                      <a:pt x="1940673" y="0"/>
                      <a:pt x="1962273" y="21600"/>
                      <a:pt x="1962273" y="48244"/>
                    </a:cubicBezTo>
                    <a:lnTo>
                      <a:pt x="1962273" y="563489"/>
                    </a:lnTo>
                    <a:cubicBezTo>
                      <a:pt x="1962273" y="590133"/>
                      <a:pt x="1940673" y="611733"/>
                      <a:pt x="1914029" y="611733"/>
                    </a:cubicBezTo>
                    <a:lnTo>
                      <a:pt x="48244" y="611733"/>
                    </a:lnTo>
                    <a:cubicBezTo>
                      <a:pt x="35449" y="611733"/>
                      <a:pt x="23178" y="606650"/>
                      <a:pt x="14130" y="597603"/>
                    </a:cubicBezTo>
                    <a:cubicBezTo>
                      <a:pt x="5083" y="588555"/>
                      <a:pt x="0" y="576284"/>
                      <a:pt x="0" y="563489"/>
                    </a:cubicBezTo>
                    <a:lnTo>
                      <a:pt x="0" y="48244"/>
                    </a:lnTo>
                    <a:cubicBezTo>
                      <a:pt x="0" y="21600"/>
                      <a:pt x="21600" y="0"/>
                      <a:pt x="48244" y="0"/>
                    </a:cubicBezTo>
                    <a:close/>
                  </a:path>
                </a:pathLst>
              </a:custGeom>
              <a:solidFill>
                <a:srgbClr val="FFFEF7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 marL="0" indent="0" lvl="0">
                  <a:lnSpc>
                    <a:spcPts val="69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702545" y="270234"/>
              <a:ext cx="5176291" cy="12871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953"/>
                </a:lnSpc>
                <a:spcBef>
                  <a:spcPct val="0"/>
                </a:spcBef>
              </a:pPr>
              <a:r>
                <a:rPr lang="en-US" sz="5681">
                  <a:solidFill>
                    <a:srgbClr val="000000"/>
                  </a:solidFill>
                  <a:latin typeface="Repo Bold Bold"/>
                </a:rPr>
                <a:t>Tech Stack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195131" y="3418923"/>
            <a:ext cx="9121940" cy="3138834"/>
            <a:chOff x="0" y="0"/>
            <a:chExt cx="12162586" cy="418511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269565" y="0"/>
              <a:ext cx="1037167" cy="1037167"/>
            </a:xfrm>
            <a:custGeom>
              <a:avLst/>
              <a:gdLst/>
              <a:ahLst/>
              <a:cxnLst/>
              <a:rect r="r" b="b" t="t" l="l"/>
              <a:pathLst>
                <a:path h="1037167" w="1037167">
                  <a:moveTo>
                    <a:pt x="0" y="0"/>
                  </a:moveTo>
                  <a:lnTo>
                    <a:pt x="1037167" y="0"/>
                  </a:lnTo>
                  <a:lnTo>
                    <a:pt x="1037167" y="1037167"/>
                  </a:lnTo>
                  <a:lnTo>
                    <a:pt x="0" y="10371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5604952" y="0"/>
              <a:ext cx="1028506" cy="1028506"/>
            </a:xfrm>
            <a:custGeom>
              <a:avLst/>
              <a:gdLst/>
              <a:ahLst/>
              <a:cxnLst/>
              <a:rect r="r" b="b" t="t" l="l"/>
              <a:pathLst>
                <a:path h="1028506" w="1028506">
                  <a:moveTo>
                    <a:pt x="0" y="0"/>
                  </a:moveTo>
                  <a:lnTo>
                    <a:pt x="1028506" y="0"/>
                  </a:lnTo>
                  <a:lnTo>
                    <a:pt x="1028506" y="1028506"/>
                  </a:lnTo>
                  <a:lnTo>
                    <a:pt x="0" y="10285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9881827" y="128185"/>
              <a:ext cx="882093" cy="882093"/>
            </a:xfrm>
            <a:custGeom>
              <a:avLst/>
              <a:gdLst/>
              <a:ahLst/>
              <a:cxnLst/>
              <a:rect r="r" b="b" t="t" l="l"/>
              <a:pathLst>
                <a:path h="882093" w="882093">
                  <a:moveTo>
                    <a:pt x="0" y="0"/>
                  </a:moveTo>
                  <a:lnTo>
                    <a:pt x="882093" y="0"/>
                  </a:lnTo>
                  <a:lnTo>
                    <a:pt x="882093" y="882093"/>
                  </a:lnTo>
                  <a:lnTo>
                    <a:pt x="0" y="8820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269565" y="2478709"/>
              <a:ext cx="1037167" cy="1018546"/>
            </a:xfrm>
            <a:custGeom>
              <a:avLst/>
              <a:gdLst/>
              <a:ahLst/>
              <a:cxnLst/>
              <a:rect r="r" b="b" t="t" l="l"/>
              <a:pathLst>
                <a:path h="1018546" w="1037167">
                  <a:moveTo>
                    <a:pt x="0" y="0"/>
                  </a:moveTo>
                  <a:lnTo>
                    <a:pt x="1037167" y="0"/>
                  </a:lnTo>
                  <a:lnTo>
                    <a:pt x="1037167" y="1018546"/>
                  </a:lnTo>
                  <a:lnTo>
                    <a:pt x="0" y="10185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-205439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5604952" y="2478709"/>
              <a:ext cx="1028506" cy="1094157"/>
            </a:xfrm>
            <a:custGeom>
              <a:avLst/>
              <a:gdLst/>
              <a:ahLst/>
              <a:cxnLst/>
              <a:rect r="r" b="b" t="t" l="l"/>
              <a:pathLst>
                <a:path h="1094157" w="1028506">
                  <a:moveTo>
                    <a:pt x="0" y="0"/>
                  </a:moveTo>
                  <a:lnTo>
                    <a:pt x="1028506" y="0"/>
                  </a:lnTo>
                  <a:lnTo>
                    <a:pt x="1028506" y="1094157"/>
                  </a:lnTo>
                  <a:lnTo>
                    <a:pt x="0" y="1094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-2134" t="0" r="-2134" b="-7629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9960206" y="2661884"/>
              <a:ext cx="828462" cy="505160"/>
            </a:xfrm>
            <a:custGeom>
              <a:avLst/>
              <a:gdLst/>
              <a:ahLst/>
              <a:cxnLst/>
              <a:rect r="r" b="b" t="t" l="l"/>
              <a:pathLst>
                <a:path h="505160" w="828462">
                  <a:moveTo>
                    <a:pt x="0" y="0"/>
                  </a:moveTo>
                  <a:lnTo>
                    <a:pt x="828463" y="0"/>
                  </a:lnTo>
                  <a:lnTo>
                    <a:pt x="828463" y="505160"/>
                  </a:lnTo>
                  <a:lnTo>
                    <a:pt x="0" y="5051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0" r="0" b="0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0" y="1164608"/>
              <a:ext cx="3576297" cy="5576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89"/>
                </a:lnSpc>
                <a:spcBef>
                  <a:spcPct val="0"/>
                </a:spcBef>
              </a:pPr>
              <a:r>
                <a:rPr lang="en-US" sz="2564" spc="-25">
                  <a:solidFill>
                    <a:srgbClr val="000000"/>
                  </a:solidFill>
                  <a:latin typeface="DM Sans"/>
                </a:rPr>
                <a:t>Next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4331057" y="1153153"/>
              <a:ext cx="3576297" cy="5576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89"/>
                </a:lnSpc>
                <a:spcBef>
                  <a:spcPct val="0"/>
                </a:spcBef>
              </a:pPr>
              <a:r>
                <a:rPr lang="en-US" sz="2564" spc="-25">
                  <a:solidFill>
                    <a:srgbClr val="000000"/>
                  </a:solidFill>
                  <a:latin typeface="DM Sans"/>
                </a:rPr>
                <a:t>MySQL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8586289" y="1153153"/>
              <a:ext cx="3576297" cy="5576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89"/>
                </a:lnSpc>
                <a:spcBef>
                  <a:spcPct val="0"/>
                </a:spcBef>
              </a:pPr>
              <a:r>
                <a:rPr lang="en-US" sz="2564" spc="-25">
                  <a:solidFill>
                    <a:srgbClr val="000000"/>
                  </a:solidFill>
                  <a:latin typeface="DM Sans"/>
                </a:rPr>
                <a:t>Typescript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33329" y="3627430"/>
              <a:ext cx="3576297" cy="5576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89"/>
                </a:lnSpc>
                <a:spcBef>
                  <a:spcPct val="0"/>
                </a:spcBef>
              </a:pPr>
              <a:r>
                <a:rPr lang="en-US" sz="2564" spc="-25">
                  <a:solidFill>
                    <a:srgbClr val="000000"/>
                  </a:solidFill>
                  <a:latin typeface="DM Sans"/>
                </a:rPr>
                <a:t>Flask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4331057" y="3627430"/>
              <a:ext cx="3576297" cy="5576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89"/>
                </a:lnSpc>
                <a:spcBef>
                  <a:spcPct val="0"/>
                </a:spcBef>
              </a:pPr>
              <a:r>
                <a:rPr lang="en-US" sz="2564" spc="-25">
                  <a:solidFill>
                    <a:srgbClr val="000000"/>
                  </a:solidFill>
                  <a:latin typeface="DM Sans"/>
                </a:rPr>
                <a:t>Python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8534725" y="3525241"/>
              <a:ext cx="3576297" cy="5576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89"/>
                </a:lnSpc>
                <a:spcBef>
                  <a:spcPct val="0"/>
                </a:spcBef>
              </a:pPr>
              <a:r>
                <a:rPr lang="en-US" sz="2564" spc="-25">
                  <a:solidFill>
                    <a:srgbClr val="000000"/>
                  </a:solidFill>
                  <a:latin typeface="DM Sans"/>
                </a:rPr>
                <a:t>Tailwind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78623" y="2815166"/>
            <a:ext cx="12283179" cy="8017566"/>
          </a:xfrm>
          <a:custGeom>
            <a:avLst/>
            <a:gdLst/>
            <a:ahLst/>
            <a:cxnLst/>
            <a:rect r="r" b="b" t="t" l="l"/>
            <a:pathLst>
              <a:path h="8017566" w="12283179">
                <a:moveTo>
                  <a:pt x="0" y="0"/>
                </a:moveTo>
                <a:lnTo>
                  <a:pt x="12283180" y="0"/>
                </a:lnTo>
                <a:lnTo>
                  <a:pt x="12283180" y="8017566"/>
                </a:lnTo>
                <a:lnTo>
                  <a:pt x="0" y="8017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769239" y="1028700"/>
            <a:ext cx="9043516" cy="8229600"/>
          </a:xfrm>
          <a:custGeom>
            <a:avLst/>
            <a:gdLst/>
            <a:ahLst/>
            <a:cxnLst/>
            <a:rect r="r" b="b" t="t" l="l"/>
            <a:pathLst>
              <a:path h="8229600" w="9043516">
                <a:moveTo>
                  <a:pt x="0" y="0"/>
                </a:moveTo>
                <a:lnTo>
                  <a:pt x="9043516" y="0"/>
                </a:lnTo>
                <a:lnTo>
                  <a:pt x="904351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683888">
            <a:off x="12096820" y="6329592"/>
            <a:ext cx="1857988" cy="3976240"/>
          </a:xfrm>
          <a:custGeom>
            <a:avLst/>
            <a:gdLst/>
            <a:ahLst/>
            <a:cxnLst/>
            <a:rect r="r" b="b" t="t" l="l"/>
            <a:pathLst>
              <a:path h="3976240" w="1857988">
                <a:moveTo>
                  <a:pt x="0" y="0"/>
                </a:moveTo>
                <a:lnTo>
                  <a:pt x="1857988" y="0"/>
                </a:lnTo>
                <a:lnTo>
                  <a:pt x="1857988" y="3976240"/>
                </a:lnTo>
                <a:lnTo>
                  <a:pt x="0" y="397624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174348">
            <a:off x="-3201505" y="-569052"/>
            <a:ext cx="8162855" cy="4496991"/>
          </a:xfrm>
          <a:custGeom>
            <a:avLst/>
            <a:gdLst/>
            <a:ahLst/>
            <a:cxnLst/>
            <a:rect r="r" b="b" t="t" l="l"/>
            <a:pathLst>
              <a:path h="4496991" w="8162855">
                <a:moveTo>
                  <a:pt x="0" y="0"/>
                </a:moveTo>
                <a:lnTo>
                  <a:pt x="8162855" y="0"/>
                </a:lnTo>
                <a:lnTo>
                  <a:pt x="8162855" y="4496990"/>
                </a:lnTo>
                <a:lnTo>
                  <a:pt x="0" y="449699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538140" y="376869"/>
            <a:ext cx="2883464" cy="2068886"/>
          </a:xfrm>
          <a:custGeom>
            <a:avLst/>
            <a:gdLst/>
            <a:ahLst/>
            <a:cxnLst/>
            <a:rect r="r" b="b" t="t" l="l"/>
            <a:pathLst>
              <a:path h="2068886" w="2883464">
                <a:moveTo>
                  <a:pt x="0" y="0"/>
                </a:moveTo>
                <a:lnTo>
                  <a:pt x="2883464" y="0"/>
                </a:lnTo>
                <a:lnTo>
                  <a:pt x="2883464" y="2068886"/>
                </a:lnTo>
                <a:lnTo>
                  <a:pt x="0" y="20688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040055" y="6823949"/>
            <a:ext cx="2117778" cy="2635244"/>
          </a:xfrm>
          <a:custGeom>
            <a:avLst/>
            <a:gdLst/>
            <a:ahLst/>
            <a:cxnLst/>
            <a:rect r="r" b="b" t="t" l="l"/>
            <a:pathLst>
              <a:path h="2635244" w="2117778">
                <a:moveTo>
                  <a:pt x="0" y="0"/>
                </a:moveTo>
                <a:lnTo>
                  <a:pt x="2117778" y="0"/>
                </a:lnTo>
                <a:lnTo>
                  <a:pt x="2117778" y="2635244"/>
                </a:lnTo>
                <a:lnTo>
                  <a:pt x="0" y="263524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86883" y="5851132"/>
            <a:ext cx="5459238" cy="3937475"/>
          </a:xfrm>
          <a:custGeom>
            <a:avLst/>
            <a:gdLst/>
            <a:ahLst/>
            <a:cxnLst/>
            <a:rect r="r" b="b" t="t" l="l"/>
            <a:pathLst>
              <a:path h="3937475" w="5459238">
                <a:moveTo>
                  <a:pt x="0" y="0"/>
                </a:moveTo>
                <a:lnTo>
                  <a:pt x="5459238" y="0"/>
                </a:lnTo>
                <a:lnTo>
                  <a:pt x="5459238" y="3937476"/>
                </a:lnTo>
                <a:lnTo>
                  <a:pt x="0" y="3937476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382835" y="3452557"/>
            <a:ext cx="6771729" cy="4865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65722" indent="-332861" lvl="1">
              <a:lnSpc>
                <a:spcPts val="4316"/>
              </a:lnSpc>
              <a:buFont typeface="Arial"/>
              <a:buChar char="•"/>
            </a:pPr>
            <a:r>
              <a:rPr lang="en-US" sz="3083" spc="-30">
                <a:solidFill>
                  <a:srgbClr val="000000"/>
                </a:solidFill>
                <a:latin typeface="Binate"/>
              </a:rPr>
              <a:t>A new user needs to sign up first.</a:t>
            </a:r>
          </a:p>
          <a:p>
            <a:pPr marL="665722" indent="-332861" lvl="1">
              <a:lnSpc>
                <a:spcPts val="4316"/>
              </a:lnSpc>
              <a:buFont typeface="Arial"/>
              <a:buChar char="•"/>
            </a:pPr>
            <a:r>
              <a:rPr lang="en-US" sz="3083" spc="-30">
                <a:solidFill>
                  <a:srgbClr val="000000"/>
                </a:solidFill>
                <a:latin typeface="Binate"/>
              </a:rPr>
              <a:t>Sign-up can be done by Google account, LinkedIn account, GitHub account, Facebook account.</a:t>
            </a:r>
          </a:p>
          <a:p>
            <a:pPr marL="665722" indent="-332861" lvl="1">
              <a:lnSpc>
                <a:spcPts val="4316"/>
              </a:lnSpc>
              <a:buFont typeface="Arial"/>
              <a:buChar char="•"/>
            </a:pPr>
            <a:r>
              <a:rPr lang="en-US" sz="3083" spc="-30">
                <a:solidFill>
                  <a:srgbClr val="000000"/>
                </a:solidFill>
                <a:latin typeface="Binate"/>
              </a:rPr>
              <a:t>In future he/she needs to just Login where his/her authorization will be checked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169973" y="2086353"/>
            <a:ext cx="8242048" cy="1234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168"/>
              </a:lnSpc>
              <a:spcBef>
                <a:spcPct val="0"/>
              </a:spcBef>
            </a:pPr>
            <a:r>
              <a:rPr lang="en-US" sz="7263">
                <a:solidFill>
                  <a:srgbClr val="000000"/>
                </a:solidFill>
                <a:latin typeface="Binate Bold"/>
              </a:rPr>
              <a:t>Authentication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78623" y="2815166"/>
            <a:ext cx="12283179" cy="8017566"/>
          </a:xfrm>
          <a:custGeom>
            <a:avLst/>
            <a:gdLst/>
            <a:ahLst/>
            <a:cxnLst/>
            <a:rect r="r" b="b" t="t" l="l"/>
            <a:pathLst>
              <a:path h="8017566" w="12283179">
                <a:moveTo>
                  <a:pt x="0" y="0"/>
                </a:moveTo>
                <a:lnTo>
                  <a:pt x="12283180" y="0"/>
                </a:lnTo>
                <a:lnTo>
                  <a:pt x="12283180" y="8017566"/>
                </a:lnTo>
                <a:lnTo>
                  <a:pt x="0" y="8017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769239" y="1028700"/>
            <a:ext cx="9043516" cy="8229600"/>
          </a:xfrm>
          <a:custGeom>
            <a:avLst/>
            <a:gdLst/>
            <a:ahLst/>
            <a:cxnLst/>
            <a:rect r="r" b="b" t="t" l="l"/>
            <a:pathLst>
              <a:path h="8229600" w="9043516">
                <a:moveTo>
                  <a:pt x="0" y="0"/>
                </a:moveTo>
                <a:lnTo>
                  <a:pt x="9043516" y="0"/>
                </a:lnTo>
                <a:lnTo>
                  <a:pt x="904351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683888">
            <a:off x="12096820" y="6329592"/>
            <a:ext cx="1857988" cy="3976240"/>
          </a:xfrm>
          <a:custGeom>
            <a:avLst/>
            <a:gdLst/>
            <a:ahLst/>
            <a:cxnLst/>
            <a:rect r="r" b="b" t="t" l="l"/>
            <a:pathLst>
              <a:path h="3976240" w="1857988">
                <a:moveTo>
                  <a:pt x="0" y="0"/>
                </a:moveTo>
                <a:lnTo>
                  <a:pt x="1857988" y="0"/>
                </a:lnTo>
                <a:lnTo>
                  <a:pt x="1857988" y="3976240"/>
                </a:lnTo>
                <a:lnTo>
                  <a:pt x="0" y="397624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174348">
            <a:off x="-3201505" y="-569052"/>
            <a:ext cx="8162855" cy="4496991"/>
          </a:xfrm>
          <a:custGeom>
            <a:avLst/>
            <a:gdLst/>
            <a:ahLst/>
            <a:cxnLst/>
            <a:rect r="r" b="b" t="t" l="l"/>
            <a:pathLst>
              <a:path h="4496991" w="8162855">
                <a:moveTo>
                  <a:pt x="0" y="0"/>
                </a:moveTo>
                <a:lnTo>
                  <a:pt x="8162855" y="0"/>
                </a:lnTo>
                <a:lnTo>
                  <a:pt x="8162855" y="4496990"/>
                </a:lnTo>
                <a:lnTo>
                  <a:pt x="0" y="449699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83715" y="4513521"/>
            <a:ext cx="4084736" cy="5773479"/>
          </a:xfrm>
          <a:custGeom>
            <a:avLst/>
            <a:gdLst/>
            <a:ahLst/>
            <a:cxnLst/>
            <a:rect r="r" b="b" t="t" l="l"/>
            <a:pathLst>
              <a:path h="5773479" w="4084736">
                <a:moveTo>
                  <a:pt x="0" y="0"/>
                </a:moveTo>
                <a:lnTo>
                  <a:pt x="4084736" y="0"/>
                </a:lnTo>
                <a:lnTo>
                  <a:pt x="4084736" y="5773479"/>
                </a:lnTo>
                <a:lnTo>
                  <a:pt x="0" y="577347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230754" y="691138"/>
            <a:ext cx="1976611" cy="1976611"/>
          </a:xfrm>
          <a:custGeom>
            <a:avLst/>
            <a:gdLst/>
            <a:ahLst/>
            <a:cxnLst/>
            <a:rect r="r" b="b" t="t" l="l"/>
            <a:pathLst>
              <a:path h="1976611" w="1976611">
                <a:moveTo>
                  <a:pt x="0" y="0"/>
                </a:moveTo>
                <a:lnTo>
                  <a:pt x="1976611" y="0"/>
                </a:lnTo>
                <a:lnTo>
                  <a:pt x="1976611" y="1976610"/>
                </a:lnTo>
                <a:lnTo>
                  <a:pt x="0" y="197661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442591" y="7510372"/>
            <a:ext cx="2080480" cy="2080480"/>
          </a:xfrm>
          <a:custGeom>
            <a:avLst/>
            <a:gdLst/>
            <a:ahLst/>
            <a:cxnLst/>
            <a:rect r="r" b="b" t="t" l="l"/>
            <a:pathLst>
              <a:path h="2080480" w="2080480">
                <a:moveTo>
                  <a:pt x="0" y="0"/>
                </a:moveTo>
                <a:lnTo>
                  <a:pt x="2080481" y="0"/>
                </a:lnTo>
                <a:lnTo>
                  <a:pt x="2080481" y="2080480"/>
                </a:lnTo>
                <a:lnTo>
                  <a:pt x="0" y="208048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382835" y="4046319"/>
            <a:ext cx="7725311" cy="377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65722" indent="-332861" lvl="1">
              <a:lnSpc>
                <a:spcPts val="4316"/>
              </a:lnSpc>
              <a:buFont typeface="Arial"/>
              <a:buChar char="•"/>
            </a:pPr>
            <a:r>
              <a:rPr lang="en-US" sz="3083" spc="-30">
                <a:solidFill>
                  <a:srgbClr val="000000"/>
                </a:solidFill>
                <a:latin typeface="Binate"/>
              </a:rPr>
              <a:t>User Can update their profile.</a:t>
            </a:r>
          </a:p>
          <a:p>
            <a:pPr marL="665722" indent="-332861" lvl="1">
              <a:lnSpc>
                <a:spcPts val="4316"/>
              </a:lnSpc>
              <a:buFont typeface="Arial"/>
              <a:buChar char="•"/>
            </a:pPr>
            <a:r>
              <a:rPr lang="en-US" sz="3083" spc="-30">
                <a:solidFill>
                  <a:srgbClr val="000000"/>
                </a:solidFill>
                <a:latin typeface="Binate"/>
              </a:rPr>
              <a:t>They can link different accounts to their profile.</a:t>
            </a:r>
          </a:p>
          <a:p>
            <a:pPr marL="665722" indent="-332861" lvl="1">
              <a:lnSpc>
                <a:spcPts val="4316"/>
              </a:lnSpc>
              <a:buFont typeface="Arial"/>
              <a:buChar char="•"/>
            </a:pPr>
            <a:r>
              <a:rPr lang="en-US" sz="3083" spc="-30">
                <a:solidFill>
                  <a:srgbClr val="000000"/>
                </a:solidFill>
                <a:latin typeface="Binate"/>
              </a:rPr>
              <a:t>They can check in which device it is logged in.</a:t>
            </a:r>
          </a:p>
          <a:p>
            <a:pPr marL="665722" indent="-332861" lvl="1">
              <a:lnSpc>
                <a:spcPts val="4316"/>
              </a:lnSpc>
              <a:buFont typeface="Arial"/>
              <a:buChar char="•"/>
            </a:pPr>
            <a:r>
              <a:rPr lang="en-US" sz="3083" spc="-30">
                <a:solidFill>
                  <a:srgbClr val="000000"/>
                </a:solidFill>
                <a:latin typeface="Binate"/>
              </a:rPr>
              <a:t>They can even delete their account in need.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382835" y="2302880"/>
            <a:ext cx="7885181" cy="1333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008"/>
              </a:lnSpc>
              <a:spcBef>
                <a:spcPct val="0"/>
              </a:spcBef>
            </a:pPr>
            <a:r>
              <a:rPr lang="en-US" sz="7863">
                <a:solidFill>
                  <a:srgbClr val="000000"/>
                </a:solidFill>
                <a:latin typeface="Binate Bold"/>
              </a:rPr>
              <a:t>User Profile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78623" y="2815166"/>
            <a:ext cx="12283179" cy="8017566"/>
          </a:xfrm>
          <a:custGeom>
            <a:avLst/>
            <a:gdLst/>
            <a:ahLst/>
            <a:cxnLst/>
            <a:rect r="r" b="b" t="t" l="l"/>
            <a:pathLst>
              <a:path h="8017566" w="12283179">
                <a:moveTo>
                  <a:pt x="0" y="0"/>
                </a:moveTo>
                <a:lnTo>
                  <a:pt x="12283180" y="0"/>
                </a:lnTo>
                <a:lnTo>
                  <a:pt x="12283180" y="8017566"/>
                </a:lnTo>
                <a:lnTo>
                  <a:pt x="0" y="8017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769239" y="1028700"/>
            <a:ext cx="9043516" cy="8229600"/>
          </a:xfrm>
          <a:custGeom>
            <a:avLst/>
            <a:gdLst/>
            <a:ahLst/>
            <a:cxnLst/>
            <a:rect r="r" b="b" t="t" l="l"/>
            <a:pathLst>
              <a:path h="8229600" w="9043516">
                <a:moveTo>
                  <a:pt x="0" y="0"/>
                </a:moveTo>
                <a:lnTo>
                  <a:pt x="9043516" y="0"/>
                </a:lnTo>
                <a:lnTo>
                  <a:pt x="904351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683888">
            <a:off x="12096820" y="6329592"/>
            <a:ext cx="1857988" cy="3976240"/>
          </a:xfrm>
          <a:custGeom>
            <a:avLst/>
            <a:gdLst/>
            <a:ahLst/>
            <a:cxnLst/>
            <a:rect r="r" b="b" t="t" l="l"/>
            <a:pathLst>
              <a:path h="3976240" w="1857988">
                <a:moveTo>
                  <a:pt x="0" y="0"/>
                </a:moveTo>
                <a:lnTo>
                  <a:pt x="1857988" y="0"/>
                </a:lnTo>
                <a:lnTo>
                  <a:pt x="1857988" y="3976240"/>
                </a:lnTo>
                <a:lnTo>
                  <a:pt x="0" y="397624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174348">
            <a:off x="-3201505" y="-569052"/>
            <a:ext cx="8162855" cy="4496991"/>
          </a:xfrm>
          <a:custGeom>
            <a:avLst/>
            <a:gdLst/>
            <a:ahLst/>
            <a:cxnLst/>
            <a:rect r="r" b="b" t="t" l="l"/>
            <a:pathLst>
              <a:path h="4496991" w="8162855">
                <a:moveTo>
                  <a:pt x="0" y="0"/>
                </a:moveTo>
                <a:lnTo>
                  <a:pt x="8162855" y="0"/>
                </a:lnTo>
                <a:lnTo>
                  <a:pt x="8162855" y="4496990"/>
                </a:lnTo>
                <a:lnTo>
                  <a:pt x="0" y="449699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94696" y="5298660"/>
            <a:ext cx="4688140" cy="4688140"/>
          </a:xfrm>
          <a:custGeom>
            <a:avLst/>
            <a:gdLst/>
            <a:ahLst/>
            <a:cxnLst/>
            <a:rect r="r" b="b" t="t" l="l"/>
            <a:pathLst>
              <a:path h="4688140" w="4688140">
                <a:moveTo>
                  <a:pt x="0" y="0"/>
                </a:moveTo>
                <a:lnTo>
                  <a:pt x="4688139" y="0"/>
                </a:lnTo>
                <a:lnTo>
                  <a:pt x="4688139" y="4688140"/>
                </a:lnTo>
                <a:lnTo>
                  <a:pt x="0" y="468814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237945" y="7056674"/>
            <a:ext cx="2565907" cy="2751643"/>
          </a:xfrm>
          <a:custGeom>
            <a:avLst/>
            <a:gdLst/>
            <a:ahLst/>
            <a:cxnLst/>
            <a:rect r="r" b="b" t="t" l="l"/>
            <a:pathLst>
              <a:path h="2751643" w="2565907">
                <a:moveTo>
                  <a:pt x="0" y="0"/>
                </a:moveTo>
                <a:lnTo>
                  <a:pt x="2565907" y="0"/>
                </a:lnTo>
                <a:lnTo>
                  <a:pt x="2565907" y="2751643"/>
                </a:lnTo>
                <a:lnTo>
                  <a:pt x="0" y="275164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382835" y="3649021"/>
            <a:ext cx="7725311" cy="377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65722" indent="-332861" lvl="1">
              <a:lnSpc>
                <a:spcPts val="4316"/>
              </a:lnSpc>
              <a:buFont typeface="Arial"/>
              <a:buChar char="•"/>
            </a:pPr>
            <a:r>
              <a:rPr lang="en-US" sz="3083" spc="-30">
                <a:solidFill>
                  <a:srgbClr val="000000"/>
                </a:solidFill>
                <a:latin typeface="Binate"/>
              </a:rPr>
              <a:t>While booking for the trip user needs to fill their details first.</a:t>
            </a:r>
          </a:p>
          <a:p>
            <a:pPr marL="665722" indent="-332861" lvl="1">
              <a:lnSpc>
                <a:spcPts val="4316"/>
              </a:lnSpc>
              <a:buFont typeface="Arial"/>
              <a:buChar char="•"/>
            </a:pPr>
            <a:r>
              <a:rPr lang="en-US" sz="3083" spc="-30">
                <a:solidFill>
                  <a:srgbClr val="000000"/>
                </a:solidFill>
                <a:latin typeface="Binate"/>
              </a:rPr>
              <a:t>They need to provide their address, date of birth, gender, email address, phone number.</a:t>
            </a:r>
          </a:p>
          <a:p>
            <a:pPr marL="665722" indent="-332861" lvl="1">
              <a:lnSpc>
                <a:spcPts val="4316"/>
              </a:lnSpc>
              <a:buFont typeface="Arial"/>
              <a:buChar char="•"/>
            </a:pPr>
            <a:r>
              <a:rPr lang="en-US" sz="3083" spc="-30">
                <a:solidFill>
                  <a:srgbClr val="000000"/>
                </a:solidFill>
                <a:latin typeface="Binate"/>
              </a:rPr>
              <a:t>They need to do it in every new booking.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679401" y="709853"/>
            <a:ext cx="2379401" cy="2379401"/>
          </a:xfrm>
          <a:custGeom>
            <a:avLst/>
            <a:gdLst/>
            <a:ahLst/>
            <a:cxnLst/>
            <a:rect r="r" b="b" t="t" l="l"/>
            <a:pathLst>
              <a:path h="2379401" w="2379401">
                <a:moveTo>
                  <a:pt x="0" y="0"/>
                </a:moveTo>
                <a:lnTo>
                  <a:pt x="2379401" y="0"/>
                </a:lnTo>
                <a:lnTo>
                  <a:pt x="2379401" y="2379400"/>
                </a:lnTo>
                <a:lnTo>
                  <a:pt x="0" y="23794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818857" y="2086348"/>
            <a:ext cx="9173007" cy="1185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48"/>
              </a:lnSpc>
              <a:spcBef>
                <a:spcPct val="0"/>
              </a:spcBef>
            </a:pPr>
            <a:r>
              <a:rPr lang="en-US" sz="6963">
                <a:solidFill>
                  <a:srgbClr val="000000"/>
                </a:solidFill>
                <a:latin typeface="Binate Bold"/>
              </a:rPr>
              <a:t>User Information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78623" y="2815166"/>
            <a:ext cx="12283179" cy="8017566"/>
          </a:xfrm>
          <a:custGeom>
            <a:avLst/>
            <a:gdLst/>
            <a:ahLst/>
            <a:cxnLst/>
            <a:rect r="r" b="b" t="t" l="l"/>
            <a:pathLst>
              <a:path h="8017566" w="12283179">
                <a:moveTo>
                  <a:pt x="0" y="0"/>
                </a:moveTo>
                <a:lnTo>
                  <a:pt x="12283180" y="0"/>
                </a:lnTo>
                <a:lnTo>
                  <a:pt x="12283180" y="8017566"/>
                </a:lnTo>
                <a:lnTo>
                  <a:pt x="0" y="8017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769239" y="1028700"/>
            <a:ext cx="9043516" cy="8229600"/>
          </a:xfrm>
          <a:custGeom>
            <a:avLst/>
            <a:gdLst/>
            <a:ahLst/>
            <a:cxnLst/>
            <a:rect r="r" b="b" t="t" l="l"/>
            <a:pathLst>
              <a:path h="8229600" w="9043516">
                <a:moveTo>
                  <a:pt x="0" y="0"/>
                </a:moveTo>
                <a:lnTo>
                  <a:pt x="9043516" y="0"/>
                </a:lnTo>
                <a:lnTo>
                  <a:pt x="904351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683888">
            <a:off x="12096820" y="6329592"/>
            <a:ext cx="1857988" cy="3976240"/>
          </a:xfrm>
          <a:custGeom>
            <a:avLst/>
            <a:gdLst/>
            <a:ahLst/>
            <a:cxnLst/>
            <a:rect r="r" b="b" t="t" l="l"/>
            <a:pathLst>
              <a:path h="3976240" w="1857988">
                <a:moveTo>
                  <a:pt x="0" y="0"/>
                </a:moveTo>
                <a:lnTo>
                  <a:pt x="1857988" y="0"/>
                </a:lnTo>
                <a:lnTo>
                  <a:pt x="1857988" y="3976240"/>
                </a:lnTo>
                <a:lnTo>
                  <a:pt x="0" y="397624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174348">
            <a:off x="-3201505" y="-569052"/>
            <a:ext cx="8162855" cy="4496991"/>
          </a:xfrm>
          <a:custGeom>
            <a:avLst/>
            <a:gdLst/>
            <a:ahLst/>
            <a:cxnLst/>
            <a:rect r="r" b="b" t="t" l="l"/>
            <a:pathLst>
              <a:path h="4496991" w="8162855">
                <a:moveTo>
                  <a:pt x="0" y="0"/>
                </a:moveTo>
                <a:lnTo>
                  <a:pt x="8162855" y="0"/>
                </a:lnTo>
                <a:lnTo>
                  <a:pt x="8162855" y="4496990"/>
                </a:lnTo>
                <a:lnTo>
                  <a:pt x="0" y="449699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79923" y="4087953"/>
            <a:ext cx="4301415" cy="4372972"/>
          </a:xfrm>
          <a:custGeom>
            <a:avLst/>
            <a:gdLst/>
            <a:ahLst/>
            <a:cxnLst/>
            <a:rect r="r" b="b" t="t" l="l"/>
            <a:pathLst>
              <a:path h="4372972" w="4301415">
                <a:moveTo>
                  <a:pt x="0" y="0"/>
                </a:moveTo>
                <a:lnTo>
                  <a:pt x="4301414" y="0"/>
                </a:lnTo>
                <a:lnTo>
                  <a:pt x="4301414" y="4372972"/>
                </a:lnTo>
                <a:lnTo>
                  <a:pt x="0" y="43729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428341" y="3452557"/>
            <a:ext cx="7725311" cy="4865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65722" indent="-332861" lvl="1">
              <a:lnSpc>
                <a:spcPts val="4316"/>
              </a:lnSpc>
              <a:buFont typeface="Arial"/>
              <a:buChar char="•"/>
            </a:pPr>
            <a:r>
              <a:rPr lang="en-US" sz="3083" spc="-30">
                <a:solidFill>
                  <a:srgbClr val="000000"/>
                </a:solidFill>
                <a:latin typeface="Binate"/>
              </a:rPr>
              <a:t>User can Select which Destination they want to visit.</a:t>
            </a:r>
          </a:p>
          <a:p>
            <a:pPr marL="665722" indent="-332861" lvl="1">
              <a:lnSpc>
                <a:spcPts val="4316"/>
              </a:lnSpc>
              <a:buFont typeface="Arial"/>
              <a:buChar char="•"/>
            </a:pPr>
            <a:r>
              <a:rPr lang="en-US" sz="3083" spc="-30">
                <a:solidFill>
                  <a:srgbClr val="000000"/>
                </a:solidFill>
                <a:latin typeface="Binate"/>
              </a:rPr>
              <a:t>After Selecting they need to select which dates of the travel plan.</a:t>
            </a:r>
          </a:p>
          <a:p>
            <a:pPr marL="665722" indent="-332861" lvl="1">
              <a:lnSpc>
                <a:spcPts val="4316"/>
              </a:lnSpc>
              <a:buFont typeface="Arial"/>
              <a:buChar char="•"/>
            </a:pPr>
            <a:r>
              <a:rPr lang="en-US" sz="3083" spc="-30">
                <a:solidFill>
                  <a:srgbClr val="000000"/>
                </a:solidFill>
                <a:latin typeface="Binate"/>
              </a:rPr>
              <a:t>They need to select date from the Date Picker the starting and ending dates.</a:t>
            </a:r>
          </a:p>
          <a:p>
            <a:pPr marL="665722" indent="-332861" lvl="1">
              <a:lnSpc>
                <a:spcPts val="4316"/>
              </a:lnSpc>
              <a:buFont typeface="Arial"/>
              <a:buChar char="•"/>
            </a:pPr>
            <a:r>
              <a:rPr lang="en-US" sz="3083" spc="-30">
                <a:solidFill>
                  <a:srgbClr val="000000"/>
                </a:solidFill>
                <a:latin typeface="Binate"/>
              </a:rPr>
              <a:t>Ending date cannot be before starting date.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4611671" y="7058766"/>
            <a:ext cx="3240285" cy="2804319"/>
          </a:xfrm>
          <a:custGeom>
            <a:avLst/>
            <a:gdLst/>
            <a:ahLst/>
            <a:cxnLst/>
            <a:rect r="r" b="b" t="t" l="l"/>
            <a:pathLst>
              <a:path h="2804319" w="3240285">
                <a:moveTo>
                  <a:pt x="0" y="0"/>
                </a:moveTo>
                <a:lnTo>
                  <a:pt x="3240285" y="0"/>
                </a:lnTo>
                <a:lnTo>
                  <a:pt x="3240285" y="2804319"/>
                </a:lnTo>
                <a:lnTo>
                  <a:pt x="0" y="280431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739148" y="657344"/>
            <a:ext cx="985331" cy="2867365"/>
          </a:xfrm>
          <a:custGeom>
            <a:avLst/>
            <a:gdLst/>
            <a:ahLst/>
            <a:cxnLst/>
            <a:rect r="r" b="b" t="t" l="l"/>
            <a:pathLst>
              <a:path h="2867365" w="985331">
                <a:moveTo>
                  <a:pt x="0" y="0"/>
                </a:moveTo>
                <a:lnTo>
                  <a:pt x="985331" y="0"/>
                </a:lnTo>
                <a:lnTo>
                  <a:pt x="985331" y="2867366"/>
                </a:lnTo>
                <a:lnTo>
                  <a:pt x="0" y="286736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201410" y="1948152"/>
            <a:ext cx="7885181" cy="1333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008"/>
              </a:lnSpc>
              <a:spcBef>
                <a:spcPct val="0"/>
              </a:spcBef>
            </a:pPr>
            <a:r>
              <a:rPr lang="en-US" sz="7863">
                <a:solidFill>
                  <a:srgbClr val="000000"/>
                </a:solidFill>
                <a:latin typeface="Binate Bold"/>
              </a:rPr>
              <a:t>Destination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78623" y="2815166"/>
            <a:ext cx="12283179" cy="8017566"/>
          </a:xfrm>
          <a:custGeom>
            <a:avLst/>
            <a:gdLst/>
            <a:ahLst/>
            <a:cxnLst/>
            <a:rect r="r" b="b" t="t" l="l"/>
            <a:pathLst>
              <a:path h="8017566" w="12283179">
                <a:moveTo>
                  <a:pt x="0" y="0"/>
                </a:moveTo>
                <a:lnTo>
                  <a:pt x="12283180" y="0"/>
                </a:lnTo>
                <a:lnTo>
                  <a:pt x="12283180" y="8017566"/>
                </a:lnTo>
                <a:lnTo>
                  <a:pt x="0" y="8017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769239" y="1028700"/>
            <a:ext cx="9043516" cy="8229600"/>
          </a:xfrm>
          <a:custGeom>
            <a:avLst/>
            <a:gdLst/>
            <a:ahLst/>
            <a:cxnLst/>
            <a:rect r="r" b="b" t="t" l="l"/>
            <a:pathLst>
              <a:path h="8229600" w="9043516">
                <a:moveTo>
                  <a:pt x="0" y="0"/>
                </a:moveTo>
                <a:lnTo>
                  <a:pt x="9043516" y="0"/>
                </a:lnTo>
                <a:lnTo>
                  <a:pt x="904351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683888">
            <a:off x="12096820" y="6329592"/>
            <a:ext cx="1857988" cy="3976240"/>
          </a:xfrm>
          <a:custGeom>
            <a:avLst/>
            <a:gdLst/>
            <a:ahLst/>
            <a:cxnLst/>
            <a:rect r="r" b="b" t="t" l="l"/>
            <a:pathLst>
              <a:path h="3976240" w="1857988">
                <a:moveTo>
                  <a:pt x="0" y="0"/>
                </a:moveTo>
                <a:lnTo>
                  <a:pt x="1857988" y="0"/>
                </a:lnTo>
                <a:lnTo>
                  <a:pt x="1857988" y="3976240"/>
                </a:lnTo>
                <a:lnTo>
                  <a:pt x="0" y="397624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174348">
            <a:off x="-3201505" y="-569052"/>
            <a:ext cx="8162855" cy="4496991"/>
          </a:xfrm>
          <a:custGeom>
            <a:avLst/>
            <a:gdLst/>
            <a:ahLst/>
            <a:cxnLst/>
            <a:rect r="r" b="b" t="t" l="l"/>
            <a:pathLst>
              <a:path h="4496991" w="8162855">
                <a:moveTo>
                  <a:pt x="0" y="0"/>
                </a:moveTo>
                <a:lnTo>
                  <a:pt x="8162855" y="0"/>
                </a:lnTo>
                <a:lnTo>
                  <a:pt x="8162855" y="4496990"/>
                </a:lnTo>
                <a:lnTo>
                  <a:pt x="0" y="449699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687459" y="556176"/>
            <a:ext cx="2571841" cy="2485041"/>
          </a:xfrm>
          <a:custGeom>
            <a:avLst/>
            <a:gdLst/>
            <a:ahLst/>
            <a:cxnLst/>
            <a:rect r="r" b="b" t="t" l="l"/>
            <a:pathLst>
              <a:path h="2485041" w="2571841">
                <a:moveTo>
                  <a:pt x="0" y="0"/>
                </a:moveTo>
                <a:lnTo>
                  <a:pt x="2571841" y="0"/>
                </a:lnTo>
                <a:lnTo>
                  <a:pt x="2571841" y="2485042"/>
                </a:lnTo>
                <a:lnTo>
                  <a:pt x="0" y="24850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620639" y="6022607"/>
            <a:ext cx="5779733" cy="4486518"/>
          </a:xfrm>
          <a:custGeom>
            <a:avLst/>
            <a:gdLst/>
            <a:ahLst/>
            <a:cxnLst/>
            <a:rect r="r" b="b" t="t" l="l"/>
            <a:pathLst>
              <a:path h="4486518" w="5779733">
                <a:moveTo>
                  <a:pt x="0" y="0"/>
                </a:moveTo>
                <a:lnTo>
                  <a:pt x="5779733" y="0"/>
                </a:lnTo>
                <a:lnTo>
                  <a:pt x="5779733" y="4486518"/>
                </a:lnTo>
                <a:lnTo>
                  <a:pt x="0" y="448651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161924" y="7604787"/>
            <a:ext cx="2493812" cy="2288072"/>
          </a:xfrm>
          <a:custGeom>
            <a:avLst/>
            <a:gdLst/>
            <a:ahLst/>
            <a:cxnLst/>
            <a:rect r="r" b="b" t="t" l="l"/>
            <a:pathLst>
              <a:path h="2288072" w="2493812">
                <a:moveTo>
                  <a:pt x="0" y="0"/>
                </a:moveTo>
                <a:lnTo>
                  <a:pt x="2493812" y="0"/>
                </a:lnTo>
                <a:lnTo>
                  <a:pt x="2493812" y="2288072"/>
                </a:lnTo>
                <a:lnTo>
                  <a:pt x="0" y="228807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382835" y="3825482"/>
            <a:ext cx="7725311" cy="377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65722" indent="-332861" lvl="1">
              <a:lnSpc>
                <a:spcPts val="4316"/>
              </a:lnSpc>
              <a:buFont typeface="Arial"/>
              <a:buChar char="•"/>
            </a:pPr>
            <a:r>
              <a:rPr lang="en-US" sz="3083" spc="-30">
                <a:solidFill>
                  <a:srgbClr val="000000"/>
                </a:solidFill>
                <a:latin typeface="Binate"/>
              </a:rPr>
              <a:t>User needs to select the hotel according to their preference</a:t>
            </a:r>
          </a:p>
          <a:p>
            <a:pPr marL="665722" indent="-332861" lvl="1">
              <a:lnSpc>
                <a:spcPts val="4316"/>
              </a:lnSpc>
              <a:buFont typeface="Arial"/>
              <a:buChar char="•"/>
            </a:pPr>
            <a:r>
              <a:rPr lang="en-US" sz="3083" spc="-30">
                <a:solidFill>
                  <a:srgbClr val="000000"/>
                </a:solidFill>
                <a:latin typeface="Binate"/>
              </a:rPr>
              <a:t>User can see the hotel reviews.</a:t>
            </a:r>
          </a:p>
          <a:p>
            <a:pPr marL="665722" indent="-332861" lvl="1">
              <a:lnSpc>
                <a:spcPts val="4316"/>
              </a:lnSpc>
              <a:buFont typeface="Arial"/>
              <a:buChar char="•"/>
            </a:pPr>
            <a:r>
              <a:rPr lang="en-US" sz="3083" spc="-30">
                <a:solidFill>
                  <a:srgbClr val="000000"/>
                </a:solidFill>
                <a:latin typeface="Binate"/>
              </a:rPr>
              <a:t>User can select the hotel according to their cost</a:t>
            </a:r>
          </a:p>
          <a:p>
            <a:pPr marL="665722" indent="-332861" lvl="1">
              <a:lnSpc>
                <a:spcPts val="4316"/>
              </a:lnSpc>
              <a:buFont typeface="Arial"/>
              <a:buChar char="•"/>
            </a:pPr>
            <a:r>
              <a:rPr lang="en-US" sz="3083" spc="-30">
                <a:solidFill>
                  <a:srgbClr val="000000"/>
                </a:solidFill>
                <a:latin typeface="Binate"/>
              </a:rPr>
              <a:t>Hotel mentioned with their cost per number of nights.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302901" y="2076828"/>
            <a:ext cx="7885181" cy="1333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008"/>
              </a:lnSpc>
              <a:spcBef>
                <a:spcPct val="0"/>
              </a:spcBef>
            </a:pPr>
            <a:r>
              <a:rPr lang="en-US" sz="7863">
                <a:solidFill>
                  <a:srgbClr val="000000"/>
                </a:solidFill>
                <a:latin typeface="Binate Bold"/>
              </a:rPr>
              <a:t>Hotel Booking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78623" y="2815166"/>
            <a:ext cx="12283179" cy="8017566"/>
          </a:xfrm>
          <a:custGeom>
            <a:avLst/>
            <a:gdLst/>
            <a:ahLst/>
            <a:cxnLst/>
            <a:rect r="r" b="b" t="t" l="l"/>
            <a:pathLst>
              <a:path h="8017566" w="12283179">
                <a:moveTo>
                  <a:pt x="0" y="0"/>
                </a:moveTo>
                <a:lnTo>
                  <a:pt x="12283180" y="0"/>
                </a:lnTo>
                <a:lnTo>
                  <a:pt x="12283180" y="8017566"/>
                </a:lnTo>
                <a:lnTo>
                  <a:pt x="0" y="8017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769239" y="1028700"/>
            <a:ext cx="9043516" cy="8229600"/>
          </a:xfrm>
          <a:custGeom>
            <a:avLst/>
            <a:gdLst/>
            <a:ahLst/>
            <a:cxnLst/>
            <a:rect r="r" b="b" t="t" l="l"/>
            <a:pathLst>
              <a:path h="8229600" w="9043516">
                <a:moveTo>
                  <a:pt x="0" y="0"/>
                </a:moveTo>
                <a:lnTo>
                  <a:pt x="9043516" y="0"/>
                </a:lnTo>
                <a:lnTo>
                  <a:pt x="904351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683888">
            <a:off x="12096820" y="6329592"/>
            <a:ext cx="1857988" cy="3976240"/>
          </a:xfrm>
          <a:custGeom>
            <a:avLst/>
            <a:gdLst/>
            <a:ahLst/>
            <a:cxnLst/>
            <a:rect r="r" b="b" t="t" l="l"/>
            <a:pathLst>
              <a:path h="3976240" w="1857988">
                <a:moveTo>
                  <a:pt x="0" y="0"/>
                </a:moveTo>
                <a:lnTo>
                  <a:pt x="1857988" y="0"/>
                </a:lnTo>
                <a:lnTo>
                  <a:pt x="1857988" y="3976240"/>
                </a:lnTo>
                <a:lnTo>
                  <a:pt x="0" y="397624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174348">
            <a:off x="-3201505" y="-569052"/>
            <a:ext cx="8162855" cy="4496991"/>
          </a:xfrm>
          <a:custGeom>
            <a:avLst/>
            <a:gdLst/>
            <a:ahLst/>
            <a:cxnLst/>
            <a:rect r="r" b="b" t="t" l="l"/>
            <a:pathLst>
              <a:path h="4496991" w="8162855">
                <a:moveTo>
                  <a:pt x="0" y="0"/>
                </a:moveTo>
                <a:lnTo>
                  <a:pt x="8162855" y="0"/>
                </a:lnTo>
                <a:lnTo>
                  <a:pt x="8162855" y="4496990"/>
                </a:lnTo>
                <a:lnTo>
                  <a:pt x="0" y="449699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201900" y="7674945"/>
            <a:ext cx="2057400" cy="2057400"/>
          </a:xfrm>
          <a:custGeom>
            <a:avLst/>
            <a:gdLst/>
            <a:ahLst/>
            <a:cxnLst/>
            <a:rect r="r" b="b" t="t" l="l"/>
            <a:pathLst>
              <a:path h="2057400" w="205740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86056" y="4969543"/>
            <a:ext cx="4896779" cy="5410806"/>
          </a:xfrm>
          <a:custGeom>
            <a:avLst/>
            <a:gdLst/>
            <a:ahLst/>
            <a:cxnLst/>
            <a:rect r="r" b="b" t="t" l="l"/>
            <a:pathLst>
              <a:path h="5410806" w="4896779">
                <a:moveTo>
                  <a:pt x="0" y="0"/>
                </a:moveTo>
                <a:lnTo>
                  <a:pt x="4896779" y="0"/>
                </a:lnTo>
                <a:lnTo>
                  <a:pt x="4896779" y="5410805"/>
                </a:lnTo>
                <a:lnTo>
                  <a:pt x="0" y="541080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780924" y="467554"/>
            <a:ext cx="2937038" cy="2962964"/>
          </a:xfrm>
          <a:custGeom>
            <a:avLst/>
            <a:gdLst/>
            <a:ahLst/>
            <a:cxnLst/>
            <a:rect r="r" b="b" t="t" l="l"/>
            <a:pathLst>
              <a:path h="2962964" w="2937038">
                <a:moveTo>
                  <a:pt x="0" y="0"/>
                </a:moveTo>
                <a:lnTo>
                  <a:pt x="2937038" y="0"/>
                </a:lnTo>
                <a:lnTo>
                  <a:pt x="2937038" y="2962964"/>
                </a:lnTo>
                <a:lnTo>
                  <a:pt x="0" y="296296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382835" y="3521846"/>
            <a:ext cx="8429920" cy="377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65722" indent="-332861" lvl="1">
              <a:lnSpc>
                <a:spcPts val="4316"/>
              </a:lnSpc>
              <a:buFont typeface="Arial"/>
              <a:buChar char="•"/>
            </a:pPr>
            <a:r>
              <a:rPr lang="en-US" sz="3083" spc="-30">
                <a:solidFill>
                  <a:srgbClr val="000000"/>
                </a:solidFill>
                <a:latin typeface="Binate"/>
              </a:rPr>
              <a:t>In the End Payment needs to be done.</a:t>
            </a:r>
          </a:p>
          <a:p>
            <a:pPr marL="665722" indent="-332861" lvl="1">
              <a:lnSpc>
                <a:spcPts val="4316"/>
              </a:lnSpc>
              <a:buFont typeface="Arial"/>
              <a:buChar char="•"/>
            </a:pPr>
            <a:r>
              <a:rPr lang="en-US" sz="3083" spc="-30">
                <a:solidFill>
                  <a:srgbClr val="000000"/>
                </a:solidFill>
                <a:latin typeface="Binate"/>
              </a:rPr>
              <a:t>After doing the payment page will show a toast Written “Payment Successful”.</a:t>
            </a:r>
          </a:p>
          <a:p>
            <a:pPr marL="665722" indent="-332861" lvl="1">
              <a:lnSpc>
                <a:spcPts val="4316"/>
              </a:lnSpc>
              <a:buFont typeface="Arial"/>
              <a:buChar char="•"/>
            </a:pPr>
            <a:r>
              <a:rPr lang="en-US" sz="3083" spc="-30">
                <a:solidFill>
                  <a:srgbClr val="000000"/>
                </a:solidFill>
                <a:latin typeface="Binate"/>
              </a:rPr>
              <a:t>A Payment complete Tick will appear.</a:t>
            </a:r>
          </a:p>
          <a:p>
            <a:pPr marL="665722" indent="-332861" lvl="1">
              <a:lnSpc>
                <a:spcPts val="4316"/>
              </a:lnSpc>
              <a:buFont typeface="Arial"/>
              <a:buChar char="•"/>
            </a:pPr>
            <a:r>
              <a:rPr lang="en-US" sz="3083" spc="-30">
                <a:solidFill>
                  <a:srgbClr val="000000"/>
                </a:solidFill>
                <a:latin typeface="Binate"/>
              </a:rPr>
              <a:t>If user tends to return to the previous page. It will crash as payment page cannot be redirected.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769239" y="1988709"/>
            <a:ext cx="9157491" cy="1234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168"/>
              </a:lnSpc>
              <a:spcBef>
                <a:spcPct val="0"/>
              </a:spcBef>
            </a:pPr>
            <a:r>
              <a:rPr lang="en-US" sz="7263">
                <a:solidFill>
                  <a:srgbClr val="000000"/>
                </a:solidFill>
                <a:latin typeface="Binate Bold"/>
              </a:rPr>
              <a:t>Secure Payment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DAFxXJrDEMA</dc:identifier>
  <dcterms:modified xsi:type="dcterms:W3CDTF">2011-08-01T06:04:30Z</dcterms:modified>
  <cp:revision>1</cp:revision>
  <dc:title>Travel Iteriary Planner</dc:title>
</cp:coreProperties>
</file>