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15A73-5881-474B-8D00-E6BF6981D32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F209AA0D-55CE-4364-827D-9239CD19387E}">
      <dgm:prSet phldrT="[Text]"/>
      <dgm:spPr/>
      <dgm:t>
        <a:bodyPr/>
        <a:lstStyle/>
        <a:p>
          <a:r>
            <a:rPr lang="en-ZA" dirty="0"/>
            <a:t>Script</a:t>
          </a:r>
        </a:p>
      </dgm:t>
    </dgm:pt>
    <dgm:pt modelId="{F89C46E9-55A5-4CF4-AECB-EB30F79CCDB9}" type="parTrans" cxnId="{AD246387-FD71-45F2-A25D-5358324FCC95}">
      <dgm:prSet/>
      <dgm:spPr/>
      <dgm:t>
        <a:bodyPr/>
        <a:lstStyle/>
        <a:p>
          <a:endParaRPr lang="en-ZA"/>
        </a:p>
      </dgm:t>
    </dgm:pt>
    <dgm:pt modelId="{047B80CF-65B9-42B3-9A09-6EC2BE186FFF}" type="sibTrans" cxnId="{AD246387-FD71-45F2-A25D-5358324FCC95}">
      <dgm:prSet/>
      <dgm:spPr/>
      <dgm:t>
        <a:bodyPr/>
        <a:lstStyle/>
        <a:p>
          <a:endParaRPr lang="en-ZA"/>
        </a:p>
      </dgm:t>
    </dgm:pt>
    <dgm:pt modelId="{3B1C0450-EA95-4901-883B-2C587C269BAC}">
      <dgm:prSet phldrT="[Text]"/>
      <dgm:spPr/>
      <dgm:t>
        <a:bodyPr/>
        <a:lstStyle/>
        <a:p>
          <a:r>
            <a:rPr lang="en-ZA" dirty="0"/>
            <a:t>File activity</a:t>
          </a:r>
        </a:p>
      </dgm:t>
    </dgm:pt>
    <dgm:pt modelId="{396C892A-08F9-4DF7-AF1A-4AA5BE7F8F4C}" type="parTrans" cxnId="{B6A3E60F-6866-4CA4-BAE8-4CFCA07F623D}">
      <dgm:prSet/>
      <dgm:spPr/>
      <dgm:t>
        <a:bodyPr/>
        <a:lstStyle/>
        <a:p>
          <a:endParaRPr lang="en-ZA"/>
        </a:p>
      </dgm:t>
    </dgm:pt>
    <dgm:pt modelId="{E648773F-6043-4B4D-A44F-5656756B2677}" type="sibTrans" cxnId="{B6A3E60F-6866-4CA4-BAE8-4CFCA07F623D}">
      <dgm:prSet/>
      <dgm:spPr/>
      <dgm:t>
        <a:bodyPr/>
        <a:lstStyle/>
        <a:p>
          <a:endParaRPr lang="en-ZA"/>
        </a:p>
      </dgm:t>
    </dgm:pt>
    <dgm:pt modelId="{1A55FC57-F577-4D00-A892-E5347752A3DD}">
      <dgm:prSet phldrT="[Text]"/>
      <dgm:spPr/>
      <dgm:t>
        <a:bodyPr/>
        <a:lstStyle/>
        <a:p>
          <a:r>
            <a:rPr lang="en-ZA" dirty="0"/>
            <a:t>Monitor</a:t>
          </a:r>
        </a:p>
      </dgm:t>
    </dgm:pt>
    <dgm:pt modelId="{AB2356DC-EB67-416D-B177-B8AA756FF6EF}" type="parTrans" cxnId="{486C247C-2B22-4D5D-A3D1-43220C0DEEAD}">
      <dgm:prSet/>
      <dgm:spPr/>
      <dgm:t>
        <a:bodyPr/>
        <a:lstStyle/>
        <a:p>
          <a:endParaRPr lang="en-ZA"/>
        </a:p>
      </dgm:t>
    </dgm:pt>
    <dgm:pt modelId="{976BE5BE-9EF2-47DE-9407-C2FC5DE3CA7D}" type="sibTrans" cxnId="{486C247C-2B22-4D5D-A3D1-43220C0DEEAD}">
      <dgm:prSet/>
      <dgm:spPr/>
      <dgm:t>
        <a:bodyPr/>
        <a:lstStyle/>
        <a:p>
          <a:endParaRPr lang="en-ZA"/>
        </a:p>
      </dgm:t>
    </dgm:pt>
    <dgm:pt modelId="{FC1FF5F2-3BD8-4543-9002-6850DBD1049C}" type="pres">
      <dgm:prSet presAssocID="{81815A73-5881-474B-8D00-E6BF6981D325}" presName="Name0" presStyleCnt="0">
        <dgm:presLayoutVars>
          <dgm:dir/>
          <dgm:animLvl val="lvl"/>
          <dgm:resizeHandles val="exact"/>
        </dgm:presLayoutVars>
      </dgm:prSet>
      <dgm:spPr/>
    </dgm:pt>
    <dgm:pt modelId="{F0487B1F-C0FE-4093-B430-782579BAA99E}" type="pres">
      <dgm:prSet presAssocID="{1A55FC57-F577-4D00-A892-E5347752A3DD}" presName="boxAndChildren" presStyleCnt="0"/>
      <dgm:spPr/>
    </dgm:pt>
    <dgm:pt modelId="{B1442347-89CC-4F7E-94BE-C9AFB98FEB80}" type="pres">
      <dgm:prSet presAssocID="{1A55FC57-F577-4D00-A892-E5347752A3DD}" presName="parentTextBox" presStyleLbl="node1" presStyleIdx="0" presStyleCnt="3"/>
      <dgm:spPr/>
    </dgm:pt>
    <dgm:pt modelId="{AECF8BF1-8462-4269-BCEF-F9B4948402AB}" type="pres">
      <dgm:prSet presAssocID="{E648773F-6043-4B4D-A44F-5656756B2677}" presName="sp" presStyleCnt="0"/>
      <dgm:spPr/>
    </dgm:pt>
    <dgm:pt modelId="{84858732-6EA1-444C-A408-1F6B89CE422E}" type="pres">
      <dgm:prSet presAssocID="{3B1C0450-EA95-4901-883B-2C587C269BAC}" presName="arrowAndChildren" presStyleCnt="0"/>
      <dgm:spPr/>
    </dgm:pt>
    <dgm:pt modelId="{EE709A74-7EBF-4367-A379-A8A4DD79E7F2}" type="pres">
      <dgm:prSet presAssocID="{3B1C0450-EA95-4901-883B-2C587C269BAC}" presName="parentTextArrow" presStyleLbl="node1" presStyleIdx="1" presStyleCnt="3"/>
      <dgm:spPr/>
    </dgm:pt>
    <dgm:pt modelId="{E3864E0F-A324-4581-8125-99E1DAAE4361}" type="pres">
      <dgm:prSet presAssocID="{047B80CF-65B9-42B3-9A09-6EC2BE186FFF}" presName="sp" presStyleCnt="0"/>
      <dgm:spPr/>
    </dgm:pt>
    <dgm:pt modelId="{1D194049-5E35-4D7A-933D-4AAA9D0F2D83}" type="pres">
      <dgm:prSet presAssocID="{F209AA0D-55CE-4364-827D-9239CD19387E}" presName="arrowAndChildren" presStyleCnt="0"/>
      <dgm:spPr/>
    </dgm:pt>
    <dgm:pt modelId="{EE3076F3-1904-484D-9C24-169C49EB5549}" type="pres">
      <dgm:prSet presAssocID="{F209AA0D-55CE-4364-827D-9239CD19387E}" presName="parentTextArrow" presStyleLbl="node1" presStyleIdx="2" presStyleCnt="3"/>
      <dgm:spPr/>
    </dgm:pt>
  </dgm:ptLst>
  <dgm:cxnLst>
    <dgm:cxn modelId="{B6A3E60F-6866-4CA4-BAE8-4CFCA07F623D}" srcId="{81815A73-5881-474B-8D00-E6BF6981D325}" destId="{3B1C0450-EA95-4901-883B-2C587C269BAC}" srcOrd="1" destOrd="0" parTransId="{396C892A-08F9-4DF7-AF1A-4AA5BE7F8F4C}" sibTransId="{E648773F-6043-4B4D-A44F-5656756B2677}"/>
    <dgm:cxn modelId="{5846A71D-D45F-43DB-858A-F58C1236D59A}" type="presOf" srcId="{F209AA0D-55CE-4364-827D-9239CD19387E}" destId="{EE3076F3-1904-484D-9C24-169C49EB5549}" srcOrd="0" destOrd="0" presId="urn:microsoft.com/office/officeart/2005/8/layout/process4"/>
    <dgm:cxn modelId="{486C247C-2B22-4D5D-A3D1-43220C0DEEAD}" srcId="{81815A73-5881-474B-8D00-E6BF6981D325}" destId="{1A55FC57-F577-4D00-A892-E5347752A3DD}" srcOrd="2" destOrd="0" parTransId="{AB2356DC-EB67-416D-B177-B8AA756FF6EF}" sibTransId="{976BE5BE-9EF2-47DE-9407-C2FC5DE3CA7D}"/>
    <dgm:cxn modelId="{AD246387-FD71-45F2-A25D-5358324FCC95}" srcId="{81815A73-5881-474B-8D00-E6BF6981D325}" destId="{F209AA0D-55CE-4364-827D-9239CD19387E}" srcOrd="0" destOrd="0" parTransId="{F89C46E9-55A5-4CF4-AECB-EB30F79CCDB9}" sibTransId="{047B80CF-65B9-42B3-9A09-6EC2BE186FFF}"/>
    <dgm:cxn modelId="{2A60F38D-5D37-4400-BE49-564893F21771}" type="presOf" srcId="{81815A73-5881-474B-8D00-E6BF6981D325}" destId="{FC1FF5F2-3BD8-4543-9002-6850DBD1049C}" srcOrd="0" destOrd="0" presId="urn:microsoft.com/office/officeart/2005/8/layout/process4"/>
    <dgm:cxn modelId="{158BCECD-CE6F-4B51-8E54-7900C64C5971}" type="presOf" srcId="{3B1C0450-EA95-4901-883B-2C587C269BAC}" destId="{EE709A74-7EBF-4367-A379-A8A4DD79E7F2}" srcOrd="0" destOrd="0" presId="urn:microsoft.com/office/officeart/2005/8/layout/process4"/>
    <dgm:cxn modelId="{75F7C5EE-4488-4FE3-98AF-03062082F37B}" type="presOf" srcId="{1A55FC57-F577-4D00-A892-E5347752A3DD}" destId="{B1442347-89CC-4F7E-94BE-C9AFB98FEB80}" srcOrd="0" destOrd="0" presId="urn:microsoft.com/office/officeart/2005/8/layout/process4"/>
    <dgm:cxn modelId="{4F831EBC-FBB6-4DEE-BEA8-64A240E06F00}" type="presParOf" srcId="{FC1FF5F2-3BD8-4543-9002-6850DBD1049C}" destId="{F0487B1F-C0FE-4093-B430-782579BAA99E}" srcOrd="0" destOrd="0" presId="urn:microsoft.com/office/officeart/2005/8/layout/process4"/>
    <dgm:cxn modelId="{B05CA2DE-1C6D-4144-BC14-2228484DBD72}" type="presParOf" srcId="{F0487B1F-C0FE-4093-B430-782579BAA99E}" destId="{B1442347-89CC-4F7E-94BE-C9AFB98FEB80}" srcOrd="0" destOrd="0" presId="urn:microsoft.com/office/officeart/2005/8/layout/process4"/>
    <dgm:cxn modelId="{6FBA2E58-1F2B-4765-AB94-287322F52A19}" type="presParOf" srcId="{FC1FF5F2-3BD8-4543-9002-6850DBD1049C}" destId="{AECF8BF1-8462-4269-BCEF-F9B4948402AB}" srcOrd="1" destOrd="0" presId="urn:microsoft.com/office/officeart/2005/8/layout/process4"/>
    <dgm:cxn modelId="{FA229809-52C0-4F1C-ABC7-A27CD772DFF6}" type="presParOf" srcId="{FC1FF5F2-3BD8-4543-9002-6850DBD1049C}" destId="{84858732-6EA1-444C-A408-1F6B89CE422E}" srcOrd="2" destOrd="0" presId="urn:microsoft.com/office/officeart/2005/8/layout/process4"/>
    <dgm:cxn modelId="{E6DED2F1-EE51-48BE-A503-D73638192477}" type="presParOf" srcId="{84858732-6EA1-444C-A408-1F6B89CE422E}" destId="{EE709A74-7EBF-4367-A379-A8A4DD79E7F2}" srcOrd="0" destOrd="0" presId="urn:microsoft.com/office/officeart/2005/8/layout/process4"/>
    <dgm:cxn modelId="{0FA9120D-EB49-4B58-BD3B-8448379CA559}" type="presParOf" srcId="{FC1FF5F2-3BD8-4543-9002-6850DBD1049C}" destId="{E3864E0F-A324-4581-8125-99E1DAAE4361}" srcOrd="3" destOrd="0" presId="urn:microsoft.com/office/officeart/2005/8/layout/process4"/>
    <dgm:cxn modelId="{8A2A4EEB-B706-4ECE-9D86-A24DB3180F48}" type="presParOf" srcId="{FC1FF5F2-3BD8-4543-9002-6850DBD1049C}" destId="{1D194049-5E35-4D7A-933D-4AAA9D0F2D83}" srcOrd="4" destOrd="0" presId="urn:microsoft.com/office/officeart/2005/8/layout/process4"/>
    <dgm:cxn modelId="{9C55F424-1A39-4459-8DC6-9EEFE379F03C}" type="presParOf" srcId="{1D194049-5E35-4D7A-933D-4AAA9D0F2D83}" destId="{EE3076F3-1904-484D-9C24-169C49EB55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488CC4-7740-452E-92B9-BCDCBB2DB3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D1FE5-899A-4476-B2EA-05D89BFC8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Writes </a:t>
          </a:r>
          <a:r>
            <a:rPr lang="en-US" b="1" i="0" baseline="0" dirty="0"/>
            <a:t>fake virus scripts</a:t>
          </a:r>
          <a:r>
            <a:rPr lang="en-US" b="0" i="0" baseline="0" dirty="0"/>
            <a:t> (e.g. fakevirus.py)</a:t>
          </a:r>
          <a:endParaRPr lang="en-US" dirty="0"/>
        </a:p>
      </dgm:t>
    </dgm:pt>
    <dgm:pt modelId="{60F7CA9E-929D-4621-811D-ADF6F54DBD1E}" type="parTrans" cxnId="{DB4C8B6A-0426-432A-9FD4-68DDD848592A}">
      <dgm:prSet/>
      <dgm:spPr/>
      <dgm:t>
        <a:bodyPr/>
        <a:lstStyle/>
        <a:p>
          <a:endParaRPr lang="en-US"/>
        </a:p>
      </dgm:t>
    </dgm:pt>
    <dgm:pt modelId="{0BFFF59C-459A-4DDD-A98D-155F7E48D2F0}" type="sibTrans" cxnId="{DB4C8B6A-0426-432A-9FD4-68DDD848592A}">
      <dgm:prSet/>
      <dgm:spPr/>
      <dgm:t>
        <a:bodyPr/>
        <a:lstStyle/>
        <a:p>
          <a:endParaRPr lang="en-US"/>
        </a:p>
      </dgm:t>
    </dgm:pt>
    <dgm:pt modelId="{3E0DEE3E-8FCF-49A1-8142-3B6201965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Simulates:</a:t>
          </a:r>
          <a:endParaRPr lang="en-US"/>
        </a:p>
      </dgm:t>
    </dgm:pt>
    <dgm:pt modelId="{DBFD220A-B87A-40D0-B00E-2A98F09FC691}" type="parTrans" cxnId="{EF1DA833-6111-42AA-8F2B-613C62B75D3B}">
      <dgm:prSet/>
      <dgm:spPr/>
      <dgm:t>
        <a:bodyPr/>
        <a:lstStyle/>
        <a:p>
          <a:endParaRPr lang="en-US"/>
        </a:p>
      </dgm:t>
    </dgm:pt>
    <dgm:pt modelId="{8B7686F6-B6B2-43B6-B57D-FBF2C15FD5B9}" type="sibTrans" cxnId="{EF1DA833-6111-42AA-8F2B-613C62B75D3B}">
      <dgm:prSet/>
      <dgm:spPr/>
      <dgm:t>
        <a:bodyPr/>
        <a:lstStyle/>
        <a:p>
          <a:endParaRPr lang="en-US"/>
        </a:p>
      </dgm:t>
    </dgm:pt>
    <dgm:pt modelId="{F493C75A-F59B-4505-8A21-13178CF5A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Self-replication</a:t>
          </a:r>
          <a:endParaRPr lang="en-US" dirty="0"/>
        </a:p>
      </dgm:t>
    </dgm:pt>
    <dgm:pt modelId="{3998EA83-6CCA-4A0D-AEA9-F2B5863DE0D0}" type="parTrans" cxnId="{37F554EF-8397-4307-B4A6-6AC03B16BA0F}">
      <dgm:prSet/>
      <dgm:spPr/>
      <dgm:t>
        <a:bodyPr/>
        <a:lstStyle/>
        <a:p>
          <a:endParaRPr lang="en-US"/>
        </a:p>
      </dgm:t>
    </dgm:pt>
    <dgm:pt modelId="{C5884674-4B84-4653-A988-1C5B255FB505}" type="sibTrans" cxnId="{37F554EF-8397-4307-B4A6-6AC03B16BA0F}">
      <dgm:prSet/>
      <dgm:spPr/>
      <dgm:t>
        <a:bodyPr/>
        <a:lstStyle/>
        <a:p>
          <a:endParaRPr lang="en-US"/>
        </a:p>
      </dgm:t>
    </dgm:pt>
    <dgm:pt modelId="{68553DD2-16F0-4DE8-AF57-41E754081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Hidden file creation</a:t>
          </a:r>
          <a:endParaRPr lang="en-US"/>
        </a:p>
      </dgm:t>
    </dgm:pt>
    <dgm:pt modelId="{7FB300CF-90B7-4080-AD4F-D4356BC33471}" type="parTrans" cxnId="{2738C046-1D98-4B7C-BAFB-F96ECA5C0AA4}">
      <dgm:prSet/>
      <dgm:spPr/>
      <dgm:t>
        <a:bodyPr/>
        <a:lstStyle/>
        <a:p>
          <a:endParaRPr lang="en-US"/>
        </a:p>
      </dgm:t>
    </dgm:pt>
    <dgm:pt modelId="{C9F56F86-47C3-40B8-BA18-502D265FC862}" type="sibTrans" cxnId="{2738C046-1D98-4B7C-BAFB-F96ECA5C0AA4}">
      <dgm:prSet/>
      <dgm:spPr/>
      <dgm:t>
        <a:bodyPr/>
        <a:lstStyle/>
        <a:p>
          <a:endParaRPr lang="en-US"/>
        </a:p>
      </dgm:t>
    </dgm:pt>
    <dgm:pt modelId="{9DADA92E-B4C1-4661-806F-E6FBEAF09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Fake registry (JSON)</a:t>
          </a:r>
          <a:endParaRPr lang="en-US" dirty="0"/>
        </a:p>
      </dgm:t>
    </dgm:pt>
    <dgm:pt modelId="{B910E949-5001-4835-99F0-814584833C20}" type="parTrans" cxnId="{20E103AC-9225-48CD-AB98-D02DD5366BA0}">
      <dgm:prSet/>
      <dgm:spPr/>
      <dgm:t>
        <a:bodyPr/>
        <a:lstStyle/>
        <a:p>
          <a:endParaRPr lang="en-US"/>
        </a:p>
      </dgm:t>
    </dgm:pt>
    <dgm:pt modelId="{7DBED61D-5023-4278-B1F8-0F9F0C9F8C88}" type="sibTrans" cxnId="{20E103AC-9225-48CD-AB98-D02DD5366BA0}">
      <dgm:prSet/>
      <dgm:spPr/>
      <dgm:t>
        <a:bodyPr/>
        <a:lstStyle/>
        <a:p>
          <a:endParaRPr lang="en-US"/>
        </a:p>
      </dgm:t>
    </dgm:pt>
    <dgm:pt modelId="{61B66744-4233-49D9-8917-FEF528BB4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Dummy payload (message, countdown)</a:t>
          </a:r>
          <a:endParaRPr lang="en-US"/>
        </a:p>
      </dgm:t>
    </dgm:pt>
    <dgm:pt modelId="{FC52E00B-84A3-4B11-A903-F06D0916C98C}" type="parTrans" cxnId="{F5394CBB-BBEE-4595-9694-BEBB12148825}">
      <dgm:prSet/>
      <dgm:spPr/>
      <dgm:t>
        <a:bodyPr/>
        <a:lstStyle/>
        <a:p>
          <a:endParaRPr lang="en-US"/>
        </a:p>
      </dgm:t>
    </dgm:pt>
    <dgm:pt modelId="{779CD5CF-C337-4D93-A216-B5557DC76A8D}" type="sibTrans" cxnId="{F5394CBB-BBEE-4595-9694-BEBB12148825}">
      <dgm:prSet/>
      <dgm:spPr/>
      <dgm:t>
        <a:bodyPr/>
        <a:lstStyle/>
        <a:p>
          <a:endParaRPr lang="en-US"/>
        </a:p>
      </dgm:t>
    </dgm:pt>
    <dgm:pt modelId="{95529CE4-353C-495B-BCE7-28800C1CD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Output: Files created, registry JSON, visible actions in log</a:t>
          </a:r>
          <a:endParaRPr lang="en-US"/>
        </a:p>
      </dgm:t>
    </dgm:pt>
    <dgm:pt modelId="{9CC2D515-4B61-4F20-926E-82E07CB5ACEA}" type="parTrans" cxnId="{CFD5AF12-922F-49BC-84F1-93B5F1635F47}">
      <dgm:prSet/>
      <dgm:spPr/>
      <dgm:t>
        <a:bodyPr/>
        <a:lstStyle/>
        <a:p>
          <a:endParaRPr lang="en-US"/>
        </a:p>
      </dgm:t>
    </dgm:pt>
    <dgm:pt modelId="{BE48B465-C1F7-456E-A924-35993B6D7C4B}" type="sibTrans" cxnId="{CFD5AF12-922F-49BC-84F1-93B5F1635F47}">
      <dgm:prSet/>
      <dgm:spPr/>
      <dgm:t>
        <a:bodyPr/>
        <a:lstStyle/>
        <a:p>
          <a:endParaRPr lang="en-US"/>
        </a:p>
      </dgm:t>
    </dgm:pt>
    <dgm:pt modelId="{3C2FD499-23CC-45BB-9F74-219C5D5361FF}" type="pres">
      <dgm:prSet presAssocID="{2B488CC4-7740-452E-92B9-BCDCBB2DB3A3}" presName="root" presStyleCnt="0">
        <dgm:presLayoutVars>
          <dgm:dir/>
          <dgm:resizeHandles val="exact"/>
        </dgm:presLayoutVars>
      </dgm:prSet>
      <dgm:spPr/>
    </dgm:pt>
    <dgm:pt modelId="{3F4C81E5-1027-468B-B9FD-1004BA6CA430}" type="pres">
      <dgm:prSet presAssocID="{4FCD1FE5-899A-4476-B2EA-05D89BFC84FD}" presName="compNode" presStyleCnt="0"/>
      <dgm:spPr/>
    </dgm:pt>
    <dgm:pt modelId="{CB543114-CA75-489B-87F6-AC7F7D70AE00}" type="pres">
      <dgm:prSet presAssocID="{4FCD1FE5-899A-4476-B2EA-05D89BFC84FD}" presName="bgRect" presStyleLbl="bgShp" presStyleIdx="0" presStyleCnt="3"/>
      <dgm:spPr/>
    </dgm:pt>
    <dgm:pt modelId="{A2F5F12F-D902-4311-B716-63952BF3B278}" type="pres">
      <dgm:prSet presAssocID="{4FCD1FE5-899A-4476-B2EA-05D89BFC84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CB3DE92-6223-4105-B20D-35207C3CE3D9}" type="pres">
      <dgm:prSet presAssocID="{4FCD1FE5-899A-4476-B2EA-05D89BFC84FD}" presName="spaceRect" presStyleCnt="0"/>
      <dgm:spPr/>
    </dgm:pt>
    <dgm:pt modelId="{1468853D-643B-471D-805A-338FD050640B}" type="pres">
      <dgm:prSet presAssocID="{4FCD1FE5-899A-4476-B2EA-05D89BFC84FD}" presName="parTx" presStyleLbl="revTx" presStyleIdx="0" presStyleCnt="4">
        <dgm:presLayoutVars>
          <dgm:chMax val="0"/>
          <dgm:chPref val="0"/>
        </dgm:presLayoutVars>
      </dgm:prSet>
      <dgm:spPr/>
    </dgm:pt>
    <dgm:pt modelId="{1DCBCEE7-B49D-4958-A306-1A502EBDBE32}" type="pres">
      <dgm:prSet presAssocID="{0BFFF59C-459A-4DDD-A98D-155F7E48D2F0}" presName="sibTrans" presStyleCnt="0"/>
      <dgm:spPr/>
    </dgm:pt>
    <dgm:pt modelId="{A2EEBB70-5631-40E2-A157-D4494526F45D}" type="pres">
      <dgm:prSet presAssocID="{3E0DEE3E-8FCF-49A1-8142-3B6201965435}" presName="compNode" presStyleCnt="0"/>
      <dgm:spPr/>
    </dgm:pt>
    <dgm:pt modelId="{E2EC3DA9-F9EB-491F-ACD3-34E3EED1A552}" type="pres">
      <dgm:prSet presAssocID="{3E0DEE3E-8FCF-49A1-8142-3B6201965435}" presName="bgRect" presStyleLbl="bgShp" presStyleIdx="1" presStyleCnt="3"/>
      <dgm:spPr/>
    </dgm:pt>
    <dgm:pt modelId="{15A4B57C-D176-4841-9F72-45DF95D8D979}" type="pres">
      <dgm:prSet presAssocID="{3E0DEE3E-8FCF-49A1-8142-3B62019654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2F304497-AB83-4C60-9650-CB1C0F4EACE8}" type="pres">
      <dgm:prSet presAssocID="{3E0DEE3E-8FCF-49A1-8142-3B6201965435}" presName="spaceRect" presStyleCnt="0"/>
      <dgm:spPr/>
    </dgm:pt>
    <dgm:pt modelId="{9DFD0CDD-190F-4F90-9502-3A2583D513B9}" type="pres">
      <dgm:prSet presAssocID="{3E0DEE3E-8FCF-49A1-8142-3B6201965435}" presName="parTx" presStyleLbl="revTx" presStyleIdx="1" presStyleCnt="4">
        <dgm:presLayoutVars>
          <dgm:chMax val="0"/>
          <dgm:chPref val="0"/>
        </dgm:presLayoutVars>
      </dgm:prSet>
      <dgm:spPr/>
    </dgm:pt>
    <dgm:pt modelId="{73C4FB07-58DE-4A82-A419-C97E9EAFE839}" type="pres">
      <dgm:prSet presAssocID="{3E0DEE3E-8FCF-49A1-8142-3B6201965435}" presName="desTx" presStyleLbl="revTx" presStyleIdx="2" presStyleCnt="4">
        <dgm:presLayoutVars/>
      </dgm:prSet>
      <dgm:spPr/>
    </dgm:pt>
    <dgm:pt modelId="{936938CF-B108-4396-B604-0BA8C7E62A57}" type="pres">
      <dgm:prSet presAssocID="{8B7686F6-B6B2-43B6-B57D-FBF2C15FD5B9}" presName="sibTrans" presStyleCnt="0"/>
      <dgm:spPr/>
    </dgm:pt>
    <dgm:pt modelId="{6E092AB8-6A6C-43FF-A1D3-2E4BB754CD45}" type="pres">
      <dgm:prSet presAssocID="{95529CE4-353C-495B-BCE7-28800C1CD3CD}" presName="compNode" presStyleCnt="0"/>
      <dgm:spPr/>
    </dgm:pt>
    <dgm:pt modelId="{CB0824FF-E35A-4A74-9B4C-4B2314811399}" type="pres">
      <dgm:prSet presAssocID="{95529CE4-353C-495B-BCE7-28800C1CD3CD}" presName="bgRect" presStyleLbl="bgShp" presStyleIdx="2" presStyleCnt="3"/>
      <dgm:spPr/>
    </dgm:pt>
    <dgm:pt modelId="{F94FF529-2E78-4013-A524-7DA5201635F2}" type="pres">
      <dgm:prSet presAssocID="{95529CE4-353C-495B-BCE7-28800C1CD3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844191-5E7A-42D7-B0DA-A81A49F0FA53}" type="pres">
      <dgm:prSet presAssocID="{95529CE4-353C-495B-BCE7-28800C1CD3CD}" presName="spaceRect" presStyleCnt="0"/>
      <dgm:spPr/>
    </dgm:pt>
    <dgm:pt modelId="{3FCA4693-13C9-45EE-A287-25D009B93B63}" type="pres">
      <dgm:prSet presAssocID="{95529CE4-353C-495B-BCE7-28800C1CD3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16F208-2C42-4A9C-B189-317D98D428B3}" type="presOf" srcId="{3E0DEE3E-8FCF-49A1-8142-3B6201965435}" destId="{9DFD0CDD-190F-4F90-9502-3A2583D513B9}" srcOrd="0" destOrd="0" presId="urn:microsoft.com/office/officeart/2018/2/layout/IconVerticalSolidList"/>
    <dgm:cxn modelId="{6395330B-6C4B-4C5D-B17E-AA9C1EFB1A7E}" type="presOf" srcId="{68553DD2-16F0-4DE8-AF57-41E75408196A}" destId="{73C4FB07-58DE-4A82-A419-C97E9EAFE839}" srcOrd="0" destOrd="1" presId="urn:microsoft.com/office/officeart/2018/2/layout/IconVerticalSolidList"/>
    <dgm:cxn modelId="{CFD5AF12-922F-49BC-84F1-93B5F1635F47}" srcId="{2B488CC4-7740-452E-92B9-BCDCBB2DB3A3}" destId="{95529CE4-353C-495B-BCE7-28800C1CD3CD}" srcOrd="2" destOrd="0" parTransId="{9CC2D515-4B61-4F20-926E-82E07CB5ACEA}" sibTransId="{BE48B465-C1F7-456E-A924-35993B6D7C4B}"/>
    <dgm:cxn modelId="{EDBCCE2A-A14E-4770-826A-357AD40A3B93}" type="presOf" srcId="{95529CE4-353C-495B-BCE7-28800C1CD3CD}" destId="{3FCA4693-13C9-45EE-A287-25D009B93B63}" srcOrd="0" destOrd="0" presId="urn:microsoft.com/office/officeart/2018/2/layout/IconVerticalSolidList"/>
    <dgm:cxn modelId="{8C784931-5318-45DC-B119-F6E3A7D750A7}" type="presOf" srcId="{61B66744-4233-49D9-8917-FEF528BB496D}" destId="{73C4FB07-58DE-4A82-A419-C97E9EAFE839}" srcOrd="0" destOrd="3" presId="urn:microsoft.com/office/officeart/2018/2/layout/IconVerticalSolidList"/>
    <dgm:cxn modelId="{EF1DA833-6111-42AA-8F2B-613C62B75D3B}" srcId="{2B488CC4-7740-452E-92B9-BCDCBB2DB3A3}" destId="{3E0DEE3E-8FCF-49A1-8142-3B6201965435}" srcOrd="1" destOrd="0" parTransId="{DBFD220A-B87A-40D0-B00E-2A98F09FC691}" sibTransId="{8B7686F6-B6B2-43B6-B57D-FBF2C15FD5B9}"/>
    <dgm:cxn modelId="{B098DF63-5FA8-4516-B3C2-8C6336C3BE7B}" type="presOf" srcId="{9DADA92E-B4C1-4661-806F-E6FBEAF09ABF}" destId="{73C4FB07-58DE-4A82-A419-C97E9EAFE839}" srcOrd="0" destOrd="2" presId="urn:microsoft.com/office/officeart/2018/2/layout/IconVerticalSolidList"/>
    <dgm:cxn modelId="{2854A545-E3AD-4526-AA81-79C272EB24D7}" type="presOf" srcId="{F493C75A-F59B-4505-8A21-13178CF5AD3C}" destId="{73C4FB07-58DE-4A82-A419-C97E9EAFE839}" srcOrd="0" destOrd="0" presId="urn:microsoft.com/office/officeart/2018/2/layout/IconVerticalSolidList"/>
    <dgm:cxn modelId="{2738C046-1D98-4B7C-BAFB-F96ECA5C0AA4}" srcId="{3E0DEE3E-8FCF-49A1-8142-3B6201965435}" destId="{68553DD2-16F0-4DE8-AF57-41E75408196A}" srcOrd="1" destOrd="0" parTransId="{7FB300CF-90B7-4080-AD4F-D4356BC33471}" sibTransId="{C9F56F86-47C3-40B8-BA18-502D265FC862}"/>
    <dgm:cxn modelId="{DB4C8B6A-0426-432A-9FD4-68DDD848592A}" srcId="{2B488CC4-7740-452E-92B9-BCDCBB2DB3A3}" destId="{4FCD1FE5-899A-4476-B2EA-05D89BFC84FD}" srcOrd="0" destOrd="0" parTransId="{60F7CA9E-929D-4621-811D-ADF6F54DBD1E}" sibTransId="{0BFFF59C-459A-4DDD-A98D-155F7E48D2F0}"/>
    <dgm:cxn modelId="{20E103AC-9225-48CD-AB98-D02DD5366BA0}" srcId="{3E0DEE3E-8FCF-49A1-8142-3B6201965435}" destId="{9DADA92E-B4C1-4661-806F-E6FBEAF09ABF}" srcOrd="2" destOrd="0" parTransId="{B910E949-5001-4835-99F0-814584833C20}" sibTransId="{7DBED61D-5023-4278-B1F8-0F9F0C9F8C88}"/>
    <dgm:cxn modelId="{F5394CBB-BBEE-4595-9694-BEBB12148825}" srcId="{3E0DEE3E-8FCF-49A1-8142-3B6201965435}" destId="{61B66744-4233-49D9-8917-FEF528BB496D}" srcOrd="3" destOrd="0" parTransId="{FC52E00B-84A3-4B11-A903-F06D0916C98C}" sibTransId="{779CD5CF-C337-4D93-A216-B5557DC76A8D}"/>
    <dgm:cxn modelId="{0A7D31E7-9480-4E4E-9F0F-5DC106B20AC2}" type="presOf" srcId="{4FCD1FE5-899A-4476-B2EA-05D89BFC84FD}" destId="{1468853D-643B-471D-805A-338FD050640B}" srcOrd="0" destOrd="0" presId="urn:microsoft.com/office/officeart/2018/2/layout/IconVerticalSolidList"/>
    <dgm:cxn modelId="{37F554EF-8397-4307-B4A6-6AC03B16BA0F}" srcId="{3E0DEE3E-8FCF-49A1-8142-3B6201965435}" destId="{F493C75A-F59B-4505-8A21-13178CF5AD3C}" srcOrd="0" destOrd="0" parTransId="{3998EA83-6CCA-4A0D-AEA9-F2B5863DE0D0}" sibTransId="{C5884674-4B84-4653-A988-1C5B255FB505}"/>
    <dgm:cxn modelId="{968132F6-74ED-4F87-8163-5B4E5A4D5003}" type="presOf" srcId="{2B488CC4-7740-452E-92B9-BCDCBB2DB3A3}" destId="{3C2FD499-23CC-45BB-9F74-219C5D5361FF}" srcOrd="0" destOrd="0" presId="urn:microsoft.com/office/officeart/2018/2/layout/IconVerticalSolidList"/>
    <dgm:cxn modelId="{176D247F-AB36-42CD-B0A6-F331438B302D}" type="presParOf" srcId="{3C2FD499-23CC-45BB-9F74-219C5D5361FF}" destId="{3F4C81E5-1027-468B-B9FD-1004BA6CA430}" srcOrd="0" destOrd="0" presId="urn:microsoft.com/office/officeart/2018/2/layout/IconVerticalSolidList"/>
    <dgm:cxn modelId="{7EB21A62-D12A-4A12-815E-F63D96286718}" type="presParOf" srcId="{3F4C81E5-1027-468B-B9FD-1004BA6CA430}" destId="{CB543114-CA75-489B-87F6-AC7F7D70AE00}" srcOrd="0" destOrd="0" presId="urn:microsoft.com/office/officeart/2018/2/layout/IconVerticalSolidList"/>
    <dgm:cxn modelId="{83E3A7C6-D08F-4F43-A67F-37A86F3B5621}" type="presParOf" srcId="{3F4C81E5-1027-468B-B9FD-1004BA6CA430}" destId="{A2F5F12F-D902-4311-B716-63952BF3B278}" srcOrd="1" destOrd="0" presId="urn:microsoft.com/office/officeart/2018/2/layout/IconVerticalSolidList"/>
    <dgm:cxn modelId="{475888EE-B5FF-41E6-991A-8AB202CB4F0F}" type="presParOf" srcId="{3F4C81E5-1027-468B-B9FD-1004BA6CA430}" destId="{6CB3DE92-6223-4105-B20D-35207C3CE3D9}" srcOrd="2" destOrd="0" presId="urn:microsoft.com/office/officeart/2018/2/layout/IconVerticalSolidList"/>
    <dgm:cxn modelId="{E2EF0384-51C0-4B29-86B7-F15F455FF0B0}" type="presParOf" srcId="{3F4C81E5-1027-468B-B9FD-1004BA6CA430}" destId="{1468853D-643B-471D-805A-338FD050640B}" srcOrd="3" destOrd="0" presId="urn:microsoft.com/office/officeart/2018/2/layout/IconVerticalSolidList"/>
    <dgm:cxn modelId="{BE80D238-EA9D-4049-954C-B85C654464B7}" type="presParOf" srcId="{3C2FD499-23CC-45BB-9F74-219C5D5361FF}" destId="{1DCBCEE7-B49D-4958-A306-1A502EBDBE32}" srcOrd="1" destOrd="0" presId="urn:microsoft.com/office/officeart/2018/2/layout/IconVerticalSolidList"/>
    <dgm:cxn modelId="{C54C3860-16DD-4B15-81F0-459CD1C8C448}" type="presParOf" srcId="{3C2FD499-23CC-45BB-9F74-219C5D5361FF}" destId="{A2EEBB70-5631-40E2-A157-D4494526F45D}" srcOrd="2" destOrd="0" presId="urn:microsoft.com/office/officeart/2018/2/layout/IconVerticalSolidList"/>
    <dgm:cxn modelId="{47F7B5A3-F97F-4EA1-A25E-ACF1F0D58C8A}" type="presParOf" srcId="{A2EEBB70-5631-40E2-A157-D4494526F45D}" destId="{E2EC3DA9-F9EB-491F-ACD3-34E3EED1A552}" srcOrd="0" destOrd="0" presId="urn:microsoft.com/office/officeart/2018/2/layout/IconVerticalSolidList"/>
    <dgm:cxn modelId="{2E6F743C-E23C-4A57-9907-7DB03E13C4D8}" type="presParOf" srcId="{A2EEBB70-5631-40E2-A157-D4494526F45D}" destId="{15A4B57C-D176-4841-9F72-45DF95D8D979}" srcOrd="1" destOrd="0" presId="urn:microsoft.com/office/officeart/2018/2/layout/IconVerticalSolidList"/>
    <dgm:cxn modelId="{95D6A6B8-A699-4331-9387-B125B2370BE9}" type="presParOf" srcId="{A2EEBB70-5631-40E2-A157-D4494526F45D}" destId="{2F304497-AB83-4C60-9650-CB1C0F4EACE8}" srcOrd="2" destOrd="0" presId="urn:microsoft.com/office/officeart/2018/2/layout/IconVerticalSolidList"/>
    <dgm:cxn modelId="{D9BF9F17-D41C-4797-AF7A-4376603D7A4E}" type="presParOf" srcId="{A2EEBB70-5631-40E2-A157-D4494526F45D}" destId="{9DFD0CDD-190F-4F90-9502-3A2583D513B9}" srcOrd="3" destOrd="0" presId="urn:microsoft.com/office/officeart/2018/2/layout/IconVerticalSolidList"/>
    <dgm:cxn modelId="{96B6CF6E-3A3D-4536-968F-C10A16331D6D}" type="presParOf" srcId="{A2EEBB70-5631-40E2-A157-D4494526F45D}" destId="{73C4FB07-58DE-4A82-A419-C97E9EAFE839}" srcOrd="4" destOrd="0" presId="urn:microsoft.com/office/officeart/2018/2/layout/IconVerticalSolidList"/>
    <dgm:cxn modelId="{5F8DE705-6941-4AA2-8508-641D48C978CE}" type="presParOf" srcId="{3C2FD499-23CC-45BB-9F74-219C5D5361FF}" destId="{936938CF-B108-4396-B604-0BA8C7E62A57}" srcOrd="3" destOrd="0" presId="urn:microsoft.com/office/officeart/2018/2/layout/IconVerticalSolidList"/>
    <dgm:cxn modelId="{D34E9F39-E2A0-4C99-B560-1B9F903E9115}" type="presParOf" srcId="{3C2FD499-23CC-45BB-9F74-219C5D5361FF}" destId="{6E092AB8-6A6C-43FF-A1D3-2E4BB754CD45}" srcOrd="4" destOrd="0" presId="urn:microsoft.com/office/officeart/2018/2/layout/IconVerticalSolidList"/>
    <dgm:cxn modelId="{8FC9AAE2-CE58-4096-A193-39F5CC7E64EE}" type="presParOf" srcId="{6E092AB8-6A6C-43FF-A1D3-2E4BB754CD45}" destId="{CB0824FF-E35A-4A74-9B4C-4B2314811399}" srcOrd="0" destOrd="0" presId="urn:microsoft.com/office/officeart/2018/2/layout/IconVerticalSolidList"/>
    <dgm:cxn modelId="{4A19351B-3A15-4BAC-BE76-B5FB78C921E7}" type="presParOf" srcId="{6E092AB8-6A6C-43FF-A1D3-2E4BB754CD45}" destId="{F94FF529-2E78-4013-A524-7DA5201635F2}" srcOrd="1" destOrd="0" presId="urn:microsoft.com/office/officeart/2018/2/layout/IconVerticalSolidList"/>
    <dgm:cxn modelId="{54DE399D-16F7-4034-9995-716AB6C20010}" type="presParOf" srcId="{6E092AB8-6A6C-43FF-A1D3-2E4BB754CD45}" destId="{C1844191-5E7A-42D7-B0DA-A81A49F0FA53}" srcOrd="2" destOrd="0" presId="urn:microsoft.com/office/officeart/2018/2/layout/IconVerticalSolidList"/>
    <dgm:cxn modelId="{9C535308-CBA3-4503-93F0-936C4E3EEC3C}" type="presParOf" srcId="{6E092AB8-6A6C-43FF-A1D3-2E4BB754CD45}" destId="{3FCA4693-13C9-45EE-A287-25D009B93B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2347-89CC-4F7E-94BE-C9AFB98FEB80}">
      <dsp:nvSpPr>
        <dsp:cNvPr id="0" name=""/>
        <dsp:cNvSpPr/>
      </dsp:nvSpPr>
      <dsp:spPr>
        <a:xfrm>
          <a:off x="0" y="2261612"/>
          <a:ext cx="2435289" cy="742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 dirty="0"/>
            <a:t>Monitor</a:t>
          </a:r>
        </a:p>
      </dsp:txBody>
      <dsp:txXfrm>
        <a:off x="0" y="2261612"/>
        <a:ext cx="2435289" cy="742311"/>
      </dsp:txXfrm>
    </dsp:sp>
    <dsp:sp modelId="{EE709A74-7EBF-4367-A379-A8A4DD79E7F2}">
      <dsp:nvSpPr>
        <dsp:cNvPr id="0" name=""/>
        <dsp:cNvSpPr/>
      </dsp:nvSpPr>
      <dsp:spPr>
        <a:xfrm rot="10800000">
          <a:off x="0" y="1131071"/>
          <a:ext cx="2435289" cy="114167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 dirty="0"/>
            <a:t>File activity</a:t>
          </a:r>
        </a:p>
      </dsp:txBody>
      <dsp:txXfrm rot="10800000">
        <a:off x="0" y="1131071"/>
        <a:ext cx="2435289" cy="741826"/>
      </dsp:txXfrm>
    </dsp:sp>
    <dsp:sp modelId="{EE3076F3-1904-484D-9C24-169C49EB5549}">
      <dsp:nvSpPr>
        <dsp:cNvPr id="0" name=""/>
        <dsp:cNvSpPr/>
      </dsp:nvSpPr>
      <dsp:spPr>
        <a:xfrm rot="10800000">
          <a:off x="0" y="531"/>
          <a:ext cx="2435289" cy="114167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600" kern="1200" dirty="0"/>
            <a:t>Script</a:t>
          </a:r>
        </a:p>
      </dsp:txBody>
      <dsp:txXfrm rot="10800000">
        <a:off x="0" y="531"/>
        <a:ext cx="2435289" cy="741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43114-CA75-489B-87F6-AC7F7D70AE00}">
      <dsp:nvSpPr>
        <dsp:cNvPr id="0" name=""/>
        <dsp:cNvSpPr/>
      </dsp:nvSpPr>
      <dsp:spPr>
        <a:xfrm>
          <a:off x="0" y="531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5F12F-D902-4311-B716-63952BF3B27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8853D-643B-471D-805A-338FD050640B}">
      <dsp:nvSpPr>
        <dsp:cNvPr id="0" name=""/>
        <dsp:cNvSpPr/>
      </dsp:nvSpPr>
      <dsp:spPr>
        <a:xfrm>
          <a:off x="1435590" y="531"/>
          <a:ext cx="71591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Writes </a:t>
          </a:r>
          <a:r>
            <a:rPr lang="en-US" sz="2500" b="1" i="0" kern="1200" baseline="0" dirty="0"/>
            <a:t>fake virus scripts</a:t>
          </a:r>
          <a:r>
            <a:rPr lang="en-US" sz="2500" b="0" i="0" kern="1200" baseline="0" dirty="0"/>
            <a:t> (e.g. fakevirus.py)</a:t>
          </a:r>
          <a:endParaRPr lang="en-US" sz="2500" kern="1200" dirty="0"/>
        </a:p>
      </dsp:txBody>
      <dsp:txXfrm>
        <a:off x="1435590" y="531"/>
        <a:ext cx="7159134" cy="1242935"/>
      </dsp:txXfrm>
    </dsp:sp>
    <dsp:sp modelId="{E2EC3DA9-F9EB-491F-ACD3-34E3EED1A552}">
      <dsp:nvSpPr>
        <dsp:cNvPr id="0" name=""/>
        <dsp:cNvSpPr/>
      </dsp:nvSpPr>
      <dsp:spPr>
        <a:xfrm>
          <a:off x="0" y="1554201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4B57C-D176-4841-9F72-45DF95D8D97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0CDD-190F-4F90-9502-3A2583D513B9}">
      <dsp:nvSpPr>
        <dsp:cNvPr id="0" name=""/>
        <dsp:cNvSpPr/>
      </dsp:nvSpPr>
      <dsp:spPr>
        <a:xfrm>
          <a:off x="1435590" y="1554201"/>
          <a:ext cx="38676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Simulates:</a:t>
          </a:r>
          <a:endParaRPr lang="en-US" sz="2500" kern="1200"/>
        </a:p>
      </dsp:txBody>
      <dsp:txXfrm>
        <a:off x="1435590" y="1554201"/>
        <a:ext cx="3867626" cy="1242935"/>
      </dsp:txXfrm>
    </dsp:sp>
    <dsp:sp modelId="{73C4FB07-58DE-4A82-A419-C97E9EAFE839}">
      <dsp:nvSpPr>
        <dsp:cNvPr id="0" name=""/>
        <dsp:cNvSpPr/>
      </dsp:nvSpPr>
      <dsp:spPr>
        <a:xfrm>
          <a:off x="5303217" y="1554201"/>
          <a:ext cx="329150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Self-replication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Hidden file creation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Fake registry (JSON)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Dummy payload (message, countdown)</a:t>
          </a:r>
          <a:endParaRPr lang="en-US" sz="1200" kern="1200"/>
        </a:p>
      </dsp:txBody>
      <dsp:txXfrm>
        <a:off x="5303217" y="1554201"/>
        <a:ext cx="3291507" cy="1242935"/>
      </dsp:txXfrm>
    </dsp:sp>
    <dsp:sp modelId="{CB0824FF-E35A-4A74-9B4C-4B2314811399}">
      <dsp:nvSpPr>
        <dsp:cNvPr id="0" name=""/>
        <dsp:cNvSpPr/>
      </dsp:nvSpPr>
      <dsp:spPr>
        <a:xfrm>
          <a:off x="0" y="3107870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FF529-2E78-4013-A524-7DA5201635F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4693-13C9-45EE-A287-25D009B93B63}">
      <dsp:nvSpPr>
        <dsp:cNvPr id="0" name=""/>
        <dsp:cNvSpPr/>
      </dsp:nvSpPr>
      <dsp:spPr>
        <a:xfrm>
          <a:off x="1435590" y="3107870"/>
          <a:ext cx="71591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Output: Files created, registry JSON, visible actions in log</a:t>
          </a:r>
          <a:endParaRPr lang="en-US" sz="2500" kern="1200"/>
        </a:p>
      </dsp:txBody>
      <dsp:txXfrm>
        <a:off x="1435590" y="3107870"/>
        <a:ext cx="71591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9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64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0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218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5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188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89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360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63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15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2ABEB9-10B9-4CFF-9307-49E930D3FE5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FC6F7-E35C-46AF-BD9B-F198C3F08E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05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7DE-FEA6-1520-0E33-F0FA3678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58" y="1351508"/>
            <a:ext cx="10083281" cy="1084003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Malware Sandbox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E7CC-FEDF-3921-4017-DE365AEA9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29626"/>
            <a:ext cx="9144000" cy="512762"/>
          </a:xfrm>
        </p:spPr>
        <p:txBody>
          <a:bodyPr/>
          <a:lstStyle/>
          <a:p>
            <a:pPr algn="ctr"/>
            <a:r>
              <a:rPr lang="en-US" dirty="0"/>
              <a:t>Simulated Malware, File Monitoring, and Custom GUI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C881-540E-BBA2-27F5-5A9D7C30E39F}"/>
              </a:ext>
            </a:extLst>
          </p:cNvPr>
          <p:cNvSpPr txBox="1"/>
          <p:nvPr/>
        </p:nvSpPr>
        <p:spPr>
          <a:xfrm>
            <a:off x="3014565" y="3536503"/>
            <a:ext cx="6162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Norytt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Simulated Malware Developer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LilBayBey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Sandbox Monitor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Night – GUI Developer</a:t>
            </a:r>
          </a:p>
        </p:txBody>
      </p:sp>
      <p:pic>
        <p:nvPicPr>
          <p:cNvPr id="1029" name="Picture 5" descr="Hacker coding virus ransomware using laptop Cyber attack system ...">
            <a:extLst>
              <a:ext uri="{FF2B5EF4-FFF2-40B4-BE49-F238E27FC236}">
                <a16:creationId xmlns:a16="http://schemas.microsoft.com/office/drawing/2014/main" id="{8B401509-2329-5B86-2642-6A89EF01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8" y="4753948"/>
            <a:ext cx="7518240" cy="159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1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remium AI Image | Wanted hackers coding virus ransomware using laptops ...">
            <a:extLst>
              <a:ext uri="{FF2B5EF4-FFF2-40B4-BE49-F238E27FC236}">
                <a16:creationId xmlns:a16="http://schemas.microsoft.com/office/drawing/2014/main" id="{30A19E5B-E7EF-FA5C-0950-50613029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99ACD-2640-08A3-7B19-D9092693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 end </a:t>
            </a:r>
            <a:r>
              <a:rPr lang="en-US" sz="7200" dirty="0" err="1"/>
              <a:t>fr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4965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0872F-365D-8495-7CB5-D213AC5C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ZA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08BF-D455-11D1-5004-D05BF5A9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Build a </a:t>
            </a:r>
            <a:r>
              <a:rPr lang="en-US" b="1"/>
              <a:t>malware simulation </a:t>
            </a:r>
            <a:r>
              <a:rPr lang="en-US"/>
              <a:t>tool that helps users </a:t>
            </a:r>
            <a:r>
              <a:rPr lang="en-US" b="1"/>
              <a:t>understand malware behaviors in a safe environment </a:t>
            </a:r>
            <a:r>
              <a:rPr lang="en-US"/>
              <a:t>using a </a:t>
            </a:r>
            <a:r>
              <a:rPr lang="en-US" b="1"/>
              <a:t>GUI</a:t>
            </a:r>
            <a:r>
              <a:rPr lang="en-US"/>
              <a:t>, </a:t>
            </a:r>
            <a:r>
              <a:rPr lang="en-US" b="1"/>
              <a:t>simulated scripts</a:t>
            </a:r>
            <a:r>
              <a:rPr lang="en-US"/>
              <a:t>, and </a:t>
            </a:r>
            <a:r>
              <a:rPr lang="en-US" b="1"/>
              <a:t>file monitoring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Key Components:</a:t>
            </a:r>
            <a:endParaRPr lang="en-US"/>
          </a:p>
          <a:p>
            <a:r>
              <a:rPr lang="en-US"/>
              <a:t>Fake Malware Scripts</a:t>
            </a:r>
          </a:p>
          <a:p>
            <a:r>
              <a:rPr lang="en-US"/>
              <a:t>File Monitoring System</a:t>
            </a:r>
          </a:p>
          <a:p>
            <a:r>
              <a:rPr lang="en-US"/>
              <a:t>Electron GUI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801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5FF6-34A9-5AC1-B58C-A68366DB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675" y="811763"/>
            <a:ext cx="6090650" cy="851567"/>
          </a:xfrm>
        </p:spPr>
        <p:txBody>
          <a:bodyPr>
            <a:normAutofit/>
          </a:bodyPr>
          <a:lstStyle/>
          <a:p>
            <a:r>
              <a:rPr lang="en-ZA" dirty="0"/>
              <a:t>Architecture Diagram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FF1CC5-0D0B-DEE4-1473-7384BF7AE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469704"/>
              </p:ext>
            </p:extLst>
          </p:nvPr>
        </p:nvGraphicFramePr>
        <p:xfrm>
          <a:off x="886407" y="2038948"/>
          <a:ext cx="2435289" cy="3004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3A64D8A-5C48-D60E-E6AC-25F88FF8D2B5}"/>
              </a:ext>
            </a:extLst>
          </p:cNvPr>
          <p:cNvGrpSpPr/>
          <p:nvPr/>
        </p:nvGrpSpPr>
        <p:grpSpPr>
          <a:xfrm>
            <a:off x="7081934" y="3252007"/>
            <a:ext cx="3859764" cy="578333"/>
            <a:chOff x="0" y="3525172"/>
            <a:chExt cx="3974841" cy="578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6CA9BE-4DD6-3317-89F3-2A39574A546C}"/>
                </a:ext>
              </a:extLst>
            </p:cNvPr>
            <p:cNvSpPr/>
            <p:nvPr/>
          </p:nvSpPr>
          <p:spPr>
            <a:xfrm>
              <a:off x="0" y="3525172"/>
              <a:ext cx="3974841" cy="5783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AAD73-2AE1-1206-5BC7-F2EB018F743B}"/>
                </a:ext>
              </a:extLst>
            </p:cNvPr>
            <p:cNvSpPr txBox="1"/>
            <p:nvPr/>
          </p:nvSpPr>
          <p:spPr>
            <a:xfrm>
              <a:off x="0" y="3525172"/>
              <a:ext cx="3974841" cy="578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(Launch | View Logs | Open Folders)</a:t>
              </a:r>
              <a:endParaRPr lang="en-ZA" sz="16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4B92F4-D5B1-E7F9-7EB0-6B1391C9EF93}"/>
              </a:ext>
            </a:extLst>
          </p:cNvPr>
          <p:cNvGrpSpPr/>
          <p:nvPr/>
        </p:nvGrpSpPr>
        <p:grpSpPr>
          <a:xfrm>
            <a:off x="3906415" y="3172825"/>
            <a:ext cx="2590800" cy="736699"/>
            <a:chOff x="0" y="3367374"/>
            <a:chExt cx="3974841" cy="7366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DBE63-BBF6-5A97-9388-AB12B9E73EA2}"/>
                </a:ext>
              </a:extLst>
            </p:cNvPr>
            <p:cNvSpPr/>
            <p:nvPr/>
          </p:nvSpPr>
          <p:spPr>
            <a:xfrm>
              <a:off x="0" y="3367374"/>
              <a:ext cx="3974841" cy="7366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B725A-41EB-A011-7AA6-101BB503BD8D}"/>
                </a:ext>
              </a:extLst>
            </p:cNvPr>
            <p:cNvSpPr txBox="1"/>
            <p:nvPr/>
          </p:nvSpPr>
          <p:spPr>
            <a:xfrm>
              <a:off x="0" y="3367374"/>
              <a:ext cx="3974841" cy="736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184912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2600" kern="1200" dirty="0"/>
                <a:t>Gui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D8459D-355C-DF4F-2882-763FE45638F7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6497215" y="3541174"/>
            <a:ext cx="584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AA6EC-2C75-5CD8-47DC-2B09C4EE868F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3321696" y="3541175"/>
            <a:ext cx="58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481D6B-56E3-5768-2DB6-F0B3FF111A75}"/>
              </a:ext>
            </a:extLst>
          </p:cNvPr>
          <p:cNvSpPr txBox="1"/>
          <p:nvPr/>
        </p:nvSpPr>
        <p:spPr>
          <a:xfrm>
            <a:off x="3614055" y="2011596"/>
            <a:ext cx="445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malware scripts</a:t>
            </a:r>
            <a:r>
              <a:rPr lang="en-US" dirty="0"/>
              <a:t> simulate behavior (writing files, registry entries).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F27DB-DF6C-494A-A192-428016E0B7CA}"/>
              </a:ext>
            </a:extLst>
          </p:cNvPr>
          <p:cNvSpPr txBox="1"/>
          <p:nvPr/>
        </p:nvSpPr>
        <p:spPr>
          <a:xfrm>
            <a:off x="3614055" y="4390421"/>
            <a:ext cx="445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monitor</a:t>
            </a:r>
            <a:r>
              <a:rPr lang="en-US" dirty="0"/>
              <a:t> watches the system (directories/files).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C69C3-F137-D537-520A-83FB148EBADD}"/>
              </a:ext>
            </a:extLst>
          </p:cNvPr>
          <p:cNvSpPr txBox="1"/>
          <p:nvPr/>
        </p:nvSpPr>
        <p:spPr>
          <a:xfrm>
            <a:off x="3614055" y="5787369"/>
            <a:ext cx="469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GUI</a:t>
            </a:r>
            <a:r>
              <a:rPr lang="en-US" dirty="0"/>
              <a:t> ties it all together: launches scripts, shows logs, and opens folders.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151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0C9E-C1F4-2AAF-EF10-A8933145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Simulated Malware Developer (</a:t>
            </a:r>
            <a:r>
              <a:rPr lang="en-ZA" b="1" dirty="0" err="1"/>
              <a:t>Norytt</a:t>
            </a:r>
            <a:r>
              <a:rPr lang="en-ZA" b="1" dirty="0"/>
              <a:t>)</a:t>
            </a:r>
            <a:endParaRPr lang="en-ZA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0435D10-50A9-34BE-AAB1-468C4CA9D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6460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20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7F4-BC9B-E349-D96B-0248E170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Sandbox Monitor (</a:t>
            </a:r>
            <a:r>
              <a:rPr lang="en-ZA" dirty="0" err="1"/>
              <a:t>LilBayBey</a:t>
            </a:r>
            <a:r>
              <a:rPr lang="en-ZA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C388BE-D970-B8D8-82E7-F1D2BF196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78834" y="1828800"/>
            <a:ext cx="5875678" cy="43513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chokidar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(Node) 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watchdog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(Python)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Monitors: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 creation/deletion/modification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Logs activity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Can move files to quarantine folder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log.txt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file updated with actions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B2F788EC-C024-7920-0FD2-202DDE848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65C-306E-CB65-A564-57CAA43D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Member 3: GUI Developer (Night)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BEAA9-8D56-38BA-C7DD-25A80B5FA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139" y="2005739"/>
            <a:ext cx="6015571" cy="4174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Electron GUI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Launch malware sim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log viewer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Open folders (e.g. Quarantine, Logs)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Styled with terminal-like theme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Interface between the user and the system</a:t>
            </a:r>
          </a:p>
        </p:txBody>
      </p:sp>
      <p:pic>
        <p:nvPicPr>
          <p:cNvPr id="8" name="Picture 7" descr="A green and purple background with many cubes&#10;&#10;AI-generated content may be incorrect.">
            <a:extLst>
              <a:ext uri="{FF2B5EF4-FFF2-40B4-BE49-F238E27FC236}">
                <a16:creationId xmlns:a16="http://schemas.microsoft.com/office/drawing/2014/main" id="{AC09630E-87C9-64A7-901A-250CDA0A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95" r="47638"/>
          <a:stretch>
            <a:fillRect/>
          </a:stretch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09F2-E217-95D7-BBCC-969AAD66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ZA" dirty="0"/>
              <a:t>Workflow Example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19FB9EC-4E12-1472-C34B-54D5894D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72" r="42636" b="-1"/>
          <a:stretch>
            <a:fillRect/>
          </a:stretch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DF43-2C66-F59D-5304-A6DEBC7A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b="1" dirty="0"/>
              <a:t>User Clicks "Launch Malware" →</a:t>
            </a:r>
            <a:br>
              <a:rPr lang="en-US" dirty="0"/>
            </a:br>
            <a:r>
              <a:rPr lang="en-US" dirty="0"/>
              <a:t>Simulated malware runs →</a:t>
            </a:r>
            <a:br>
              <a:rPr lang="en-US" dirty="0"/>
            </a:br>
            <a:r>
              <a:rPr lang="en-US" dirty="0"/>
              <a:t>Creates/changes files →</a:t>
            </a:r>
            <a:br>
              <a:rPr lang="en-US" dirty="0"/>
            </a:br>
            <a:r>
              <a:rPr lang="en-US" dirty="0"/>
              <a:t>Monitor detects and logs →</a:t>
            </a:r>
            <a:br>
              <a:rPr lang="en-US" dirty="0"/>
            </a:br>
            <a:r>
              <a:rPr lang="en-US" dirty="0"/>
              <a:t>Logs are shown in GUI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837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710D9-5591-E28C-0EB3-3529A516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/>
              <a:t>Code Integration Between Team Members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5CFFE6-5F96-FA27-0920-9D1559C5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r>
              <a:rPr lang="en-ZA" dirty="0"/>
              <a:t>[GUI (Night)]</a:t>
            </a:r>
          </a:p>
          <a:p>
            <a:r>
              <a:rPr lang="en-ZA" dirty="0"/>
              <a:t>   ⬇ (Launch Malware)</a:t>
            </a:r>
          </a:p>
          <a:p>
            <a:r>
              <a:rPr lang="en-ZA" dirty="0"/>
              <a:t>[fakevirus.py (</a:t>
            </a:r>
            <a:r>
              <a:rPr lang="en-ZA" dirty="0" err="1"/>
              <a:t>Norytt</a:t>
            </a:r>
            <a:r>
              <a:rPr lang="en-ZA" dirty="0"/>
              <a:t>)]</a:t>
            </a:r>
          </a:p>
          <a:p>
            <a:r>
              <a:rPr lang="en-ZA" dirty="0"/>
              <a:t>   ⬇ (Creates Files/Registry)</a:t>
            </a:r>
          </a:p>
          <a:p>
            <a:r>
              <a:rPr lang="en-ZA" dirty="0"/>
              <a:t>[Monitor Script (</a:t>
            </a:r>
            <a:r>
              <a:rPr lang="en-ZA" dirty="0" err="1"/>
              <a:t>LilBayBey</a:t>
            </a:r>
            <a:r>
              <a:rPr lang="en-ZA" dirty="0"/>
              <a:t>)]</a:t>
            </a:r>
          </a:p>
          <a:p>
            <a:r>
              <a:rPr lang="en-ZA" dirty="0"/>
              <a:t>   ⬇ (Logs Events)</a:t>
            </a:r>
          </a:p>
          <a:p>
            <a:r>
              <a:rPr lang="en-ZA" dirty="0"/>
              <a:t>[GUI Log Viewer (Night)]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US" dirty="0"/>
              <a:t>Everyone writes code in separate folders/files but connects through common shared paths and interactions. GUI is the “hub,” but all parts are modular.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075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27C18-9D5F-085A-6ADF-BDEEDFB7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89" y="620720"/>
            <a:ext cx="2853005" cy="20480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 dirty="0"/>
              <a:t>Folder structure example 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C6C9320-4DEC-EA8E-05A5-89017FF46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892" y="620720"/>
            <a:ext cx="5565405" cy="5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56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</TotalTime>
  <Words>365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Schoolbook</vt:lpstr>
      <vt:lpstr>Wingdings 2</vt:lpstr>
      <vt:lpstr>View</vt:lpstr>
      <vt:lpstr>Malware Sandbox Project</vt:lpstr>
      <vt:lpstr>Goal</vt:lpstr>
      <vt:lpstr>Architecture Diagram</vt:lpstr>
      <vt:lpstr>Simulated Malware Developer (Norytt)</vt:lpstr>
      <vt:lpstr>Sandbox Monitor (LilBayBey)</vt:lpstr>
      <vt:lpstr>Member 3: GUI Developer (Night)</vt:lpstr>
      <vt:lpstr>Workflow Example</vt:lpstr>
      <vt:lpstr>Code Integration Between Team Members</vt:lpstr>
      <vt:lpstr>Folder structure example </vt:lpstr>
      <vt:lpstr> end fr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Keane van Gass</dc:creator>
  <cp:lastModifiedBy>Keane van Gass</cp:lastModifiedBy>
  <cp:revision>5</cp:revision>
  <dcterms:created xsi:type="dcterms:W3CDTF">2025-07-28T12:00:04Z</dcterms:created>
  <dcterms:modified xsi:type="dcterms:W3CDTF">2025-07-28T12:27:34Z</dcterms:modified>
</cp:coreProperties>
</file>