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5A086B0-38F4-4907-A426-075270E3EF1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7EDC-D590-4901-BD5D-07B5FDB5F8C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86B0-38F4-4907-A426-075270E3EF1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7EDC-D590-4901-BD5D-07B5FDB5F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93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86B0-38F4-4907-A426-075270E3EF1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7EDC-D590-4901-BD5D-07B5FDB5F8C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0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86B0-38F4-4907-A426-075270E3EF1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7EDC-D590-4901-BD5D-07B5FDB5F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4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86B0-38F4-4907-A426-075270E3EF1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7EDC-D590-4901-BD5D-07B5FDB5F8C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9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86B0-38F4-4907-A426-075270E3EF1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7EDC-D590-4901-BD5D-07B5FDB5F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86B0-38F4-4907-A426-075270E3EF1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7EDC-D590-4901-BD5D-07B5FDB5F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7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86B0-38F4-4907-A426-075270E3EF1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7EDC-D590-4901-BD5D-07B5FDB5F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45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86B0-38F4-4907-A426-075270E3EF1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7EDC-D590-4901-BD5D-07B5FDB5F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89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86B0-38F4-4907-A426-075270E3EF1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7EDC-D590-4901-BD5D-07B5FDB5F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54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86B0-38F4-4907-A426-075270E3EF1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7EDC-D590-4901-BD5D-07B5FDB5F8C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0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A086B0-38F4-4907-A426-075270E3EF11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7CC7EDC-D590-4901-BD5D-07B5FDB5F8C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1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997A8-796D-439A-AC0A-C68E5B8D1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</a:t>
            </a:r>
            <a:r>
              <a:rPr lang="en-US" dirty="0"/>
              <a:t>Charity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6533B1-B350-4993-B564-A623815EB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791" y="6068769"/>
            <a:ext cx="10572000" cy="708815"/>
          </a:xfrm>
        </p:spPr>
        <p:txBody>
          <a:bodyPr>
            <a:normAutofit fontScale="85000" lnSpcReduction="20000"/>
          </a:bodyPr>
          <a:lstStyle/>
          <a:p>
            <a:r>
              <a:rPr lang="ru-RU" sz="1400" dirty="0"/>
              <a:t>Автор проекта: </a:t>
            </a:r>
            <a:r>
              <a:rPr lang="ru-RU" sz="1400" dirty="0" err="1"/>
              <a:t>Будылина</a:t>
            </a:r>
            <a:r>
              <a:rPr lang="ru-RU" sz="1400" dirty="0"/>
              <a:t> Валерия</a:t>
            </a:r>
            <a:br>
              <a:rPr lang="ru-RU" sz="1400" dirty="0"/>
            </a:br>
            <a:r>
              <a:rPr lang="ru-RU" sz="1400" dirty="0"/>
              <a:t>Руководитель: </a:t>
            </a:r>
            <a:r>
              <a:rPr lang="ru-RU" sz="1400" dirty="0" err="1"/>
              <a:t>Непретимов</a:t>
            </a:r>
            <a:r>
              <a:rPr lang="ru-RU" sz="1400" dirty="0"/>
              <a:t> Александр Евгеньевич</a:t>
            </a:r>
            <a:br>
              <a:rPr lang="ru-RU" sz="1400" dirty="0"/>
            </a:br>
            <a:r>
              <a:rPr lang="ru-RU" sz="1400" dirty="0"/>
              <a:t>Площадка: ТОЦ </a:t>
            </a:r>
            <a:r>
              <a:rPr lang="en-US" sz="1400" dirty="0"/>
              <a:t>Samsung</a:t>
            </a:r>
            <a:br>
              <a:rPr lang="en-US" sz="1400" dirty="0"/>
            </a:br>
            <a:r>
              <a:rPr lang="ru-RU" sz="1400" dirty="0"/>
              <a:t>Город: Москва</a:t>
            </a:r>
          </a:p>
        </p:txBody>
      </p:sp>
    </p:spTree>
    <p:extLst>
      <p:ext uri="{BB962C8B-B14F-4D97-AF65-F5344CB8AC3E}">
        <p14:creationId xmlns:p14="http://schemas.microsoft.com/office/powerpoint/2010/main" val="132538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зачем нужна благотворительность">
            <a:extLst>
              <a:ext uri="{FF2B5EF4-FFF2-40B4-BE49-F238E27FC236}">
                <a16:creationId xmlns:a16="http://schemas.microsoft.com/office/drawing/2014/main" id="{C937C1C7-9FC5-4B65-8709-668C764F6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3" y="2084832"/>
            <a:ext cx="6826927" cy="45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5570E-79F8-4E95-8D58-B55B31CB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Зачем заниматься благотворительностью и почему ей занимаются?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FC430-E460-48B8-BF54-4E6DE6BE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408" y="2084832"/>
            <a:ext cx="4252405" cy="554114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000" dirty="0"/>
              <a:t> Стремление помочь другим – нормальное состояние человека, он чувствует себя лучше, когда оказывает кому-то помощь.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/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sang-bleu"/>
              </a:rPr>
              <a:t>Каждый человек, решивший однажды принять участие в благотворительности, не только получает уникальную возможность изменить мир вокруг, но и повысить ощущение собственных сил и способностей, почувствовать прилив энергии и внутреннего удовлетворения.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5412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B4EE0-08F5-4F81-9B4C-ADF21670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6F4BE-85F1-41F1-9E87-1953BA5C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48" y="2479740"/>
            <a:ext cx="504942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Основные функции: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 Просмотр благотворительных организаций на карте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 Просмотр текущих мероприятий, сбор средств, вакансий и т д.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 Сохранение в избранное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09D30E-BD0F-40BF-A229-8F25BAE82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47354"/>
            <a:ext cx="5385984" cy="52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6499F-6545-4D84-AA38-E8D74A96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DCFDA-314F-4A2C-83D0-EED687E2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Создавалось все в </a:t>
            </a:r>
            <a:r>
              <a:rPr lang="en-US" sz="2400" dirty="0"/>
              <a:t>Android Studio</a:t>
            </a:r>
          </a:p>
          <a:p>
            <a:pPr marL="0" indent="0">
              <a:buNone/>
            </a:pPr>
            <a:r>
              <a:rPr lang="ru-RU" sz="2400" dirty="0"/>
              <a:t>Наиболее запомнившиеся мне технологии: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 </a:t>
            </a:r>
            <a:r>
              <a:rPr lang="en-US" sz="2400" dirty="0"/>
              <a:t>Retrofit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 </a:t>
            </a:r>
            <a:r>
              <a:rPr lang="en-US" sz="2400" dirty="0"/>
              <a:t>Spring Framework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 </a:t>
            </a:r>
            <a:r>
              <a:rPr lang="en-US" sz="2400" dirty="0"/>
              <a:t>Google Map API</a:t>
            </a:r>
            <a:endParaRPr lang="ru-RU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 </a:t>
            </a:r>
            <a:r>
              <a:rPr lang="en-US" sz="2400" dirty="0"/>
              <a:t>H2 database</a:t>
            </a:r>
            <a:endParaRPr lang="ru-RU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 </a:t>
            </a:r>
            <a:r>
              <a:rPr lang="en-US" sz="2400" dirty="0"/>
              <a:t>SQLite</a:t>
            </a:r>
          </a:p>
          <a:p>
            <a:endParaRPr lang="ru-RU" dirty="0"/>
          </a:p>
        </p:txBody>
      </p:sp>
      <p:pic>
        <p:nvPicPr>
          <p:cNvPr id="2050" name="Picture 2" descr="CodingWithMitch.com">
            <a:extLst>
              <a:ext uri="{FF2B5EF4-FFF2-40B4-BE49-F238E27FC236}">
                <a16:creationId xmlns:a16="http://schemas.microsoft.com/office/drawing/2014/main" id="{67494443-9B25-4D2B-B9FB-54409F1CE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74" y="2201070"/>
            <a:ext cx="3627191" cy="203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droid, Studio, Alt, macOS, BigSur значок в MacOs Big Sur">
            <a:extLst>
              <a:ext uri="{FF2B5EF4-FFF2-40B4-BE49-F238E27FC236}">
                <a16:creationId xmlns:a16="http://schemas.microsoft.com/office/drawing/2014/main" id="{BB659B8D-6F95-488A-A349-D2D4947BF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93" y="37156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рты Google — Википедия">
            <a:extLst>
              <a:ext uri="{FF2B5EF4-FFF2-40B4-BE49-F238E27FC236}">
                <a16:creationId xmlns:a16="http://schemas.microsoft.com/office/drawing/2014/main" id="{A35B32B0-DC01-4911-B410-BCBFBBEF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76" y="4573588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w to Integrate H2 database in Spring Boot App - Java Code Geeks - 2023">
            <a:extLst>
              <a:ext uri="{FF2B5EF4-FFF2-40B4-BE49-F238E27FC236}">
                <a16:creationId xmlns:a16="http://schemas.microsoft.com/office/drawing/2014/main" id="{D7A51A89-2D5F-4FB1-9A23-AB4C196F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45" y="5036946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79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05604-5362-481E-AC54-C902B6BC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DF968-0A73-4D6E-8DDE-77AE9040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208" y="2419165"/>
            <a:ext cx="4622070" cy="4023360"/>
          </a:xfrm>
        </p:spPr>
        <p:txBody>
          <a:bodyPr>
            <a:normAutofit/>
          </a:bodyPr>
          <a:lstStyle/>
          <a:p>
            <a:r>
              <a:rPr lang="ru-RU" sz="2400" b="1" dirty="0"/>
              <a:t>Что сделать, чтобы помочь?</a:t>
            </a:r>
          </a:p>
          <a:p>
            <a:r>
              <a:rPr lang="ru-RU" sz="2400" dirty="0"/>
              <a:t>Нужно всего-то открыть приложение, зайти в раздел «</a:t>
            </a:r>
            <a:r>
              <a:rPr lang="ru-RU" sz="2400" i="1" dirty="0"/>
              <a:t>Помощь</a:t>
            </a:r>
            <a:r>
              <a:rPr lang="ru-RU" sz="2400" dirty="0"/>
              <a:t>», найти нужное нам событие, нажать на него и нажать на кнопку «</a:t>
            </a:r>
            <a:r>
              <a:rPr lang="ru-RU" sz="2400" i="1" dirty="0"/>
              <a:t>Помочь</a:t>
            </a:r>
            <a:r>
              <a:rPr lang="ru-RU" sz="2400" dirty="0"/>
              <a:t>»!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F8037C-D13F-441C-93F0-073033C1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897" y="2253596"/>
            <a:ext cx="1869537" cy="4024093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79B6B73-70BC-4A3A-9A5D-CC248D683CFE}"/>
              </a:ext>
            </a:extLst>
          </p:cNvPr>
          <p:cNvCxnSpPr/>
          <p:nvPr/>
        </p:nvCxnSpPr>
        <p:spPr>
          <a:xfrm>
            <a:off x="8868792" y="4172505"/>
            <a:ext cx="577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0D5E95-B8B5-4EC6-815D-759DE77C1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145" y="2248692"/>
            <a:ext cx="186131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9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F64CB-E5AB-4E5A-B66F-17732CCD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Видео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8AFE14-DF02-481D-A52E-8312776A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15" y="2417596"/>
            <a:ext cx="10554574" cy="742854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А теперь перейдем к видео с показом функций приложения</a:t>
            </a:r>
            <a:r>
              <a:rPr lang="en-US" sz="2400" dirty="0"/>
              <a:t> (+</a:t>
            </a:r>
            <a:r>
              <a:rPr lang="ru-RU" sz="2400" dirty="0"/>
              <a:t>структурная схема устно)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C1AB9D-719A-4F7F-B51D-592D8DEF3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9"/>
          <a:stretch/>
        </p:blipFill>
        <p:spPr>
          <a:xfrm>
            <a:off x="3486335" y="3070608"/>
            <a:ext cx="5219330" cy="33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7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C6F77-CD68-4D9D-AF91-7DC80C8D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1026" name="Picture 2" descr="Твори добро | Проекты, которым мы помогли">
            <a:extLst>
              <a:ext uri="{FF2B5EF4-FFF2-40B4-BE49-F238E27FC236}">
                <a16:creationId xmlns:a16="http://schemas.microsoft.com/office/drawing/2014/main" id="{D4333C21-9E9A-40E3-8955-A5F0180B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64" y="2557801"/>
            <a:ext cx="8165839" cy="32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046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15509</TotalTime>
  <Words>193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sang-bleu</vt:lpstr>
      <vt:lpstr>Tw Cen MT</vt:lpstr>
      <vt:lpstr>Tw Cen MT Condensed</vt:lpstr>
      <vt:lpstr>Wingdings 3</vt:lpstr>
      <vt:lpstr>Интеграл</vt:lpstr>
      <vt:lpstr>Проект «Charity»</vt:lpstr>
      <vt:lpstr>Зачем заниматься благотворительностью и почему ей занимаются?</vt:lpstr>
      <vt:lpstr>Приложение</vt:lpstr>
      <vt:lpstr>Используемые технологии</vt:lpstr>
      <vt:lpstr>Путь пользователя</vt:lpstr>
      <vt:lpstr>Видео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LEGION</dc:creator>
  <cp:lastModifiedBy>LEGION</cp:lastModifiedBy>
  <cp:revision>17</cp:revision>
  <dcterms:created xsi:type="dcterms:W3CDTF">2023-05-16T16:06:46Z</dcterms:created>
  <dcterms:modified xsi:type="dcterms:W3CDTF">2023-06-02T20:09:55Z</dcterms:modified>
</cp:coreProperties>
</file>