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8A1"/>
    <a:srgbClr val="F395C8"/>
    <a:srgbClr val="FDAAC6"/>
    <a:srgbClr val="FFC66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l="-10000" t="-1000" r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92F452-DAA5-46DC-A699-D3386F47C536}"/>
              </a:ext>
            </a:extLst>
          </p:cNvPr>
          <p:cNvSpPr/>
          <p:nvPr/>
        </p:nvSpPr>
        <p:spPr>
          <a:xfrm>
            <a:off x="1578838" y="1178185"/>
            <a:ext cx="9143999" cy="4079616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06AD7-5DD2-43CF-99CB-C759D30A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163" y="2758063"/>
            <a:ext cx="9144362" cy="91985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Styling game&lt;3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AFACB-2609-4DF3-AEB6-155550E7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295634">
            <a:off x="2526511" y="6053675"/>
            <a:ext cx="1522819" cy="32012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157" y="6081428"/>
            <a:ext cx="103151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diagram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ED8B0D-B30C-4AAE-BCF3-8460B2B3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0" y="1368726"/>
            <a:ext cx="4235841" cy="4566898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372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605634" y="3162099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058" y="2780930"/>
            <a:ext cx="96011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getfiles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568143" y="3698286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547" y="3332286"/>
            <a:ext cx="113766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translate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B2B05-009A-4F6D-AFCC-FE3EA83D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76" y="3260935"/>
            <a:ext cx="2511287" cy="1511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49081-B95B-4B96-81F3-061398521E1C}"/>
              </a:ext>
            </a:extLst>
          </p:cNvPr>
          <p:cNvSpPr txBox="1"/>
          <p:nvPr/>
        </p:nvSpPr>
        <p:spPr>
          <a:xfrm>
            <a:off x="7845552" y="176122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Дополнительная жизнь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F819836-7D5C-485B-AA9E-2A29F31F6ACF}"/>
              </a:ext>
            </a:extLst>
          </p:cNvPr>
          <p:cNvSpPr/>
          <p:nvPr/>
        </p:nvSpPr>
        <p:spPr>
          <a:xfrm>
            <a:off x="8999338" y="2252260"/>
            <a:ext cx="237744" cy="1088136"/>
          </a:xfrm>
          <a:prstGeom prst="downArrow">
            <a:avLst/>
          </a:prstGeom>
          <a:solidFill>
            <a:srgbClr val="EA48A1"/>
          </a:solidFill>
          <a:ln>
            <a:solidFill>
              <a:srgbClr val="FD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ECD275-1EB4-42A7-824D-0CD0D309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4" y="849524"/>
            <a:ext cx="5687067" cy="57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973707-7145-4C08-803A-DA745FBEFC10}"/>
              </a:ext>
            </a:extLst>
          </p:cNvPr>
          <p:cNvSpPr/>
          <p:nvPr/>
        </p:nvSpPr>
        <p:spPr>
          <a:xfrm>
            <a:off x="839973" y="600740"/>
            <a:ext cx="10866474" cy="5656520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1541C-8DC8-4359-9650-B4430F467B31}"/>
              </a:ext>
            </a:extLst>
          </p:cNvPr>
          <p:cNvSpPr txBox="1"/>
          <p:nvPr/>
        </p:nvSpPr>
        <p:spPr>
          <a:xfrm>
            <a:off x="2690038" y="2606425"/>
            <a:ext cx="7783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Одна из важных целей проекта помочь людям просто, быстро и доступно составить простые «наряды», т.е. комбинации одежды, состоящие из небольшого количества элементов. В последнем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окне игры можно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использовать эти «наряды»: персонаж прыгает вверх с платформы на платформу.</a:t>
            </a:r>
          </a:p>
        </p:txBody>
      </p:sp>
    </p:spTree>
    <p:extLst>
      <p:ext uri="{BB962C8B-B14F-4D97-AF65-F5344CB8AC3E}">
        <p14:creationId xmlns:p14="http://schemas.microsoft.com/office/powerpoint/2010/main" val="352651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ABFFA-26CC-494C-A45B-B1D6B66AC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70964">
            <a:off x="5651166" y="5680868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0B1BE70-437B-4D00-BC4C-741350110945}"/>
              </a:ext>
            </a:extLst>
          </p:cNvPr>
          <p:cNvSpPr/>
          <p:nvPr/>
        </p:nvSpPr>
        <p:spPr>
          <a:xfrm rot="20227165">
            <a:off x="8711536" y="6164051"/>
            <a:ext cx="836746" cy="297733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0" y="4886518"/>
            <a:ext cx="123444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show_pic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86D32-E23C-40FC-B447-A97FB904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7159198">
            <a:off x="1885771" y="2207913"/>
            <a:ext cx="1408170" cy="294372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876" y="1379838"/>
            <a:ext cx="169806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update_result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0BD463-3AE8-4671-88F8-077839218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72851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8081963">
            <a:off x="1307239" y="2168511"/>
            <a:ext cx="1769021" cy="26417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416" y="1292926"/>
            <a:ext cx="13380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lear_sort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16A1C7-60F0-421D-BB31-CECD632A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9B3CD00-EA27-4518-87ED-277F238D247B}"/>
              </a:ext>
            </a:extLst>
          </p:cNvPr>
          <p:cNvSpPr/>
          <p:nvPr/>
        </p:nvSpPr>
        <p:spPr>
          <a:xfrm rot="11229024" flipV="1">
            <a:off x="2046325" y="5584543"/>
            <a:ext cx="5807550" cy="25895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289406">
            <a:off x="5764030" y="6110410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74" y="6051150"/>
            <a:ext cx="137396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add_clothe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8225D4-7D4E-4FD5-943C-B93B41B40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2466925" y="588435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91" y="6009819"/>
            <a:ext cx="17139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clear_chothes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BB3EA-2AF7-48BC-991F-FABC311B6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570281" y="588709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46" y="6000576"/>
            <a:ext cx="12530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ear_last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0D7F39-0F4B-49D4-B0A8-EA7604D5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314781" y="6182738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91" y="6209874"/>
            <a:ext cx="14224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save_in_file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E1C663-5324-46E8-AFBA-B48EEB68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74" y="2845491"/>
            <a:ext cx="2058212" cy="1325150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6915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93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JetBrains Mono</vt:lpstr>
      <vt:lpstr>Тема Office</vt:lpstr>
      <vt:lpstr>Styling game&lt;3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game&lt;3</dc:title>
  <dc:creator>Оля Андреева</dc:creator>
  <cp:lastModifiedBy>Оля Андреева</cp:lastModifiedBy>
  <cp:revision>23</cp:revision>
  <dcterms:created xsi:type="dcterms:W3CDTF">2022-11-07T08:20:05Z</dcterms:created>
  <dcterms:modified xsi:type="dcterms:W3CDTF">2023-01-15T17:08:54Z</dcterms:modified>
</cp:coreProperties>
</file>