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5847" autoAdjust="0"/>
  </p:normalViewPr>
  <p:slideViewPr>
    <p:cSldViewPr snapToGrid="0">
      <p:cViewPr varScale="1">
        <p:scale>
          <a:sx n="51" d="100"/>
          <a:sy n="51" d="100"/>
        </p:scale>
        <p:origin x="6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5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6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79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51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4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05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8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3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1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7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91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4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9258891-498E-46D4-8B90-BAE3B53553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7BC0F6-B8AD-40D5-A52E-95A708D00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5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FF63C-6FDE-45E5-974F-59C22145A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AF2C0F-1AF7-4315-88BA-F41AC920B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32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CC4F8-6E3F-40A9-AF27-FB09831D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2C347-862F-4793-8375-919C0122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Простое управление</a:t>
            </a:r>
          </a:p>
          <a:p>
            <a:r>
              <a:rPr lang="ru-RU" dirty="0"/>
              <a:t>Кроссплатформенность</a:t>
            </a:r>
          </a:p>
          <a:p>
            <a:r>
              <a:rPr lang="ru-RU" dirty="0"/>
              <a:t>Доступность на старых версиях </a:t>
            </a:r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75009-7BED-4F87-9639-FE4CD957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FBBDA-5597-4004-9945-A9E981AF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иргу </a:t>
            </a:r>
            <a:r>
              <a:rPr lang="en-US" dirty="0"/>
              <a:t>GAMENAME</a:t>
            </a:r>
            <a:r>
              <a:rPr lang="ru-RU" dirty="0"/>
              <a:t> для удаленного соединения с другими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354310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96501-9CA6-499D-806F-B13F129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7C11E-2857-400F-B666-147498E8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выделены следующие задачи: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разработать серверную часть приложения</a:t>
            </a:r>
          </a:p>
          <a:p>
            <a:r>
              <a:rPr lang="ru-RU" dirty="0"/>
              <a:t>Спроектировать и разработать базу данных для хранения данных о пользователях</a:t>
            </a:r>
          </a:p>
          <a:p>
            <a:r>
              <a:rPr lang="ru-RU" dirty="0"/>
              <a:t>разработать клиентскую часть для операционных систем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Android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51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87B32-1B28-4B89-974F-DAE60E27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BB940-48A8-4F7E-9905-BCDA7EA0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реализации серверной части были выбраны языки </a:t>
            </a:r>
            <a:r>
              <a:rPr lang="en-US" dirty="0"/>
              <a:t>Java</a:t>
            </a:r>
            <a:r>
              <a:rPr lang="ru-RU" dirty="0"/>
              <a:t> и </a:t>
            </a:r>
            <a:r>
              <a:rPr lang="en-US" dirty="0"/>
              <a:t>C# </a:t>
            </a:r>
            <a:r>
              <a:rPr lang="ru-RU" dirty="0"/>
              <a:t>с работой на операционной системе </a:t>
            </a:r>
            <a:r>
              <a:rPr lang="en-US" dirty="0"/>
              <a:t>Linux Ubuntu.</a:t>
            </a:r>
            <a:endParaRPr lang="ru-RU" dirty="0"/>
          </a:p>
          <a:p>
            <a:r>
              <a:rPr lang="ru-RU" dirty="0"/>
              <a:t>Для разработки клиентской части были выбраны платформы </a:t>
            </a:r>
            <a:r>
              <a:rPr lang="en-US" dirty="0"/>
              <a:t>Android Studio,</a:t>
            </a:r>
            <a:r>
              <a:rPr lang="ru-RU" dirty="0"/>
              <a:t> для мобильной версии,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Visual Studio </a:t>
            </a:r>
            <a:r>
              <a:rPr lang="ru-RU" dirty="0"/>
              <a:t>для версии под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В данной работе для взаимодействия с командой разработчиков будет использоваться система </a:t>
            </a:r>
            <a:r>
              <a:rPr lang="en-US" dirty="0"/>
              <a:t>Devprom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03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83324-8EA1-4F9F-AC3B-ACEEA83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Игровой интерфейс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2C4AE1-1030-42BA-9ABD-7EBF31DDA90B}"/>
              </a:ext>
            </a:extLst>
          </p:cNvPr>
          <p:cNvSpPr/>
          <p:nvPr/>
        </p:nvSpPr>
        <p:spPr>
          <a:xfrm>
            <a:off x="1345750" y="3369456"/>
            <a:ext cx="1574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Главное меню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E0F085-8BA3-465A-B487-0AD48FA49B88}"/>
              </a:ext>
            </a:extLst>
          </p:cNvPr>
          <p:cNvSpPr/>
          <p:nvPr/>
        </p:nvSpPr>
        <p:spPr>
          <a:xfrm>
            <a:off x="8837461" y="4560155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Схватка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C5B01A6-F6A4-48E6-BA54-77969BDA94A3}"/>
              </a:ext>
            </a:extLst>
          </p:cNvPr>
          <p:cNvSpPr/>
          <p:nvPr/>
        </p:nvSpPr>
        <p:spPr>
          <a:xfrm>
            <a:off x="1319259" y="571254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Добыча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2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3B53-CCA8-4FE6-82A6-E153BFCB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72FF5-5531-4018-BBF7-00510B13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знаю</a:t>
            </a:r>
          </a:p>
        </p:txBody>
      </p:sp>
    </p:spTree>
    <p:extLst>
      <p:ext uri="{BB962C8B-B14F-4D97-AF65-F5344CB8AC3E}">
        <p14:creationId xmlns:p14="http://schemas.microsoft.com/office/powerpoint/2010/main" val="2290166062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43</TotalTime>
  <Words>114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Глубина</vt:lpstr>
      <vt:lpstr>Презентация PowerPoint</vt:lpstr>
      <vt:lpstr>Актуальность</vt:lpstr>
      <vt:lpstr>Цель</vt:lpstr>
      <vt:lpstr>Задачи</vt:lpstr>
      <vt:lpstr>Разработка</vt:lpstr>
      <vt:lpstr>Игровой интерфейс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Газман</dc:creator>
  <cp:lastModifiedBy>Алексей Газман</cp:lastModifiedBy>
  <cp:revision>4</cp:revision>
  <dcterms:created xsi:type="dcterms:W3CDTF">2020-10-28T20:46:43Z</dcterms:created>
  <dcterms:modified xsi:type="dcterms:W3CDTF">2020-10-28T21:30:39Z</dcterms:modified>
</cp:coreProperties>
</file>