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64" r:id="rId4"/>
    <p:sldId id="263" r:id="rId5"/>
    <p:sldId id="262" r:id="rId6"/>
    <p:sldId id="261" r:id="rId7"/>
    <p:sldId id="260" r:id="rId8"/>
    <p:sldId id="259" r:id="rId9"/>
    <p:sldId id="257" r:id="rId10"/>
    <p:sldId id="258" r:id="rId11"/>
    <p:sldId id="277" r:id="rId12"/>
    <p:sldId id="278" r:id="rId13"/>
    <p:sldId id="279" r:id="rId14"/>
    <p:sldId id="272" r:id="rId15"/>
    <p:sldId id="280" r:id="rId16"/>
    <p:sldId id="268" r:id="rId17"/>
    <p:sldId id="265" r:id="rId18"/>
    <p:sldId id="266" r:id="rId19"/>
    <p:sldId id="267" r:id="rId20"/>
    <p:sldId id="274" r:id="rId21"/>
    <p:sldId id="271" r:id="rId22"/>
    <p:sldId id="273" r:id="rId23"/>
    <p:sldId id="27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6679" autoAdjust="0"/>
  </p:normalViewPr>
  <p:slideViewPr>
    <p:cSldViewPr snapToGrid="0">
      <p:cViewPr varScale="1">
        <p:scale>
          <a:sx n="63" d="100"/>
          <a:sy n="63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Habitual Desktop App</a:t>
            </a:r>
          </a:p>
          <a:p>
            <a:r>
              <a:rPr lang="en-US" dirty="0" err="1" smtClean="0"/>
              <a:t>Isd</a:t>
            </a:r>
            <a:r>
              <a:rPr lang="en-US" dirty="0" smtClean="0"/>
              <a:t> project Ahmad Fares</a:t>
            </a:r>
          </a:p>
          <a:p>
            <a:r>
              <a:rPr lang="en-US" dirty="0" smtClean="0"/>
              <a:t>11932981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1" y="0"/>
            <a:ext cx="6662058" cy="6858000"/>
          </a:xfrm>
        </p:spPr>
      </p:pic>
    </p:spTree>
    <p:extLst>
      <p:ext uri="{BB962C8B-B14F-4D97-AF65-F5344CB8AC3E}">
        <p14:creationId xmlns:p14="http://schemas.microsoft.com/office/powerpoint/2010/main" val="2513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tasks </a:t>
            </a:r>
            <a:r>
              <a:rPr lang="en-US" dirty="0"/>
              <a:t>,</a:t>
            </a:r>
            <a:r>
              <a:rPr lang="en-US" dirty="0" smtClean="0"/>
              <a:t> habits &amp;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94" y="0"/>
            <a:ext cx="6169246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 button opens 3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0"/>
            <a:ext cx="5273040" cy="6911245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entry</a:t>
            </a:r>
          </a:p>
          <a:p>
            <a:pPr algn="ctr"/>
            <a:r>
              <a:rPr lang="en-US" dirty="0" smtClean="0"/>
              <a:t>(single)</a:t>
            </a:r>
          </a:p>
        </p:txBody>
      </p:sp>
    </p:spTree>
    <p:extLst>
      <p:ext uri="{BB962C8B-B14F-4D97-AF65-F5344CB8AC3E}">
        <p14:creationId xmlns:p14="http://schemas.microsoft.com/office/powerpoint/2010/main" val="136281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0"/>
            <a:ext cx="4668982" cy="6733309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Recurring task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5151120" cy="6878204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Recurring task:</a:t>
            </a:r>
          </a:p>
          <a:p>
            <a:pPr algn="ctr"/>
            <a:r>
              <a:rPr lang="en-US" dirty="0" smtClean="0"/>
              <a:t>Boolean or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98" y="0"/>
            <a:ext cx="4820193" cy="6813560"/>
          </a:xfrm>
        </p:spPr>
      </p:pic>
      <p:sp>
        <p:nvSpPr>
          <p:cNvPr id="5" name="Right Arrow 4"/>
          <p:cNvSpPr/>
          <p:nvPr/>
        </p:nvSpPr>
        <p:spPr>
          <a:xfrm>
            <a:off x="518160" y="1584960"/>
            <a:ext cx="2312126" cy="387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Checklist will be converged to percentage each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0"/>
            <a:ext cx="6583679" cy="694944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0"/>
            <a:ext cx="5538651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324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counter option for habits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2" y="0"/>
            <a:ext cx="6283234" cy="6806302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 GUI/UX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Different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0"/>
            <a:ext cx="4668981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2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6" y="0"/>
            <a:ext cx="4613563" cy="6754091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as recurring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1" y="191627"/>
            <a:ext cx="4045528" cy="6541682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&amp; end</a:t>
            </a:r>
          </a:p>
          <a:p>
            <a:pPr algn="ctr"/>
            <a:r>
              <a:rPr lang="en-US" dirty="0" smtClean="0"/>
              <a:t>(or open ended)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2" y="0"/>
            <a:ext cx="5264728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3117272" cy="277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for habits will effect recommendation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1524001"/>
          </a:xfrm>
        </p:spPr>
        <p:txBody>
          <a:bodyPr/>
          <a:lstStyle/>
          <a:p>
            <a:r>
              <a:rPr lang="en-US" dirty="0" smtClean="0"/>
              <a:t>Windows visual studio: windows forms app</a:t>
            </a:r>
          </a:p>
          <a:p>
            <a:r>
              <a:rPr lang="en-US" dirty="0" err="1" smtClean="0"/>
              <a:t>Xamp</a:t>
            </a:r>
            <a:r>
              <a:rPr lang="en-US" dirty="0" smtClean="0"/>
              <a:t>: database for habit categories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343399"/>
            <a:ext cx="797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 will create the recommendations code after 1 week of evaluation. (implement machine learning).</a:t>
            </a:r>
          </a:p>
          <a:p>
            <a:r>
              <a:rPr lang="en-US" dirty="0" smtClean="0"/>
              <a:t>If successful and there is still time AI voice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9406" y="2795451"/>
            <a:ext cx="419317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9405" y="3796937"/>
            <a:ext cx="419317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9" y="0"/>
            <a:ext cx="6727370" cy="6858000"/>
          </a:xfrm>
        </p:spPr>
      </p:pic>
      <p:sp>
        <p:nvSpPr>
          <p:cNvPr id="5" name="Right Arrow 4"/>
          <p:cNvSpPr/>
          <p:nvPr/>
        </p:nvSpPr>
        <p:spPr>
          <a:xfrm>
            <a:off x="313509" y="5826034"/>
            <a:ext cx="2090057" cy="12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70264" y="296091"/>
            <a:ext cx="1933302" cy="12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</a:p>
          <a:p>
            <a:pPr algn="ctr"/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2111" y="2190206"/>
            <a:ext cx="1933302" cy="171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are different than habits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666514" y="1645920"/>
            <a:ext cx="2116183" cy="333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are checked at 0:00 am, with a Boolean counter,</a:t>
            </a:r>
          </a:p>
          <a:p>
            <a:pPr algn="ctr"/>
            <a:r>
              <a:rPr lang="en-US" dirty="0" smtClean="0"/>
              <a:t>Normal tasks are not tracked.</a:t>
            </a:r>
          </a:p>
          <a:p>
            <a:pPr algn="ctr"/>
            <a:r>
              <a:rPr lang="en-US" dirty="0" smtClean="0"/>
              <a:t>Recurring tasks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0"/>
            <a:ext cx="7680960" cy="6858000"/>
          </a:xfrm>
        </p:spPr>
      </p:pic>
      <p:sp>
        <p:nvSpPr>
          <p:cNvPr id="3" name="Right Arrow 2"/>
          <p:cNvSpPr/>
          <p:nvPr/>
        </p:nvSpPr>
        <p:spPr>
          <a:xfrm>
            <a:off x="0" y="296091"/>
            <a:ext cx="2403566" cy="410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 are tracked with</a:t>
            </a:r>
          </a:p>
          <a:p>
            <a:pPr algn="ctr"/>
            <a:r>
              <a:rPr lang="en-US" dirty="0" smtClean="0"/>
              <a:t>A percentage</a:t>
            </a:r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6818811" y="296091"/>
            <a:ext cx="4950822" cy="1682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 that are paused or stopped will not be tracked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44440"/>
            <a:ext cx="8294913" cy="6813560"/>
          </a:xfrm>
        </p:spPr>
      </p:pic>
      <p:sp>
        <p:nvSpPr>
          <p:cNvPr id="2" name="Right Arrow 1"/>
          <p:cNvSpPr/>
          <p:nvPr/>
        </p:nvSpPr>
        <p:spPr>
          <a:xfrm>
            <a:off x="182880" y="901337"/>
            <a:ext cx="2155371" cy="2063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 single tasks.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289073" y="124097"/>
            <a:ext cx="4663440" cy="1554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Recurring Tasks are Tracked with a Boolean &amp; numeric (assessed weekly)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0"/>
            <a:ext cx="7223759" cy="6861457"/>
          </a:xfrm>
        </p:spPr>
      </p:pic>
      <p:sp>
        <p:nvSpPr>
          <p:cNvPr id="2" name="Right Arrow 1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 Organizer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0" y="991465"/>
            <a:ext cx="2312126" cy="440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Allows detailed tracking of individual habits, recurring tasks are a category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9634" y="4067527"/>
            <a:ext cx="2312126" cy="322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Saves user progress daily and sets recommendation based on result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129347"/>
            <a:ext cx="7262947" cy="6728653"/>
          </a:xfrm>
        </p:spPr>
      </p:pic>
      <p:sp>
        <p:nvSpPr>
          <p:cNvPr id="2" name="Right Arrow 1"/>
          <p:cNvSpPr/>
          <p:nvPr/>
        </p:nvSpPr>
        <p:spPr>
          <a:xfrm>
            <a:off x="0" y="483326"/>
            <a:ext cx="2508069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Sidebar(quick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0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72743"/>
            <a:ext cx="7485017" cy="6785257"/>
          </a:xfrm>
        </p:spPr>
      </p:pic>
    </p:spTree>
    <p:extLst>
      <p:ext uri="{BB962C8B-B14F-4D97-AF65-F5344CB8AC3E}">
        <p14:creationId xmlns:p14="http://schemas.microsoft.com/office/powerpoint/2010/main" val="52534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270</TotalTime>
  <Words>220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Mesh</vt:lpstr>
      <vt:lpstr>StoryBoard</vt:lpstr>
      <vt:lpstr>Section 1 GUI/UX</vt:lpstr>
      <vt:lpstr>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Isd</dc:title>
  <dc:creator>Lenovo</dc:creator>
  <cp:lastModifiedBy>Lenovo</cp:lastModifiedBy>
  <cp:revision>13</cp:revision>
  <dcterms:created xsi:type="dcterms:W3CDTF">2024-10-30T20:56:48Z</dcterms:created>
  <dcterms:modified xsi:type="dcterms:W3CDTF">2024-10-31T10:08:51Z</dcterms:modified>
</cp:coreProperties>
</file>