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6" r:id="rId3"/>
    <p:sldId id="264" r:id="rId4"/>
    <p:sldId id="263" r:id="rId5"/>
    <p:sldId id="262" r:id="rId6"/>
    <p:sldId id="261" r:id="rId7"/>
    <p:sldId id="260" r:id="rId8"/>
    <p:sldId id="259" r:id="rId9"/>
    <p:sldId id="257" r:id="rId10"/>
    <p:sldId id="258" r:id="rId11"/>
    <p:sldId id="277" r:id="rId12"/>
    <p:sldId id="278" r:id="rId13"/>
    <p:sldId id="279" r:id="rId14"/>
    <p:sldId id="272" r:id="rId15"/>
    <p:sldId id="280" r:id="rId16"/>
    <p:sldId id="268" r:id="rId17"/>
    <p:sldId id="265" r:id="rId18"/>
    <p:sldId id="266" r:id="rId19"/>
    <p:sldId id="267" r:id="rId20"/>
    <p:sldId id="274" r:id="rId21"/>
    <p:sldId id="271" r:id="rId22"/>
    <p:sldId id="273" r:id="rId23"/>
    <p:sldId id="275" r:id="rId24"/>
    <p:sldId id="28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86679" autoAdjust="0"/>
  </p:normalViewPr>
  <p:slideViewPr>
    <p:cSldViewPr snapToGrid="0">
      <p:cViewPr varScale="1">
        <p:scale>
          <a:sx n="63" d="100"/>
          <a:sy n="63" d="100"/>
        </p:scale>
        <p:origin x="10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31-Oct-24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31-Oct-24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31-Oct-24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31-Oct-24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31-Oct-24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31-Oct-24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31-Oct-24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31-Oct-24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StoryBoard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Habitual Desktop App</a:t>
            </a:r>
          </a:p>
          <a:p>
            <a:r>
              <a:rPr lang="en-US" dirty="0" err="1" smtClean="0"/>
              <a:t>Isd</a:t>
            </a:r>
            <a:r>
              <a:rPr lang="en-US" dirty="0" smtClean="0"/>
              <a:t> project Ahmad Fares</a:t>
            </a:r>
          </a:p>
          <a:p>
            <a:r>
              <a:rPr lang="en-US" dirty="0" smtClean="0"/>
              <a:t>11932981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19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691" y="0"/>
            <a:ext cx="6662058" cy="6858000"/>
          </a:xfrm>
        </p:spPr>
      </p:pic>
    </p:spTree>
    <p:extLst>
      <p:ext uri="{BB962C8B-B14F-4D97-AF65-F5344CB8AC3E}">
        <p14:creationId xmlns:p14="http://schemas.microsoft.com/office/powerpoint/2010/main" val="251388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tasks </a:t>
            </a:r>
            <a:r>
              <a:rPr lang="en-US" dirty="0"/>
              <a:t>,</a:t>
            </a:r>
            <a:r>
              <a:rPr lang="en-US" dirty="0" smtClean="0"/>
              <a:t> habits &amp; tracking.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080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794" y="0"/>
            <a:ext cx="6169246" cy="6858000"/>
          </a:xfrm>
        </p:spPr>
      </p:pic>
      <p:sp>
        <p:nvSpPr>
          <p:cNvPr id="5" name="Right Arrow 4"/>
          <p:cNvSpPr/>
          <p:nvPr/>
        </p:nvSpPr>
        <p:spPr>
          <a:xfrm>
            <a:off x="0" y="0"/>
            <a:ext cx="2312126" cy="1306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Plus button opens 3 entries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173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760" y="0"/>
            <a:ext cx="5273040" cy="6911245"/>
          </a:xfrm>
        </p:spPr>
      </p:pic>
      <p:sp>
        <p:nvSpPr>
          <p:cNvPr id="5" name="Right Arrow 4"/>
          <p:cNvSpPr/>
          <p:nvPr/>
        </p:nvSpPr>
        <p:spPr>
          <a:xfrm>
            <a:off x="0" y="0"/>
            <a:ext cx="2312126" cy="1306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entry</a:t>
            </a:r>
          </a:p>
          <a:p>
            <a:pPr algn="ctr"/>
            <a:r>
              <a:rPr lang="en-US" dirty="0" smtClean="0"/>
              <a:t>(single)</a:t>
            </a:r>
          </a:p>
        </p:txBody>
      </p:sp>
    </p:spTree>
    <p:extLst>
      <p:ext uri="{BB962C8B-B14F-4D97-AF65-F5344CB8AC3E}">
        <p14:creationId xmlns:p14="http://schemas.microsoft.com/office/powerpoint/2010/main" val="1362814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582" y="0"/>
            <a:ext cx="4668982" cy="6733309"/>
          </a:xfrm>
        </p:spPr>
      </p:pic>
      <p:sp>
        <p:nvSpPr>
          <p:cNvPr id="5" name="Right Arrow 4"/>
          <p:cNvSpPr/>
          <p:nvPr/>
        </p:nvSpPr>
        <p:spPr>
          <a:xfrm>
            <a:off x="0" y="0"/>
            <a:ext cx="2312126" cy="1306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Recurring task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049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0"/>
            <a:ext cx="5151120" cy="6878204"/>
          </a:xfrm>
        </p:spPr>
      </p:pic>
      <p:sp>
        <p:nvSpPr>
          <p:cNvPr id="5" name="Right Arrow 4"/>
          <p:cNvSpPr/>
          <p:nvPr/>
        </p:nvSpPr>
        <p:spPr>
          <a:xfrm>
            <a:off x="0" y="0"/>
            <a:ext cx="2312126" cy="1306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Recurring task:</a:t>
            </a:r>
          </a:p>
          <a:p>
            <a:pPr algn="ctr"/>
            <a:r>
              <a:rPr lang="en-US" dirty="0" smtClean="0"/>
              <a:t>Boolean or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392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898" y="0"/>
            <a:ext cx="4820193" cy="6813560"/>
          </a:xfrm>
        </p:spPr>
      </p:pic>
      <p:sp>
        <p:nvSpPr>
          <p:cNvPr id="5" name="Right Arrow 4"/>
          <p:cNvSpPr/>
          <p:nvPr/>
        </p:nvSpPr>
        <p:spPr>
          <a:xfrm>
            <a:off x="518160" y="1584960"/>
            <a:ext cx="2312126" cy="3870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Checklist will be converged to percentage each 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523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183" y="0"/>
            <a:ext cx="6583679" cy="6949440"/>
          </a:xfrm>
        </p:spPr>
      </p:pic>
      <p:sp>
        <p:nvSpPr>
          <p:cNvPr id="5" name="Right Arrow 4"/>
          <p:cNvSpPr/>
          <p:nvPr/>
        </p:nvSpPr>
        <p:spPr>
          <a:xfrm>
            <a:off x="0" y="0"/>
            <a:ext cx="2312126" cy="1306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Habit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628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703" y="0"/>
            <a:ext cx="5538651" cy="6858000"/>
          </a:xfrm>
        </p:spPr>
      </p:pic>
      <p:sp>
        <p:nvSpPr>
          <p:cNvPr id="5" name="Right Arrow 4"/>
          <p:cNvSpPr/>
          <p:nvPr/>
        </p:nvSpPr>
        <p:spPr>
          <a:xfrm>
            <a:off x="0" y="0"/>
            <a:ext cx="2312126" cy="3246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Numeric counter option for habits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592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132" y="0"/>
            <a:ext cx="6283234" cy="6806302"/>
          </a:xfrm>
        </p:spPr>
      </p:pic>
      <p:sp>
        <p:nvSpPr>
          <p:cNvPr id="5" name="Right Arrow 4"/>
          <p:cNvSpPr/>
          <p:nvPr/>
        </p:nvSpPr>
        <p:spPr>
          <a:xfrm>
            <a:off x="0" y="0"/>
            <a:ext cx="2312126" cy="1306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Habit define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880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1 GUI/UX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Different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44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255" y="0"/>
            <a:ext cx="4668981" cy="6858000"/>
          </a:xfrm>
        </p:spPr>
      </p:pic>
      <p:sp>
        <p:nvSpPr>
          <p:cNvPr id="5" name="Right Arrow 4"/>
          <p:cNvSpPr/>
          <p:nvPr/>
        </p:nvSpPr>
        <p:spPr>
          <a:xfrm>
            <a:off x="0" y="0"/>
            <a:ext cx="2312126" cy="1306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Numeric define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226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436" y="0"/>
            <a:ext cx="4613563" cy="6754091"/>
          </a:xfrm>
        </p:spPr>
      </p:pic>
      <p:sp>
        <p:nvSpPr>
          <p:cNvPr id="5" name="Right Arrow 4"/>
          <p:cNvSpPr/>
          <p:nvPr/>
        </p:nvSpPr>
        <p:spPr>
          <a:xfrm>
            <a:off x="0" y="0"/>
            <a:ext cx="2312126" cy="1306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Same as recurring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410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181" y="191627"/>
            <a:ext cx="4045528" cy="6541682"/>
          </a:xfrm>
        </p:spPr>
      </p:pic>
      <p:sp>
        <p:nvSpPr>
          <p:cNvPr id="5" name="Right Arrow 4"/>
          <p:cNvSpPr/>
          <p:nvPr/>
        </p:nvSpPr>
        <p:spPr>
          <a:xfrm>
            <a:off x="0" y="0"/>
            <a:ext cx="2312126" cy="1306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&amp; end</a:t>
            </a:r>
          </a:p>
          <a:p>
            <a:pPr algn="ctr"/>
            <a:r>
              <a:rPr lang="en-US" dirty="0" smtClean="0"/>
              <a:t>(or open ended)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771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272" y="0"/>
            <a:ext cx="5264728" cy="6858000"/>
          </a:xfrm>
        </p:spPr>
      </p:pic>
      <p:sp>
        <p:nvSpPr>
          <p:cNvPr id="5" name="Right Arrow 4"/>
          <p:cNvSpPr/>
          <p:nvPr/>
        </p:nvSpPr>
        <p:spPr>
          <a:xfrm>
            <a:off x="0" y="0"/>
            <a:ext cx="3117272" cy="2773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Priority for habits will effect recommendation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128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1524001"/>
          </a:xfrm>
        </p:spPr>
        <p:txBody>
          <a:bodyPr/>
          <a:lstStyle/>
          <a:p>
            <a:r>
              <a:rPr lang="en-US" dirty="0" smtClean="0"/>
              <a:t>Windows visual studio: windows forms app</a:t>
            </a:r>
          </a:p>
          <a:p>
            <a:r>
              <a:rPr lang="en-US" dirty="0" err="1" smtClean="0"/>
              <a:t>Xamp</a:t>
            </a:r>
            <a:r>
              <a:rPr lang="en-US" dirty="0" smtClean="0"/>
              <a:t>: database for habit categories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1413" y="4343399"/>
            <a:ext cx="7970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I will create the recommendations code after 1 week of evaluation. (implement machine learning).</a:t>
            </a:r>
          </a:p>
          <a:p>
            <a:r>
              <a:rPr lang="en-US" dirty="0" smtClean="0"/>
              <a:t>If successful and there is still time AI voice implementation.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070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09406" y="2795451"/>
            <a:ext cx="4193177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Name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09405" y="3796937"/>
            <a:ext cx="4193177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146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259" y="0"/>
            <a:ext cx="6727370" cy="6858000"/>
          </a:xfrm>
        </p:spPr>
      </p:pic>
      <p:sp>
        <p:nvSpPr>
          <p:cNvPr id="5" name="Right Arrow 4"/>
          <p:cNvSpPr/>
          <p:nvPr/>
        </p:nvSpPr>
        <p:spPr>
          <a:xfrm>
            <a:off x="313509" y="5826034"/>
            <a:ext cx="2090057" cy="12148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 Page</a:t>
            </a:r>
          </a:p>
        </p:txBody>
      </p:sp>
      <p:sp>
        <p:nvSpPr>
          <p:cNvPr id="6" name="Right Arrow 5"/>
          <p:cNvSpPr/>
          <p:nvPr/>
        </p:nvSpPr>
        <p:spPr>
          <a:xfrm>
            <a:off x="470264" y="296091"/>
            <a:ext cx="1933302" cy="12148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Calendar</a:t>
            </a:r>
          </a:p>
          <a:p>
            <a:pPr algn="ctr"/>
            <a:r>
              <a:rPr lang="en-US" dirty="0" smtClean="0"/>
              <a:t>Slider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542111" y="2190206"/>
            <a:ext cx="1933302" cy="1719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Tasks are different than habits</a:t>
            </a:r>
          </a:p>
        </p:txBody>
      </p:sp>
      <p:sp>
        <p:nvSpPr>
          <p:cNvPr id="9" name="Rectangle 8"/>
          <p:cNvSpPr/>
          <p:nvPr/>
        </p:nvSpPr>
        <p:spPr>
          <a:xfrm>
            <a:off x="9666514" y="1645920"/>
            <a:ext cx="2116183" cy="3331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Tasks are checked at 0:00 am, with a Boolean counter,</a:t>
            </a:r>
          </a:p>
          <a:p>
            <a:pPr algn="ctr"/>
            <a:r>
              <a:rPr lang="en-US" dirty="0" smtClean="0"/>
              <a:t>Normal tasks are not tracked.</a:t>
            </a:r>
          </a:p>
          <a:p>
            <a:pPr algn="ctr"/>
            <a:r>
              <a:rPr lang="en-US" dirty="0" smtClean="0"/>
              <a:t>Recurring tasks 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58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937" y="0"/>
            <a:ext cx="7680960" cy="6858000"/>
          </a:xfrm>
        </p:spPr>
      </p:pic>
      <p:sp>
        <p:nvSpPr>
          <p:cNvPr id="3" name="Right Arrow 2"/>
          <p:cNvSpPr/>
          <p:nvPr/>
        </p:nvSpPr>
        <p:spPr>
          <a:xfrm>
            <a:off x="0" y="296091"/>
            <a:ext cx="2403566" cy="41060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Habits are tracked with</a:t>
            </a:r>
          </a:p>
          <a:p>
            <a:pPr algn="ctr"/>
            <a:r>
              <a:rPr lang="en-US" dirty="0" smtClean="0"/>
              <a:t>A percentage</a:t>
            </a:r>
            <a:endParaRPr lang="en-US" dirty="0"/>
          </a:p>
        </p:txBody>
      </p:sp>
      <p:sp>
        <p:nvSpPr>
          <p:cNvPr id="2" name="Left Arrow 1"/>
          <p:cNvSpPr/>
          <p:nvPr/>
        </p:nvSpPr>
        <p:spPr>
          <a:xfrm>
            <a:off x="6818811" y="296091"/>
            <a:ext cx="4950822" cy="16829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Habits that are paused or stopped will not be tracked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639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40" y="44440"/>
            <a:ext cx="8294913" cy="6813560"/>
          </a:xfrm>
        </p:spPr>
      </p:pic>
      <p:sp>
        <p:nvSpPr>
          <p:cNvPr id="2" name="Right Arrow 1"/>
          <p:cNvSpPr/>
          <p:nvPr/>
        </p:nvSpPr>
        <p:spPr>
          <a:xfrm>
            <a:off x="182880" y="901337"/>
            <a:ext cx="2155371" cy="2063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Manages single tasks.</a:t>
            </a:r>
            <a:endParaRPr lang="en-US" dirty="0"/>
          </a:p>
        </p:txBody>
      </p:sp>
      <p:sp>
        <p:nvSpPr>
          <p:cNvPr id="5" name="Left Arrow 4"/>
          <p:cNvSpPr/>
          <p:nvPr/>
        </p:nvSpPr>
        <p:spPr>
          <a:xfrm>
            <a:off x="7289073" y="124097"/>
            <a:ext cx="4663440" cy="155448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Recurring Tasks are Tracked with a Boolean &amp; numeric (assessed weekly)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081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86" y="0"/>
            <a:ext cx="7223759" cy="6861457"/>
          </a:xfrm>
        </p:spPr>
      </p:pic>
      <p:sp>
        <p:nvSpPr>
          <p:cNvPr id="2" name="Right Arrow 1"/>
          <p:cNvSpPr/>
          <p:nvPr/>
        </p:nvSpPr>
        <p:spPr>
          <a:xfrm>
            <a:off x="0" y="0"/>
            <a:ext cx="2312126" cy="1306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Habit Organizer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0" y="991465"/>
            <a:ext cx="2312126" cy="4406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Allows detailed tracking of individual habits, recurring tasks are a category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339634" y="4067527"/>
            <a:ext cx="2312126" cy="3226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Saves user progress daily and sets recommendation based on result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508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818" y="129347"/>
            <a:ext cx="7262947" cy="6728653"/>
          </a:xfrm>
        </p:spPr>
      </p:pic>
      <p:sp>
        <p:nvSpPr>
          <p:cNvPr id="2" name="Right Arrow 1"/>
          <p:cNvSpPr/>
          <p:nvPr/>
        </p:nvSpPr>
        <p:spPr>
          <a:xfrm>
            <a:off x="0" y="483326"/>
            <a:ext cx="2508069" cy="1828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Sidebar(quick access)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405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811" y="72743"/>
            <a:ext cx="7485017" cy="6785257"/>
          </a:xfrm>
        </p:spPr>
      </p:pic>
    </p:spTree>
    <p:extLst>
      <p:ext uri="{BB962C8B-B14F-4D97-AF65-F5344CB8AC3E}">
        <p14:creationId xmlns:p14="http://schemas.microsoft.com/office/powerpoint/2010/main" val="5253492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270</TotalTime>
  <Words>220</Words>
  <Application>Microsoft Office PowerPoint</Application>
  <PresentationFormat>Widescreen</PresentationFormat>
  <Paragraphs>47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Century Gothic</vt:lpstr>
      <vt:lpstr>Mesh</vt:lpstr>
      <vt:lpstr>StoryBoard</vt:lpstr>
      <vt:lpstr>Section 1 GUI/UX</vt:lpstr>
      <vt:lpstr>Login 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 case Scenario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Software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StoryBoard Isd</dc:title>
  <dc:creator>Lenovo</dc:creator>
  <cp:lastModifiedBy>Lenovo</cp:lastModifiedBy>
  <cp:revision>13</cp:revision>
  <dcterms:created xsi:type="dcterms:W3CDTF">2024-10-30T20:56:48Z</dcterms:created>
  <dcterms:modified xsi:type="dcterms:W3CDTF">2024-10-31T10:08:33Z</dcterms:modified>
</cp:coreProperties>
</file>