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notesMasterIdLst>
    <p:notesMasterId r:id="rId20"/>
  </p:notesMasterIdLst>
  <p:handoutMasterIdLst>
    <p:handoutMasterId r:id="rId21"/>
  </p:handoutMasterIdLst>
  <p:sldIdLst>
    <p:sldId id="338" r:id="rId5"/>
    <p:sldId id="340" r:id="rId6"/>
    <p:sldId id="333" r:id="rId7"/>
    <p:sldId id="347" r:id="rId8"/>
    <p:sldId id="349" r:id="rId9"/>
    <p:sldId id="350" r:id="rId10"/>
    <p:sldId id="348" r:id="rId11"/>
    <p:sldId id="351" r:id="rId12"/>
    <p:sldId id="339" r:id="rId13"/>
    <p:sldId id="359" r:id="rId14"/>
    <p:sldId id="355" r:id="rId15"/>
    <p:sldId id="356" r:id="rId16"/>
    <p:sldId id="357" r:id="rId17"/>
    <p:sldId id="358" r:id="rId18"/>
    <p:sldId id="35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4545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507"/>
  </p:normalViewPr>
  <p:slideViewPr>
    <p:cSldViewPr snapToGrid="0">
      <p:cViewPr varScale="1">
        <p:scale>
          <a:sx n="88" d="100"/>
          <a:sy n="88" d="100"/>
        </p:scale>
        <p:origin x="494" y="62"/>
      </p:cViewPr>
      <p:guideLst/>
    </p:cSldViewPr>
  </p:slideViewPr>
  <p:notesTextViewPr>
    <p:cViewPr>
      <p:scale>
        <a:sx n="1" d="1"/>
        <a:sy n="1" d="1"/>
      </p:scale>
      <p:origin x="0" y="0"/>
    </p:cViewPr>
  </p:notesTextViewPr>
  <p:notesViewPr>
    <p:cSldViewPr snapToGrid="0" showGuides="1">
      <p:cViewPr varScale="1">
        <p:scale>
          <a:sx n="60" d="100"/>
          <a:sy n="60" d="100"/>
        </p:scale>
        <p:origin x="2438"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98948-3320-4B7F-80FB-AB1137B5078B}" type="doc">
      <dgm:prSet loTypeId="urn:microsoft.com/office/officeart/2008/layout/LinedList" loCatId="icon" qsTypeId="urn:microsoft.com/office/officeart/2005/8/quickstyle/simple1" qsCatId="simple" csTypeId="urn:microsoft.com/office/officeart/2005/8/colors/accent0_1" csCatId="mainScheme" phldr="1"/>
      <dgm:spPr/>
      <dgm:t>
        <a:bodyPr/>
        <a:lstStyle/>
        <a:p>
          <a:endParaRPr lang="en-US"/>
        </a:p>
      </dgm:t>
    </dgm:pt>
    <dgm:pt modelId="{15F858BE-12F3-4653-B340-0B188B98203C}">
      <dgm:prSet custT="1"/>
      <dgm:spPr/>
      <dgm:t>
        <a:bodyPr anchor="ctr"/>
        <a:lstStyle/>
        <a:p>
          <a:pPr algn="l"/>
          <a:r>
            <a:rPr lang="en-IN" sz="1600" b="1" dirty="0">
              <a:solidFill>
                <a:schemeClr val="bg1"/>
              </a:solidFill>
            </a:rPr>
            <a:t>PAPER 1</a:t>
          </a:r>
        </a:p>
        <a:p>
          <a:pPr algn="l"/>
          <a:r>
            <a:rPr lang="en-IN" sz="1600" b="1" dirty="0">
              <a:solidFill>
                <a:schemeClr val="bg1">
                  <a:lumMod val="85000"/>
                </a:schemeClr>
              </a:solidFill>
            </a:rPr>
            <a:t>A Framework for Whole-Body Gesture Recognition</a:t>
          </a:r>
          <a:endParaRPr lang="en-US" sz="1600" b="1" dirty="0">
            <a:solidFill>
              <a:schemeClr val="bg1">
                <a:lumMod val="85000"/>
              </a:schemeClr>
            </a:solidFill>
          </a:endParaRPr>
        </a:p>
        <a:p>
          <a:pPr algn="l"/>
          <a:r>
            <a:rPr lang="en-IN" sz="1600" b="1" dirty="0">
              <a:solidFill>
                <a:schemeClr val="bg1">
                  <a:lumMod val="85000"/>
                </a:schemeClr>
              </a:solidFill>
            </a:rPr>
            <a:t>from Video Feeds</a:t>
          </a:r>
          <a:endParaRPr lang="en-US" sz="1600" b="1" dirty="0">
            <a:solidFill>
              <a:schemeClr val="bg1">
                <a:lumMod val="85000"/>
              </a:schemeClr>
            </a:solidFill>
          </a:endParaRPr>
        </a:p>
        <a:p>
          <a:pPr algn="l"/>
          <a:endParaRPr lang="en-US" sz="1600" dirty="0">
            <a:solidFill>
              <a:schemeClr val="bg1"/>
            </a:solidFill>
          </a:endParaRPr>
        </a:p>
      </dgm:t>
    </dgm:pt>
    <dgm:pt modelId="{A18FFBF8-8B7D-40D4-A330-31FF915469FD}" type="parTrans" cxnId="{DEBC30EA-F307-450A-9FE0-DE38E709B7C6}">
      <dgm:prSet/>
      <dgm:spPr/>
      <dgm:t>
        <a:bodyPr/>
        <a:lstStyle/>
        <a:p>
          <a:pPr algn="l"/>
          <a:endParaRPr lang="en-US" sz="1600">
            <a:solidFill>
              <a:schemeClr val="bg1"/>
            </a:solidFill>
          </a:endParaRPr>
        </a:p>
      </dgm:t>
    </dgm:pt>
    <dgm:pt modelId="{BAF7F54C-54BB-4E32-A3BE-70FDDE1ACC7A}" type="sibTrans" cxnId="{DEBC30EA-F307-450A-9FE0-DE38E709B7C6}">
      <dgm:prSet/>
      <dgm:spPr/>
      <dgm:t>
        <a:bodyPr/>
        <a:lstStyle/>
        <a:p>
          <a:pPr algn="l"/>
          <a:endParaRPr lang="en-US" sz="1600">
            <a:solidFill>
              <a:schemeClr val="bg1"/>
            </a:solidFill>
          </a:endParaRPr>
        </a:p>
      </dgm:t>
    </dgm:pt>
    <dgm:pt modelId="{18935234-F39B-4F64-9D3E-ECC198090598}">
      <dgm:prSet custT="1"/>
      <dgm:spPr/>
      <dgm:t>
        <a:bodyPr anchor="ctr"/>
        <a:lstStyle/>
        <a:p>
          <a:pPr algn="l"/>
          <a:r>
            <a:rPr lang="en-IN" sz="1600" b="1" dirty="0">
              <a:solidFill>
                <a:schemeClr val="bg1"/>
              </a:solidFill>
            </a:rPr>
            <a:t>PAPER 2</a:t>
          </a:r>
        </a:p>
        <a:p>
          <a:pPr algn="l"/>
          <a:r>
            <a:rPr lang="en-IN" sz="1800" b="1" dirty="0" err="1">
              <a:solidFill>
                <a:schemeClr val="bg1">
                  <a:lumMod val="85000"/>
                </a:schemeClr>
              </a:solidFill>
            </a:rPr>
            <a:t>Robo</a:t>
          </a:r>
          <a:r>
            <a:rPr lang="en-IN" sz="1800" b="1" dirty="0">
              <a:solidFill>
                <a:schemeClr val="bg1">
                  <a:lumMod val="85000"/>
                </a:schemeClr>
              </a:solidFill>
            </a:rPr>
            <a:t>-Nanny: </a:t>
          </a:r>
          <a:r>
            <a:rPr lang="en-IN" sz="1800" b="1" dirty="0" err="1">
              <a:solidFill>
                <a:schemeClr val="bg1">
                  <a:lumMod val="85000"/>
                </a:schemeClr>
              </a:solidFill>
            </a:rPr>
            <a:t>ConvNets</a:t>
          </a:r>
          <a:r>
            <a:rPr lang="en-IN" sz="1800" b="1" dirty="0">
              <a:solidFill>
                <a:schemeClr val="bg1">
                  <a:lumMod val="85000"/>
                </a:schemeClr>
              </a:solidFill>
            </a:rPr>
            <a:t> for Intelligent Baby Monitoring</a:t>
          </a:r>
          <a:endParaRPr lang="en-US" sz="1800" dirty="0">
            <a:solidFill>
              <a:schemeClr val="bg1">
                <a:lumMod val="85000"/>
              </a:schemeClr>
            </a:solidFill>
          </a:endParaRPr>
        </a:p>
      </dgm:t>
    </dgm:pt>
    <dgm:pt modelId="{B6CB3CF8-E647-4BD2-92CD-1EEA584C5221}" type="parTrans" cxnId="{91D2593C-7D74-43E8-BC24-122A9C83402E}">
      <dgm:prSet/>
      <dgm:spPr/>
      <dgm:t>
        <a:bodyPr/>
        <a:lstStyle/>
        <a:p>
          <a:pPr algn="l"/>
          <a:endParaRPr lang="en-US" sz="1600">
            <a:solidFill>
              <a:schemeClr val="bg1"/>
            </a:solidFill>
          </a:endParaRPr>
        </a:p>
      </dgm:t>
    </dgm:pt>
    <dgm:pt modelId="{A80C0A60-9866-4750-AF50-82E6D30D27C4}" type="sibTrans" cxnId="{91D2593C-7D74-43E8-BC24-122A9C83402E}">
      <dgm:prSet/>
      <dgm:spPr/>
      <dgm:t>
        <a:bodyPr/>
        <a:lstStyle/>
        <a:p>
          <a:pPr algn="l"/>
          <a:endParaRPr lang="en-US" sz="1600">
            <a:solidFill>
              <a:schemeClr val="bg1"/>
            </a:solidFill>
          </a:endParaRPr>
        </a:p>
      </dgm:t>
    </dgm:pt>
    <dgm:pt modelId="{3CA3A262-78E2-46B9-86B9-EC5A18FB14DE}">
      <dgm:prSet custT="1"/>
      <dgm:spPr/>
      <dgm:t>
        <a:bodyPr anchor="ctr"/>
        <a:lstStyle/>
        <a:p>
          <a:pPr algn="l"/>
          <a:r>
            <a:rPr lang="en-IN" sz="1600" b="1" dirty="0">
              <a:solidFill>
                <a:schemeClr val="bg1"/>
              </a:solidFill>
            </a:rPr>
            <a:t>PAPER 3</a:t>
          </a:r>
        </a:p>
        <a:p>
          <a:pPr algn="l"/>
          <a:r>
            <a:rPr lang="en-IN" sz="1800" b="1" dirty="0">
              <a:solidFill>
                <a:schemeClr val="bg1">
                  <a:lumMod val="85000"/>
                </a:schemeClr>
              </a:solidFill>
            </a:rPr>
            <a:t>A Study of Vision based Human Motion Recognition and Analysis</a:t>
          </a:r>
          <a:endParaRPr lang="en-US" sz="1800" dirty="0">
            <a:solidFill>
              <a:schemeClr val="bg1">
                <a:lumMod val="85000"/>
              </a:schemeClr>
            </a:solidFill>
          </a:endParaRPr>
        </a:p>
      </dgm:t>
    </dgm:pt>
    <dgm:pt modelId="{6BBE6B70-7535-4543-9D22-9A5FD3AA825E}" type="parTrans" cxnId="{DA22B488-0463-414F-B875-46191CF8188F}">
      <dgm:prSet/>
      <dgm:spPr/>
      <dgm:t>
        <a:bodyPr/>
        <a:lstStyle/>
        <a:p>
          <a:pPr algn="l"/>
          <a:endParaRPr lang="en-US" sz="1600">
            <a:solidFill>
              <a:schemeClr val="bg1"/>
            </a:solidFill>
          </a:endParaRPr>
        </a:p>
      </dgm:t>
    </dgm:pt>
    <dgm:pt modelId="{B3A5339B-3B69-46DF-810A-B2517955555D}" type="sibTrans" cxnId="{DA22B488-0463-414F-B875-46191CF8188F}">
      <dgm:prSet/>
      <dgm:spPr/>
      <dgm:t>
        <a:bodyPr/>
        <a:lstStyle/>
        <a:p>
          <a:pPr algn="l"/>
          <a:endParaRPr lang="en-US" sz="1600">
            <a:solidFill>
              <a:schemeClr val="bg1"/>
            </a:solidFill>
          </a:endParaRPr>
        </a:p>
      </dgm:t>
    </dgm:pt>
    <dgm:pt modelId="{D7AA8D21-169A-7847-AE19-449AF2A0AB87}" type="pres">
      <dgm:prSet presAssocID="{64F98948-3320-4B7F-80FB-AB1137B5078B}" presName="vert0" presStyleCnt="0">
        <dgm:presLayoutVars>
          <dgm:dir/>
          <dgm:animOne val="branch"/>
          <dgm:animLvl val="lvl"/>
        </dgm:presLayoutVars>
      </dgm:prSet>
      <dgm:spPr/>
      <dgm:t>
        <a:bodyPr/>
        <a:lstStyle/>
        <a:p>
          <a:endParaRPr lang="en-US"/>
        </a:p>
      </dgm:t>
    </dgm:pt>
    <dgm:pt modelId="{F9E147F5-92BE-3E41-87A0-D2DD515E3EFE}" type="pres">
      <dgm:prSet presAssocID="{15F858BE-12F3-4653-B340-0B188B98203C}" presName="thickLine" presStyleLbl="alignNode1" presStyleIdx="0" presStyleCnt="3"/>
      <dgm:spPr>
        <a:ln>
          <a:noFill/>
        </a:ln>
      </dgm:spPr>
    </dgm:pt>
    <dgm:pt modelId="{F177C780-64AE-5942-AD6F-16F6F72EB1FC}" type="pres">
      <dgm:prSet presAssocID="{15F858BE-12F3-4653-B340-0B188B98203C}" presName="horz1" presStyleCnt="0"/>
      <dgm:spPr/>
    </dgm:pt>
    <dgm:pt modelId="{7DAF90AF-7CE1-D044-AB67-E772D8B64C31}" type="pres">
      <dgm:prSet presAssocID="{15F858BE-12F3-4653-B340-0B188B98203C}" presName="tx1" presStyleLbl="revTx" presStyleIdx="0" presStyleCnt="3"/>
      <dgm:spPr/>
      <dgm:t>
        <a:bodyPr/>
        <a:lstStyle/>
        <a:p>
          <a:endParaRPr lang="en-US"/>
        </a:p>
      </dgm:t>
    </dgm:pt>
    <dgm:pt modelId="{BE716566-FA79-2C44-957F-53F15A03AB60}" type="pres">
      <dgm:prSet presAssocID="{15F858BE-12F3-4653-B340-0B188B98203C}" presName="vert1" presStyleCnt="0"/>
      <dgm:spPr/>
    </dgm:pt>
    <dgm:pt modelId="{F1AF51EE-E3E4-7A4F-8716-70015E55D922}" type="pres">
      <dgm:prSet presAssocID="{18935234-F39B-4F64-9D3E-ECC198090598}" presName="thickLine" presStyleLbl="alignNode1" presStyleIdx="1" presStyleCnt="3"/>
      <dgm:spPr>
        <a:ln>
          <a:solidFill>
            <a:schemeClr val="bg1"/>
          </a:solidFill>
        </a:ln>
      </dgm:spPr>
    </dgm:pt>
    <dgm:pt modelId="{90CCACE4-9B22-3647-8A5E-6709728A511E}" type="pres">
      <dgm:prSet presAssocID="{18935234-F39B-4F64-9D3E-ECC198090598}" presName="horz1" presStyleCnt="0"/>
      <dgm:spPr/>
    </dgm:pt>
    <dgm:pt modelId="{6639C706-905D-3248-BE34-3BE36FC9DC61}" type="pres">
      <dgm:prSet presAssocID="{18935234-F39B-4F64-9D3E-ECC198090598}" presName="tx1" presStyleLbl="revTx" presStyleIdx="1" presStyleCnt="3"/>
      <dgm:spPr/>
      <dgm:t>
        <a:bodyPr/>
        <a:lstStyle/>
        <a:p>
          <a:endParaRPr lang="en-US"/>
        </a:p>
      </dgm:t>
    </dgm:pt>
    <dgm:pt modelId="{D532D148-ED06-2342-BC2E-8CE37A4E8989}" type="pres">
      <dgm:prSet presAssocID="{18935234-F39B-4F64-9D3E-ECC198090598}" presName="vert1" presStyleCnt="0"/>
      <dgm:spPr/>
    </dgm:pt>
    <dgm:pt modelId="{453B5C1B-7479-A64C-A62F-F8FF11789102}" type="pres">
      <dgm:prSet presAssocID="{3CA3A262-78E2-46B9-86B9-EC5A18FB14DE}" presName="thickLine" presStyleLbl="alignNode1" presStyleIdx="2" presStyleCnt="3"/>
      <dgm:spPr>
        <a:ln>
          <a:solidFill>
            <a:schemeClr val="bg1"/>
          </a:solidFill>
        </a:ln>
      </dgm:spPr>
    </dgm:pt>
    <dgm:pt modelId="{89D2E576-A51A-EA46-935A-67D215DADAC5}" type="pres">
      <dgm:prSet presAssocID="{3CA3A262-78E2-46B9-86B9-EC5A18FB14DE}" presName="horz1" presStyleCnt="0"/>
      <dgm:spPr/>
    </dgm:pt>
    <dgm:pt modelId="{957815F8-9C36-1140-BDB3-0407376DDA24}" type="pres">
      <dgm:prSet presAssocID="{3CA3A262-78E2-46B9-86B9-EC5A18FB14DE}" presName="tx1" presStyleLbl="revTx" presStyleIdx="2" presStyleCnt="3"/>
      <dgm:spPr/>
      <dgm:t>
        <a:bodyPr/>
        <a:lstStyle/>
        <a:p>
          <a:endParaRPr lang="en-US"/>
        </a:p>
      </dgm:t>
    </dgm:pt>
    <dgm:pt modelId="{A6EC63B3-C51F-BD4C-AEDE-3C1BEC0C7833}" type="pres">
      <dgm:prSet presAssocID="{3CA3A262-78E2-46B9-86B9-EC5A18FB14DE}" presName="vert1" presStyleCnt="0"/>
      <dgm:spPr/>
    </dgm:pt>
  </dgm:ptLst>
  <dgm:cxnLst>
    <dgm:cxn modelId="{CB779D4E-8EEB-A849-B2AF-50AAE1FB511B}" type="presOf" srcId="{3CA3A262-78E2-46B9-86B9-EC5A18FB14DE}" destId="{957815F8-9C36-1140-BDB3-0407376DDA24}" srcOrd="0" destOrd="0" presId="urn:microsoft.com/office/officeart/2008/layout/LinedList"/>
    <dgm:cxn modelId="{B72B51E5-32C4-3648-ADD5-2B80FE381DE5}" type="presOf" srcId="{15F858BE-12F3-4653-B340-0B188B98203C}" destId="{7DAF90AF-7CE1-D044-AB67-E772D8B64C31}" srcOrd="0" destOrd="0" presId="urn:microsoft.com/office/officeart/2008/layout/LinedList"/>
    <dgm:cxn modelId="{DA22B488-0463-414F-B875-46191CF8188F}" srcId="{64F98948-3320-4B7F-80FB-AB1137B5078B}" destId="{3CA3A262-78E2-46B9-86B9-EC5A18FB14DE}" srcOrd="2" destOrd="0" parTransId="{6BBE6B70-7535-4543-9D22-9A5FD3AA825E}" sibTransId="{B3A5339B-3B69-46DF-810A-B2517955555D}"/>
    <dgm:cxn modelId="{449BF4EB-8EBD-894C-91D4-10983A9E9D7B}" type="presOf" srcId="{18935234-F39B-4F64-9D3E-ECC198090598}" destId="{6639C706-905D-3248-BE34-3BE36FC9DC61}" srcOrd="0" destOrd="0" presId="urn:microsoft.com/office/officeart/2008/layout/LinedList"/>
    <dgm:cxn modelId="{91D2593C-7D74-43E8-BC24-122A9C83402E}" srcId="{64F98948-3320-4B7F-80FB-AB1137B5078B}" destId="{18935234-F39B-4F64-9D3E-ECC198090598}" srcOrd="1" destOrd="0" parTransId="{B6CB3CF8-E647-4BD2-92CD-1EEA584C5221}" sibTransId="{A80C0A60-9866-4750-AF50-82E6D30D27C4}"/>
    <dgm:cxn modelId="{A2308A67-38BB-F043-9E6E-F57CB5E4B561}" type="presOf" srcId="{64F98948-3320-4B7F-80FB-AB1137B5078B}" destId="{D7AA8D21-169A-7847-AE19-449AF2A0AB87}" srcOrd="0" destOrd="0" presId="urn:microsoft.com/office/officeart/2008/layout/LinedList"/>
    <dgm:cxn modelId="{DEBC30EA-F307-450A-9FE0-DE38E709B7C6}" srcId="{64F98948-3320-4B7F-80FB-AB1137B5078B}" destId="{15F858BE-12F3-4653-B340-0B188B98203C}" srcOrd="0" destOrd="0" parTransId="{A18FFBF8-8B7D-40D4-A330-31FF915469FD}" sibTransId="{BAF7F54C-54BB-4E32-A3BE-70FDDE1ACC7A}"/>
    <dgm:cxn modelId="{02EB7A7A-8DEE-E045-B8AF-A4CCD3A2734E}" type="presParOf" srcId="{D7AA8D21-169A-7847-AE19-449AF2A0AB87}" destId="{F9E147F5-92BE-3E41-87A0-D2DD515E3EFE}" srcOrd="0" destOrd="0" presId="urn:microsoft.com/office/officeart/2008/layout/LinedList"/>
    <dgm:cxn modelId="{122131D9-A3D0-D74B-B638-18DE07FF143D}" type="presParOf" srcId="{D7AA8D21-169A-7847-AE19-449AF2A0AB87}" destId="{F177C780-64AE-5942-AD6F-16F6F72EB1FC}" srcOrd="1" destOrd="0" presId="urn:microsoft.com/office/officeart/2008/layout/LinedList"/>
    <dgm:cxn modelId="{EDD7763F-C748-A045-94A5-CA8723A57E93}" type="presParOf" srcId="{F177C780-64AE-5942-AD6F-16F6F72EB1FC}" destId="{7DAF90AF-7CE1-D044-AB67-E772D8B64C31}" srcOrd="0" destOrd="0" presId="urn:microsoft.com/office/officeart/2008/layout/LinedList"/>
    <dgm:cxn modelId="{AA643B8F-1448-0344-A49A-62C2577267C4}" type="presParOf" srcId="{F177C780-64AE-5942-AD6F-16F6F72EB1FC}" destId="{BE716566-FA79-2C44-957F-53F15A03AB60}" srcOrd="1" destOrd="0" presId="urn:microsoft.com/office/officeart/2008/layout/LinedList"/>
    <dgm:cxn modelId="{F4997E22-5A15-7C41-A354-41E89AC1DAED}" type="presParOf" srcId="{D7AA8D21-169A-7847-AE19-449AF2A0AB87}" destId="{F1AF51EE-E3E4-7A4F-8716-70015E55D922}" srcOrd="2" destOrd="0" presId="urn:microsoft.com/office/officeart/2008/layout/LinedList"/>
    <dgm:cxn modelId="{16CF5D22-0DA6-B04B-943B-F76B00232359}" type="presParOf" srcId="{D7AA8D21-169A-7847-AE19-449AF2A0AB87}" destId="{90CCACE4-9B22-3647-8A5E-6709728A511E}" srcOrd="3" destOrd="0" presId="urn:microsoft.com/office/officeart/2008/layout/LinedList"/>
    <dgm:cxn modelId="{5A015495-6449-7C45-B7B0-3605798E220C}" type="presParOf" srcId="{90CCACE4-9B22-3647-8A5E-6709728A511E}" destId="{6639C706-905D-3248-BE34-3BE36FC9DC61}" srcOrd="0" destOrd="0" presId="urn:microsoft.com/office/officeart/2008/layout/LinedList"/>
    <dgm:cxn modelId="{34E5689A-D2B8-0F40-97E2-F8F7A8866E4C}" type="presParOf" srcId="{90CCACE4-9B22-3647-8A5E-6709728A511E}" destId="{D532D148-ED06-2342-BC2E-8CE37A4E8989}" srcOrd="1" destOrd="0" presId="urn:microsoft.com/office/officeart/2008/layout/LinedList"/>
    <dgm:cxn modelId="{E3E659C5-43C7-5140-AFE4-78104922EEE4}" type="presParOf" srcId="{D7AA8D21-169A-7847-AE19-449AF2A0AB87}" destId="{453B5C1B-7479-A64C-A62F-F8FF11789102}" srcOrd="4" destOrd="0" presId="urn:microsoft.com/office/officeart/2008/layout/LinedList"/>
    <dgm:cxn modelId="{A027A662-9EAE-DD44-BD05-1DCA0CC5485C}" type="presParOf" srcId="{D7AA8D21-169A-7847-AE19-449AF2A0AB87}" destId="{89D2E576-A51A-EA46-935A-67D215DADAC5}" srcOrd="5" destOrd="0" presId="urn:microsoft.com/office/officeart/2008/layout/LinedList"/>
    <dgm:cxn modelId="{CE592214-9472-B14D-9131-79B4E0A85531}" type="presParOf" srcId="{89D2E576-A51A-EA46-935A-67D215DADAC5}" destId="{957815F8-9C36-1140-BDB3-0407376DDA24}" srcOrd="0" destOrd="0" presId="urn:microsoft.com/office/officeart/2008/layout/LinedList"/>
    <dgm:cxn modelId="{1416C33F-FB31-7242-BEDD-21BE16F290ED}" type="presParOf" srcId="{89D2E576-A51A-EA46-935A-67D215DADAC5}" destId="{A6EC63B3-C51F-BD4C-AEDE-3C1BEC0C783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05/8/colors/accent1_2" csCatId="accent1" phldr="1"/>
      <dgm:spPr/>
      <dgm:t>
        <a:bodyPr/>
        <a:lstStyle/>
        <a:p>
          <a:endParaRPr lang="en-US"/>
        </a:p>
      </dgm:t>
    </dgm:pt>
    <dgm:pt modelId="{AACEAFD5-63CF-4AFC-B46F-BE086C5D447C}">
      <dgm:prSet phldrT="[Text]" custT="1"/>
      <dgm:spPr>
        <a:ln>
          <a:noFill/>
        </a:ln>
      </dgm:spPr>
      <dgm:t>
        <a:bodyPr/>
        <a:lstStyle/>
        <a:p>
          <a:pPr>
            <a:lnSpc>
              <a:spcPct val="100000"/>
            </a:lnSpc>
          </a:pPr>
          <a:r>
            <a:rPr lang="en-US" sz="1600" b="0" dirty="0">
              <a:effectLst>
                <a:outerShdw blurRad="50800" dist="38100" dir="2700000" algn="tl" rotWithShape="0">
                  <a:schemeClr val="tx1">
                    <a:alpha val="50000"/>
                  </a:schemeClr>
                </a:outerShdw>
              </a:effectLst>
              <a:latin typeface="+mj-lt"/>
            </a:rPr>
            <a:t>STAGE 01</a:t>
          </a:r>
        </a:p>
      </dgm:t>
    </dgm:pt>
    <dgm:pt modelId="{7A0BD8EC-BB4A-4912-A54E-6F39B681264E}" type="parTrans" cxnId="{AE101ABC-7EA3-4444-A576-8AB15A371C84}">
      <dgm:prSet/>
      <dgm:spPr/>
      <dgm:t>
        <a:bodyPr/>
        <a:lstStyle/>
        <a:p>
          <a:pPr>
            <a:lnSpc>
              <a:spcPct val="100000"/>
            </a:lnSpc>
          </a:pPr>
          <a:endParaRPr lang="en-US" sz="2000" b="0"/>
        </a:p>
      </dgm:t>
    </dgm:pt>
    <dgm:pt modelId="{7A8D4B4D-06E9-4958-810D-A6226B6AC588}" type="sibTrans" cxnId="{AE101ABC-7EA3-4444-A576-8AB15A371C84}">
      <dgm:prSet/>
      <dgm:spPr/>
      <dgm:t>
        <a:bodyPr/>
        <a:lstStyle/>
        <a:p>
          <a:pPr>
            <a:lnSpc>
              <a:spcPct val="100000"/>
            </a:lnSpc>
          </a:pPr>
          <a:endParaRPr lang="en-US" sz="2000" b="0"/>
        </a:p>
      </dgm:t>
    </dgm:pt>
    <dgm:pt modelId="{349299C9-846E-4827-813A-349CCCE20782}">
      <dgm:prSet phldrT="[Text]" custT="1"/>
      <dgm:spPr/>
      <dgm:t>
        <a:bodyPr lIns="108000" tIns="432000" rIns="288000" bIns="2124000" anchor="t" anchorCtr="0"/>
        <a:lstStyle/>
        <a:p>
          <a:pPr marL="0" lvl="0" indent="0" defTabSz="533400">
            <a:lnSpc>
              <a:spcPct val="100000"/>
            </a:lnSpc>
            <a:spcBef>
              <a:spcPct val="0"/>
            </a:spcBef>
            <a:spcAft>
              <a:spcPts val="0"/>
            </a:spcAft>
            <a:buNone/>
          </a:pPr>
          <a:r>
            <a:rPr lang="en-US" sz="1200" b="0" kern="1200" dirty="0">
              <a:latin typeface="+mn-lt"/>
              <a:ea typeface="+mn-ea"/>
              <a:cs typeface="+mn-cs"/>
            </a:rPr>
            <a:t>Here we see various research works and work in this domain that would help us to create a framework and avoid future problems for our idea.</a:t>
          </a:r>
        </a:p>
      </dgm:t>
    </dgm:pt>
    <dgm:pt modelId="{AEA27547-B9ED-4994-BD27-04EC297EF367}" type="parTrans" cxnId="{0EFA3039-6828-403C-9445-4359BA6645E6}">
      <dgm:prSet/>
      <dgm:spPr/>
      <dgm:t>
        <a:bodyPr/>
        <a:lstStyle/>
        <a:p>
          <a:pPr>
            <a:lnSpc>
              <a:spcPct val="100000"/>
            </a:lnSpc>
          </a:pPr>
          <a:endParaRPr lang="en-US" sz="2000" b="0"/>
        </a:p>
      </dgm:t>
    </dgm:pt>
    <dgm:pt modelId="{9D819F52-ACA0-4B08-8256-DF6BD8FA3A0B}" type="sibTrans" cxnId="{0EFA3039-6828-403C-9445-4359BA6645E6}">
      <dgm:prSet/>
      <dgm:spPr/>
      <dgm:t>
        <a:bodyPr/>
        <a:lstStyle/>
        <a:p>
          <a:pPr>
            <a:lnSpc>
              <a:spcPct val="100000"/>
            </a:lnSpc>
          </a:pPr>
          <a:endParaRPr lang="en-US" sz="2000" b="0"/>
        </a:p>
      </dgm:t>
    </dgm:pt>
    <dgm:pt modelId="{5D70EFF5-8B31-4A1F-AE44-51E4CF0013EB}">
      <dgm:prSet phldrT="[Text]" custT="1"/>
      <dgm:spPr/>
      <dgm:t>
        <a:bodyPr lIns="108000" tIns="432000" rIns="288000" bIns="2304000" anchor="t" anchorCtr="0"/>
        <a:lstStyle/>
        <a:p>
          <a:pPr>
            <a:lnSpc>
              <a:spcPct val="100000"/>
            </a:lnSpc>
          </a:pPr>
          <a:r>
            <a:rPr lang="en-US" sz="2000" b="1" dirty="0"/>
            <a:t>Dataset Exploration</a:t>
          </a:r>
        </a:p>
      </dgm:t>
    </dgm:pt>
    <dgm:pt modelId="{96C720A0-FEEF-48D1-8DF6-ABA03C304822}" type="parTrans" cxnId="{E97FF64F-8020-497E-AE7D-2395DDA4560D}">
      <dgm:prSet/>
      <dgm:spPr/>
      <dgm:t>
        <a:bodyPr/>
        <a:lstStyle/>
        <a:p>
          <a:pPr>
            <a:lnSpc>
              <a:spcPct val="100000"/>
            </a:lnSpc>
          </a:pPr>
          <a:endParaRPr lang="en-US" sz="2000" b="0"/>
        </a:p>
      </dgm:t>
    </dgm:pt>
    <dgm:pt modelId="{B6A59CDE-18AD-4553-B6C5-FF001A8E8510}" type="sibTrans" cxnId="{E97FF64F-8020-497E-AE7D-2395DDA4560D}">
      <dgm:prSet/>
      <dgm:spPr/>
      <dgm:t>
        <a:bodyPr/>
        <a:lstStyle/>
        <a:p>
          <a:pPr>
            <a:lnSpc>
              <a:spcPct val="100000"/>
            </a:lnSpc>
          </a:pPr>
          <a:endParaRPr lang="en-US" sz="2000" b="0"/>
        </a:p>
      </dgm:t>
    </dgm:pt>
    <dgm:pt modelId="{D71FC021-6A65-44D1-95B9-0E6C89079866}">
      <dgm:prSet phldrT="[Text]" custT="1"/>
      <dgm:spPr>
        <a:ln>
          <a:noFill/>
        </a:ln>
      </dgm:spPr>
      <dgm:t>
        <a:bodyPr/>
        <a:lstStyle/>
        <a:p>
          <a:pPr>
            <a:lnSpc>
              <a:spcPct val="100000"/>
            </a:lnSpc>
          </a:pPr>
          <a:r>
            <a:rPr lang="en-US" sz="1600" b="0" dirty="0">
              <a:effectLst>
                <a:outerShdw blurRad="50800" dist="38100" dir="2700000" algn="tl" rotWithShape="0">
                  <a:schemeClr val="tx1">
                    <a:alpha val="50000"/>
                  </a:schemeClr>
                </a:outerShdw>
              </a:effectLst>
              <a:latin typeface="+mj-lt"/>
            </a:rPr>
            <a:t>STAGE 03</a:t>
          </a:r>
        </a:p>
      </dgm:t>
    </dgm:pt>
    <dgm:pt modelId="{862AAE39-3AAD-40E3-BA20-90187BD73242}" type="parTrans" cxnId="{53239C96-427C-420B-95DC-546F3B30ED65}">
      <dgm:prSet/>
      <dgm:spPr/>
      <dgm:t>
        <a:bodyPr/>
        <a:lstStyle/>
        <a:p>
          <a:pPr>
            <a:lnSpc>
              <a:spcPct val="100000"/>
            </a:lnSpc>
          </a:pPr>
          <a:endParaRPr lang="en-US" sz="2000" b="0"/>
        </a:p>
      </dgm:t>
    </dgm:pt>
    <dgm:pt modelId="{9B090D9D-470E-46E2-AABB-0368A52481AA}" type="sibTrans" cxnId="{53239C96-427C-420B-95DC-546F3B30ED65}">
      <dgm:prSet/>
      <dgm:spPr/>
      <dgm:t>
        <a:bodyPr/>
        <a:lstStyle/>
        <a:p>
          <a:pPr>
            <a:lnSpc>
              <a:spcPct val="100000"/>
            </a:lnSpc>
          </a:pPr>
          <a:endParaRPr lang="en-US" sz="2000" b="0"/>
        </a:p>
      </dgm:t>
    </dgm:pt>
    <dgm:pt modelId="{4A6BB192-9983-4F48-BBC5-6E384EED7EC5}">
      <dgm:prSet phldrT="[Text]" custT="1"/>
      <dgm:spPr/>
      <dgm:t>
        <a:bodyPr lIns="108000" tIns="432000" rIns="288000" bIns="2232000" anchor="t" anchorCtr="0"/>
        <a:lstStyle/>
        <a:p>
          <a:pPr>
            <a:lnSpc>
              <a:spcPct val="100000"/>
            </a:lnSpc>
          </a:pPr>
          <a:r>
            <a:rPr lang="en-US" sz="2000" b="1" dirty="0"/>
            <a:t>Pre-Processing</a:t>
          </a:r>
        </a:p>
      </dgm:t>
    </dgm:pt>
    <dgm:pt modelId="{230A6E4A-6CED-4DC0-AEFE-6859FE07B658}" type="parTrans" cxnId="{E3115EEA-DE9C-4F06-B8B3-BEB263D5F2B1}">
      <dgm:prSet/>
      <dgm:spPr/>
      <dgm:t>
        <a:bodyPr/>
        <a:lstStyle/>
        <a:p>
          <a:pPr>
            <a:lnSpc>
              <a:spcPct val="100000"/>
            </a:lnSpc>
          </a:pPr>
          <a:endParaRPr lang="en-US" sz="2000" b="0"/>
        </a:p>
      </dgm:t>
    </dgm:pt>
    <dgm:pt modelId="{0B568EC2-5D2A-4B00-8047-B7832F245B44}" type="sibTrans" cxnId="{E3115EEA-DE9C-4F06-B8B3-BEB263D5F2B1}">
      <dgm:prSet/>
      <dgm:spPr/>
      <dgm:t>
        <a:bodyPr/>
        <a:lstStyle/>
        <a:p>
          <a:pPr>
            <a:lnSpc>
              <a:spcPct val="100000"/>
            </a:lnSpc>
          </a:pPr>
          <a:endParaRPr lang="en-US" sz="2000" b="0"/>
        </a:p>
      </dgm:t>
    </dgm:pt>
    <dgm:pt modelId="{D07AD3FD-84FF-467E-9693-752776549C61}">
      <dgm:prSet phldrT="[Text]" custT="1"/>
      <dgm:spPr>
        <a:solidFill>
          <a:schemeClr val="tx2"/>
        </a:solidFill>
        <a:ln>
          <a:noFill/>
        </a:ln>
      </dgm:spPr>
      <dgm:t>
        <a:bodyPr/>
        <a:lstStyle/>
        <a:p>
          <a:pPr>
            <a:lnSpc>
              <a:spcPct val="100000"/>
            </a:lnSpc>
          </a:pPr>
          <a:r>
            <a:rPr lang="en-US" sz="1600" b="0" dirty="0">
              <a:effectLst>
                <a:outerShdw blurRad="50800" dist="38100" dir="2700000" algn="tl" rotWithShape="0">
                  <a:schemeClr val="tx1">
                    <a:alpha val="50000"/>
                  </a:schemeClr>
                </a:outerShdw>
              </a:effectLst>
              <a:latin typeface="+mj-lt"/>
            </a:rPr>
            <a:t>STAGE 02</a:t>
          </a:r>
        </a:p>
      </dgm:t>
    </dgm:pt>
    <dgm:pt modelId="{A8C9B7A9-BC2A-4753-B7F0-F2E361D95520}" type="sibTrans" cxnId="{55492768-9A5E-4F74-AC7C-959C5C24EFD3}">
      <dgm:prSet/>
      <dgm:spPr/>
      <dgm:t>
        <a:bodyPr/>
        <a:lstStyle/>
        <a:p>
          <a:pPr>
            <a:lnSpc>
              <a:spcPct val="100000"/>
            </a:lnSpc>
          </a:pPr>
          <a:endParaRPr lang="en-US" sz="2000" b="0"/>
        </a:p>
      </dgm:t>
    </dgm:pt>
    <dgm:pt modelId="{7B691773-F524-4FAD-A272-BDF0B0C4370A}" type="parTrans" cxnId="{55492768-9A5E-4F74-AC7C-959C5C24EFD3}">
      <dgm:prSet/>
      <dgm:spPr/>
      <dgm:t>
        <a:bodyPr/>
        <a:lstStyle/>
        <a:p>
          <a:pPr>
            <a:lnSpc>
              <a:spcPct val="100000"/>
            </a:lnSpc>
          </a:pPr>
          <a:endParaRPr lang="en-US" sz="2000" b="0"/>
        </a:p>
      </dgm:t>
    </dgm:pt>
    <dgm:pt modelId="{32CCB050-072A-41BF-BE1B-388CF53E5629}">
      <dgm:prSet custT="1"/>
      <dgm:spPr>
        <a:solidFill>
          <a:schemeClr val="tx2"/>
        </a:solidFill>
        <a:ln>
          <a:noFill/>
        </a:ln>
      </dgm:spPr>
      <dgm:t>
        <a:bodyPr/>
        <a:lstStyle/>
        <a:p>
          <a:pPr>
            <a:lnSpc>
              <a:spcPct val="100000"/>
            </a:lnSpc>
          </a:pPr>
          <a:r>
            <a:rPr lang="en-US" sz="1600" b="0" dirty="0">
              <a:effectLst>
                <a:outerShdw blurRad="50800" dist="38100" dir="2700000" algn="tl" rotWithShape="0">
                  <a:schemeClr val="tx1">
                    <a:alpha val="50000"/>
                  </a:schemeClr>
                </a:outerShdw>
              </a:effectLst>
              <a:latin typeface="+mj-lt"/>
            </a:rPr>
            <a:t>STAGE 04</a:t>
          </a:r>
          <a:endParaRPr lang="ru-RU" sz="1600" b="0" dirty="0">
            <a:effectLst>
              <a:outerShdw blurRad="50800" dist="38100" dir="2700000" algn="tl" rotWithShape="0">
                <a:schemeClr val="tx1">
                  <a:alpha val="50000"/>
                </a:schemeClr>
              </a:outerShdw>
            </a:effectLst>
            <a:latin typeface="+mj-lt"/>
          </a:endParaRPr>
        </a:p>
      </dgm:t>
    </dgm:pt>
    <dgm:pt modelId="{B301371B-A53D-4B79-8B8D-7B304894442B}" type="parTrans" cxnId="{042E0AE1-6450-410A-B96E-AFBADB139BEA}">
      <dgm:prSet/>
      <dgm:spPr/>
      <dgm:t>
        <a:bodyPr/>
        <a:lstStyle/>
        <a:p>
          <a:pPr>
            <a:lnSpc>
              <a:spcPct val="100000"/>
            </a:lnSpc>
          </a:pPr>
          <a:endParaRPr lang="ru-RU" sz="2000" b="0"/>
        </a:p>
      </dgm:t>
    </dgm:pt>
    <dgm:pt modelId="{BF05D8EE-4413-4737-8721-DAF10D6CAB04}" type="sibTrans" cxnId="{042E0AE1-6450-410A-B96E-AFBADB139BEA}">
      <dgm:prSet/>
      <dgm:spPr/>
      <dgm:t>
        <a:bodyPr/>
        <a:lstStyle/>
        <a:p>
          <a:pPr>
            <a:lnSpc>
              <a:spcPct val="100000"/>
            </a:lnSpc>
          </a:pPr>
          <a:endParaRPr lang="ru-RU" sz="2000" b="0"/>
        </a:p>
      </dgm:t>
    </dgm:pt>
    <dgm:pt modelId="{9E838AE2-4659-4603-ABC8-58DF4222C0D4}">
      <dgm:prSet custT="1"/>
      <dgm:spPr>
        <a:ln>
          <a:noFill/>
        </a:ln>
      </dgm:spPr>
      <dgm:t>
        <a:bodyPr/>
        <a:lstStyle/>
        <a:p>
          <a:pPr>
            <a:lnSpc>
              <a:spcPct val="100000"/>
            </a:lnSpc>
          </a:pPr>
          <a:r>
            <a:rPr lang="en-US" sz="1600" b="0" dirty="0">
              <a:effectLst>
                <a:outerShdw blurRad="50800" dist="38100" dir="2700000" algn="tl" rotWithShape="0">
                  <a:schemeClr val="tx1">
                    <a:alpha val="50000"/>
                  </a:schemeClr>
                </a:outerShdw>
              </a:effectLst>
              <a:latin typeface="+mj-lt"/>
            </a:rPr>
            <a:t>STAGE 05</a:t>
          </a:r>
          <a:endParaRPr lang="ru-RU" sz="1600" b="0" dirty="0">
            <a:effectLst>
              <a:outerShdw blurRad="50800" dist="38100" dir="2700000" algn="tl" rotWithShape="0">
                <a:schemeClr val="tx1">
                  <a:alpha val="50000"/>
                </a:schemeClr>
              </a:outerShdw>
            </a:effectLst>
            <a:latin typeface="+mj-lt"/>
          </a:endParaRPr>
        </a:p>
      </dgm:t>
    </dgm:pt>
    <dgm:pt modelId="{5FC53805-9431-4BC8-ADB9-DABF59DE31C7}" type="parTrans" cxnId="{CF54291C-AAFD-4FA4-9A16-20CE892BA907}">
      <dgm:prSet/>
      <dgm:spPr/>
      <dgm:t>
        <a:bodyPr/>
        <a:lstStyle/>
        <a:p>
          <a:pPr>
            <a:lnSpc>
              <a:spcPct val="100000"/>
            </a:lnSpc>
          </a:pPr>
          <a:endParaRPr lang="ru-RU" sz="2000" b="0"/>
        </a:p>
      </dgm:t>
    </dgm:pt>
    <dgm:pt modelId="{61F1BCD3-232D-4C03-B56C-182BCB6108CD}" type="sibTrans" cxnId="{CF54291C-AAFD-4FA4-9A16-20CE892BA907}">
      <dgm:prSet/>
      <dgm:spPr/>
      <dgm:t>
        <a:bodyPr/>
        <a:lstStyle/>
        <a:p>
          <a:pPr>
            <a:lnSpc>
              <a:spcPct val="100000"/>
            </a:lnSpc>
          </a:pPr>
          <a:endParaRPr lang="ru-RU" sz="2000" b="0"/>
        </a:p>
      </dgm:t>
    </dgm:pt>
    <dgm:pt modelId="{C8E903CE-0CFD-4D68-A857-80E14557005E}">
      <dgm:prSet custT="1"/>
      <dgm:spPr/>
      <dgm:t>
        <a:bodyPr lIns="108000" tIns="432000" rIns="288000" bIns="2304000" anchor="t" anchorCtr="0"/>
        <a:lstStyle/>
        <a:p>
          <a:pPr marL="0" lvl="0" indent="0" defTabSz="533400">
            <a:lnSpc>
              <a:spcPct val="100000"/>
            </a:lnSpc>
            <a:spcBef>
              <a:spcPct val="0"/>
            </a:spcBef>
            <a:spcAft>
              <a:spcPts val="0"/>
            </a:spcAft>
            <a:buNone/>
          </a:pPr>
          <a:r>
            <a:rPr lang="en-US" sz="2000" b="1" kern="1200" dirty="0">
              <a:latin typeface="+mn-lt"/>
              <a:ea typeface="+mn-ea"/>
              <a:cs typeface="+mn-cs"/>
            </a:rPr>
            <a:t>Testing &amp; Deploying</a:t>
          </a:r>
        </a:p>
      </dgm:t>
    </dgm:pt>
    <dgm:pt modelId="{D5890537-0D77-4DA1-A100-62C393623468}" type="parTrans" cxnId="{17BD67AD-4331-49EC-BC4A-29404E891597}">
      <dgm:prSet/>
      <dgm:spPr/>
      <dgm:t>
        <a:bodyPr/>
        <a:lstStyle/>
        <a:p>
          <a:pPr>
            <a:lnSpc>
              <a:spcPct val="100000"/>
            </a:lnSpc>
          </a:pPr>
          <a:endParaRPr lang="en-US" sz="2000" b="0"/>
        </a:p>
      </dgm:t>
    </dgm:pt>
    <dgm:pt modelId="{862799CE-00F4-4DD6-894E-A487503F8DE6}" type="sibTrans" cxnId="{17BD67AD-4331-49EC-BC4A-29404E891597}">
      <dgm:prSet/>
      <dgm:spPr/>
      <dgm:t>
        <a:bodyPr/>
        <a:lstStyle/>
        <a:p>
          <a:pPr>
            <a:lnSpc>
              <a:spcPct val="100000"/>
            </a:lnSpc>
          </a:pPr>
          <a:endParaRPr lang="en-US" sz="2000" b="0"/>
        </a:p>
      </dgm:t>
    </dgm:pt>
    <dgm:pt modelId="{B632DDC9-0371-45BC-A511-ADEC09561093}">
      <dgm:prSet phldrT="[Text]" custT="1"/>
      <dgm:spPr/>
      <dgm:t>
        <a:bodyPr lIns="108000" tIns="432000" rIns="288000" bIns="2124000" anchor="t" anchorCtr="0"/>
        <a:lstStyle/>
        <a:p>
          <a:pPr marL="0" lvl="0" indent="0" defTabSz="533400">
            <a:lnSpc>
              <a:spcPct val="100000"/>
            </a:lnSpc>
            <a:spcBef>
              <a:spcPct val="0"/>
            </a:spcBef>
            <a:spcAft>
              <a:spcPts val="0"/>
            </a:spcAft>
            <a:buNone/>
          </a:pPr>
          <a:r>
            <a:rPr lang="en-US" sz="2000" b="1" kern="1200" baseline="0" dirty="0">
              <a:latin typeface="+mn-lt"/>
              <a:ea typeface="+mn-ea"/>
              <a:cs typeface="+mn-cs"/>
            </a:rPr>
            <a:t>Research</a:t>
          </a:r>
        </a:p>
      </dgm:t>
    </dgm:pt>
    <dgm:pt modelId="{6B5ED054-02E8-4F5B-8504-2BC6315DABD6}" type="parTrans" cxnId="{CF35642C-2872-4BAC-BD0B-F7A301B35C7D}">
      <dgm:prSet/>
      <dgm:spPr/>
      <dgm:t>
        <a:bodyPr/>
        <a:lstStyle/>
        <a:p>
          <a:endParaRPr lang="en-IN"/>
        </a:p>
      </dgm:t>
    </dgm:pt>
    <dgm:pt modelId="{6DCE7024-A0A9-41CD-BA5B-9597E752F6C5}" type="sibTrans" cxnId="{CF35642C-2872-4BAC-BD0B-F7A301B35C7D}">
      <dgm:prSet/>
      <dgm:spPr/>
      <dgm:t>
        <a:bodyPr/>
        <a:lstStyle/>
        <a:p>
          <a:endParaRPr lang="en-IN"/>
        </a:p>
      </dgm:t>
    </dgm:pt>
    <dgm:pt modelId="{98950CDD-9BA2-4D0F-B5A6-AC788211B9D7}">
      <dgm:prSet phldrT="[Text]" custT="1"/>
      <dgm:spPr/>
      <dgm:t>
        <a:bodyPr lIns="108000" tIns="432000" rIns="288000" bIns="2304000" anchor="t" anchorCtr="0"/>
        <a:lstStyle/>
        <a:p>
          <a:r>
            <a:rPr lang="en-US" sz="1200" b="0" baseline="0" dirty="0">
              <a:latin typeface="+mn-lt"/>
              <a:ea typeface="+mn-ea"/>
              <a:cs typeface="+mn-cs"/>
            </a:rPr>
            <a:t>Here we see various datasets and try to create a dataset of our own that we can use in this domain that would help us to create a working model for our idea.</a:t>
          </a:r>
          <a:endParaRPr lang="en-IN" sz="1200" baseline="0" dirty="0"/>
        </a:p>
      </dgm:t>
    </dgm:pt>
    <dgm:pt modelId="{74C4EF1F-75EE-4EBE-8B1C-2150CFF2320E}" type="parTrans" cxnId="{03EF5852-4BF7-47B0-8220-51F16F0A1849}">
      <dgm:prSet/>
      <dgm:spPr/>
      <dgm:t>
        <a:bodyPr/>
        <a:lstStyle/>
        <a:p>
          <a:endParaRPr lang="en-IN"/>
        </a:p>
      </dgm:t>
    </dgm:pt>
    <dgm:pt modelId="{D59F9350-3DCA-41EB-9E6E-BB3AAA1FF5BA}" type="sibTrans" cxnId="{03EF5852-4BF7-47B0-8220-51F16F0A1849}">
      <dgm:prSet/>
      <dgm:spPr/>
      <dgm:t>
        <a:bodyPr/>
        <a:lstStyle/>
        <a:p>
          <a:endParaRPr lang="en-IN"/>
        </a:p>
      </dgm:t>
    </dgm:pt>
    <dgm:pt modelId="{26D2BA41-7564-4899-BBA7-F7FD25BBBECD}">
      <dgm:prSet custT="1"/>
      <dgm:spPr/>
      <dgm:t>
        <a:bodyPr bIns="2232000"/>
        <a:lstStyle/>
        <a:p>
          <a:pPr>
            <a:lnSpc>
              <a:spcPct val="100000"/>
            </a:lnSpc>
          </a:pPr>
          <a:r>
            <a:rPr lang="en-US" sz="1200" b="0" baseline="0" dirty="0">
              <a:latin typeface="+mn-lt"/>
              <a:ea typeface="+mn-ea"/>
              <a:cs typeface="+mn-cs"/>
            </a:rPr>
            <a:t>In this we process our dataset using various techniques and algorithms in this domain that would help us to create our model and process the videos to our desired forms.</a:t>
          </a:r>
          <a:endParaRPr lang="en-IN" sz="1200" baseline="0" dirty="0"/>
        </a:p>
      </dgm:t>
    </dgm:pt>
    <dgm:pt modelId="{F9E2C6F8-CECC-4270-B08D-B2FAFC7046BD}" type="parTrans" cxnId="{C39A1B65-C2EF-49BE-8EB2-A327669F44E5}">
      <dgm:prSet/>
      <dgm:spPr/>
      <dgm:t>
        <a:bodyPr/>
        <a:lstStyle/>
        <a:p>
          <a:endParaRPr lang="en-IN"/>
        </a:p>
      </dgm:t>
    </dgm:pt>
    <dgm:pt modelId="{339873B5-4638-48C3-93A9-0539A43902D9}" type="sibTrans" cxnId="{C39A1B65-C2EF-49BE-8EB2-A327669F44E5}">
      <dgm:prSet/>
      <dgm:spPr/>
      <dgm:t>
        <a:bodyPr/>
        <a:lstStyle/>
        <a:p>
          <a:endParaRPr lang="en-IN"/>
        </a:p>
      </dgm:t>
    </dgm:pt>
    <dgm:pt modelId="{F5DD888F-7791-43E1-B0EA-99A4A1A7828D}">
      <dgm:prSet custT="1"/>
      <dgm:spPr/>
      <dgm:t>
        <a:bodyPr tIns="468000" bIns="2844000"/>
        <a:lstStyle/>
        <a:p>
          <a:pPr marL="0" lvl="0" indent="0" defTabSz="533400">
            <a:lnSpc>
              <a:spcPct val="100000"/>
            </a:lnSpc>
            <a:spcBef>
              <a:spcPct val="0"/>
            </a:spcBef>
            <a:spcAft>
              <a:spcPts val="0"/>
            </a:spcAft>
            <a:buNone/>
          </a:pPr>
          <a:r>
            <a:rPr lang="en-US" sz="1200" b="0" baseline="0" dirty="0">
              <a:latin typeface="+mn-lt"/>
              <a:ea typeface="+mn-ea"/>
              <a:cs typeface="+mn-cs"/>
            </a:rPr>
            <a:t>Here train our model that would help us to recognize gesture and classify which is followed by evaluation of various scores.</a:t>
          </a:r>
          <a:endParaRPr lang="en-IN" sz="1200" baseline="0" dirty="0"/>
        </a:p>
      </dgm:t>
    </dgm:pt>
    <dgm:pt modelId="{FF8D68A6-2CE7-4A18-AB7E-370D3E5AD25D}" type="parTrans" cxnId="{F719A534-E6E0-429C-A0F8-5C9C1F95E13B}">
      <dgm:prSet/>
      <dgm:spPr/>
      <dgm:t>
        <a:bodyPr/>
        <a:lstStyle/>
        <a:p>
          <a:endParaRPr lang="en-IN"/>
        </a:p>
      </dgm:t>
    </dgm:pt>
    <dgm:pt modelId="{282AC4A6-44B8-44AC-976A-D4FFA3006676}" type="sibTrans" cxnId="{F719A534-E6E0-429C-A0F8-5C9C1F95E13B}">
      <dgm:prSet/>
      <dgm:spPr/>
      <dgm:t>
        <a:bodyPr/>
        <a:lstStyle/>
        <a:p>
          <a:endParaRPr lang="en-IN"/>
        </a:p>
      </dgm:t>
    </dgm:pt>
    <dgm:pt modelId="{16FB93DC-F5A5-4444-B3E2-C1BB1A1557AA}">
      <dgm:prSet custT="1"/>
      <dgm:spPr/>
      <dgm:t>
        <a:bodyPr bIns="2304000"/>
        <a:lstStyle/>
        <a:p>
          <a:pPr marL="0" lvl="0" indent="0" defTabSz="533400">
            <a:lnSpc>
              <a:spcPct val="100000"/>
            </a:lnSpc>
            <a:spcBef>
              <a:spcPct val="0"/>
            </a:spcBef>
            <a:spcAft>
              <a:spcPts val="0"/>
            </a:spcAft>
            <a:buNone/>
          </a:pPr>
          <a:r>
            <a:rPr lang="en-US" sz="1200" b="0" baseline="0" dirty="0">
              <a:latin typeface="+mn-lt"/>
              <a:ea typeface="+mn-ea"/>
              <a:cs typeface="+mn-cs"/>
            </a:rPr>
            <a:t>In this we test our model that we created in our previous stage with various video feeds and then deploy it that would work for any video that is </a:t>
          </a:r>
          <a:r>
            <a:rPr lang="en-US" sz="1200" b="0" baseline="0" dirty="0" err="1">
              <a:latin typeface="+mn-lt"/>
              <a:ea typeface="+mn-ea"/>
              <a:cs typeface="+mn-cs"/>
            </a:rPr>
            <a:t>feeded</a:t>
          </a:r>
          <a:r>
            <a:rPr lang="en-US" sz="1200" b="0" baseline="0" dirty="0">
              <a:latin typeface="+mn-lt"/>
              <a:ea typeface="+mn-ea"/>
              <a:cs typeface="+mn-cs"/>
            </a:rPr>
            <a:t> to it.</a:t>
          </a:r>
          <a:endParaRPr lang="en-IN" sz="1200" baseline="0" dirty="0"/>
        </a:p>
      </dgm:t>
    </dgm:pt>
    <dgm:pt modelId="{EC41ADB6-A324-4988-A869-EFA1BA856C46}" type="parTrans" cxnId="{C36B5BF0-0D44-45CE-9FF7-A3ACECEDAD14}">
      <dgm:prSet/>
      <dgm:spPr/>
      <dgm:t>
        <a:bodyPr/>
        <a:lstStyle/>
        <a:p>
          <a:endParaRPr lang="en-IN"/>
        </a:p>
      </dgm:t>
    </dgm:pt>
    <dgm:pt modelId="{C487E058-2F68-4306-916F-BE7C9AF1C638}" type="sibTrans" cxnId="{C36B5BF0-0D44-45CE-9FF7-A3ACECEDAD14}">
      <dgm:prSet/>
      <dgm:spPr/>
      <dgm:t>
        <a:bodyPr/>
        <a:lstStyle/>
        <a:p>
          <a:endParaRPr lang="en-IN"/>
        </a:p>
      </dgm:t>
    </dgm:pt>
    <dgm:pt modelId="{04A40292-9119-41B2-B968-7B651F20675D}">
      <dgm:prSet custT="1"/>
      <dgm:spPr/>
      <dgm:t>
        <a:bodyPr lIns="108000" tIns="468000" rIns="288000" bIns="2844000" anchor="t" anchorCtr="0"/>
        <a:lstStyle/>
        <a:p>
          <a:pPr marL="0" lvl="0" indent="0" defTabSz="533400">
            <a:lnSpc>
              <a:spcPct val="250000"/>
            </a:lnSpc>
            <a:spcBef>
              <a:spcPct val="0"/>
            </a:spcBef>
            <a:spcAft>
              <a:spcPts val="0"/>
            </a:spcAft>
            <a:buNone/>
          </a:pPr>
          <a:r>
            <a:rPr lang="en-US" sz="2000" b="1" kern="1200" dirty="0">
              <a:latin typeface="+mn-lt"/>
              <a:ea typeface="+mn-ea"/>
              <a:cs typeface="+mn-cs"/>
            </a:rPr>
            <a:t>Training</a:t>
          </a:r>
        </a:p>
      </dgm:t>
    </dgm:pt>
    <dgm:pt modelId="{B4C4972A-0898-484E-AF78-D5D7E0F991F2}" type="sibTrans" cxnId="{1D6C5464-DE30-4BEC-9E27-B2C179C39CC4}">
      <dgm:prSet/>
      <dgm:spPr/>
      <dgm:t>
        <a:bodyPr/>
        <a:lstStyle/>
        <a:p>
          <a:pPr>
            <a:lnSpc>
              <a:spcPct val="100000"/>
            </a:lnSpc>
          </a:pPr>
          <a:endParaRPr lang="en-US" sz="2000" b="0"/>
        </a:p>
      </dgm:t>
    </dgm:pt>
    <dgm:pt modelId="{70078FF1-F2A9-4A6B-88D1-8CF3595EFE73}" type="parTrans" cxnId="{1D6C5464-DE30-4BEC-9E27-B2C179C39CC4}">
      <dgm:prSet/>
      <dgm:spPr/>
      <dgm:t>
        <a:bodyPr/>
        <a:lstStyle/>
        <a:p>
          <a:pPr>
            <a:lnSpc>
              <a:spcPct val="100000"/>
            </a:lnSpc>
          </a:pPr>
          <a:endParaRPr lang="en-US" sz="2000" b="0"/>
        </a:p>
      </dgm:t>
    </dgm:pt>
    <dgm:pt modelId="{35BB2963-7B29-46C7-BE10-8E35AF9F6214}" type="pres">
      <dgm:prSet presAssocID="{55C0B14E-AEA6-48D3-A387-ED4A3A3BF840}" presName="Name0" presStyleCnt="0">
        <dgm:presLayoutVars>
          <dgm:animLvl val="lvl"/>
          <dgm:resizeHandles val="exact"/>
        </dgm:presLayoutVars>
      </dgm:prSet>
      <dgm:spPr/>
      <dgm:t>
        <a:bodyPr/>
        <a:lstStyle/>
        <a:p>
          <a:endParaRPr lang="en-US"/>
        </a:p>
      </dgm:t>
    </dgm:pt>
    <dgm:pt modelId="{2230655C-38CF-4F57-B95F-5468A499FF54}" type="pres">
      <dgm:prSet presAssocID="{AACEAFD5-63CF-4AFC-B46F-BE086C5D447C}" presName="composite" presStyleCnt="0"/>
      <dgm:spPr/>
    </dgm:pt>
    <dgm:pt modelId="{F364BED9-01E0-47E1-AC86-D0FD8439B2EA}" type="pres">
      <dgm:prSet presAssocID="{AACEAFD5-63CF-4AFC-B46F-BE086C5D447C}" presName="L" presStyleLbl="solidFgAcc1" presStyleIdx="0" presStyleCnt="5">
        <dgm:presLayoutVars>
          <dgm:chMax val="0"/>
          <dgm:chPref val="0"/>
        </dgm:presLayoutVars>
      </dgm:prSet>
      <dgm:spPr/>
    </dgm:pt>
    <dgm:pt modelId="{E54DECE0-EAE6-4583-86DF-BB890BC905EA}" type="pres">
      <dgm:prSet presAssocID="{AACEAFD5-63CF-4AFC-B46F-BE086C5D447C}" presName="parTx" presStyleLbl="alignNode1" presStyleIdx="0" presStyleCnt="5">
        <dgm:presLayoutVars>
          <dgm:chMax val="0"/>
          <dgm:chPref val="0"/>
          <dgm:bulletEnabled val="1"/>
        </dgm:presLayoutVars>
      </dgm:prSet>
      <dgm:spPr/>
      <dgm:t>
        <a:bodyPr/>
        <a:lstStyle/>
        <a:p>
          <a:endParaRPr lang="en-US"/>
        </a:p>
      </dgm:t>
    </dgm:pt>
    <dgm:pt modelId="{810F143D-D21B-4446-B636-ABC7A3445AC5}" type="pres">
      <dgm:prSet presAssocID="{AACEAFD5-63CF-4AFC-B46F-BE086C5D447C}" presName="desTx" presStyleLbl="revTx" presStyleIdx="0" presStyleCnt="5">
        <dgm:presLayoutVars>
          <dgm:chMax val="0"/>
          <dgm:chPref val="0"/>
          <dgm:bulletEnabled val="1"/>
        </dgm:presLayoutVars>
      </dgm:prSet>
      <dgm:spPr/>
      <dgm:t>
        <a:bodyPr/>
        <a:lstStyle/>
        <a:p>
          <a:endParaRPr lang="en-US"/>
        </a:p>
      </dgm:t>
    </dgm:pt>
    <dgm:pt modelId="{B1FA7D7B-B60B-4D95-8D6E-587E4D56CA9A}" type="pres">
      <dgm:prSet presAssocID="{AACEAFD5-63CF-4AFC-B46F-BE086C5D447C}" presName="EmptyPlaceHolder" presStyleCnt="0"/>
      <dgm:spPr/>
    </dgm:pt>
    <dgm:pt modelId="{3B824884-8D95-4AE1-92FB-6B2578464228}" type="pres">
      <dgm:prSet presAssocID="{7A8D4B4D-06E9-4958-810D-A6226B6AC588}" presName="space" presStyleCnt="0"/>
      <dgm:spPr/>
    </dgm:pt>
    <dgm:pt modelId="{4C986A75-F7F7-49AD-9993-9E8B1918BCC8}" type="pres">
      <dgm:prSet presAssocID="{D07AD3FD-84FF-467E-9693-752776549C61}" presName="composite" presStyleCnt="0"/>
      <dgm:spPr/>
    </dgm:pt>
    <dgm:pt modelId="{022F1691-AE6D-4477-BC44-E8F2686EC6A4}" type="pres">
      <dgm:prSet presAssocID="{D07AD3FD-84FF-467E-9693-752776549C61}" presName="L" presStyleLbl="solidFgAcc1" presStyleIdx="1" presStyleCnt="5">
        <dgm:presLayoutVars>
          <dgm:chMax val="0"/>
          <dgm:chPref val="0"/>
        </dgm:presLayoutVars>
      </dgm:prSet>
      <dgm:spPr>
        <a:ln>
          <a:solidFill>
            <a:schemeClr val="tx2"/>
          </a:solidFill>
        </a:ln>
      </dgm:spPr>
    </dgm:pt>
    <dgm:pt modelId="{3AA20A8C-A5EF-46AE-BD63-0A02678CA41B}" type="pres">
      <dgm:prSet presAssocID="{D07AD3FD-84FF-467E-9693-752776549C61}" presName="parTx" presStyleLbl="alignNode1" presStyleIdx="1" presStyleCnt="5">
        <dgm:presLayoutVars>
          <dgm:chMax val="0"/>
          <dgm:chPref val="0"/>
          <dgm:bulletEnabled val="1"/>
        </dgm:presLayoutVars>
      </dgm:prSet>
      <dgm:spPr/>
      <dgm:t>
        <a:bodyPr/>
        <a:lstStyle/>
        <a:p>
          <a:endParaRPr lang="en-US"/>
        </a:p>
      </dgm:t>
    </dgm:pt>
    <dgm:pt modelId="{E276A1E7-794D-45E8-877E-39FDFBB560AF}" type="pres">
      <dgm:prSet presAssocID="{D07AD3FD-84FF-467E-9693-752776549C61}" presName="desTx" presStyleLbl="revTx" presStyleIdx="1" presStyleCnt="5">
        <dgm:presLayoutVars>
          <dgm:chMax val="0"/>
          <dgm:chPref val="0"/>
          <dgm:bulletEnabled val="1"/>
        </dgm:presLayoutVars>
      </dgm:prSet>
      <dgm:spPr/>
      <dgm:t>
        <a:bodyPr/>
        <a:lstStyle/>
        <a:p>
          <a:endParaRPr lang="en-US"/>
        </a:p>
      </dgm:t>
    </dgm:pt>
    <dgm:pt modelId="{23613EF0-E5A2-4DBD-8907-79968CD0B38E}" type="pres">
      <dgm:prSet presAssocID="{D07AD3FD-84FF-467E-9693-752776549C61}" presName="EmptyPlaceHolder" presStyleCnt="0"/>
      <dgm:spPr/>
    </dgm:pt>
    <dgm:pt modelId="{534DD77E-7117-4E81-A154-D81BA04CB872}" type="pres">
      <dgm:prSet presAssocID="{A8C9B7A9-BC2A-4753-B7F0-F2E361D95520}" presName="space" presStyleCnt="0"/>
      <dgm:spPr/>
    </dgm:pt>
    <dgm:pt modelId="{9F63FC1C-CD7E-4A67-9301-FFC176E0E176}" type="pres">
      <dgm:prSet presAssocID="{D71FC021-6A65-44D1-95B9-0E6C89079866}" presName="composite" presStyleCnt="0"/>
      <dgm:spPr/>
    </dgm:pt>
    <dgm:pt modelId="{AFA1CE62-DC7B-4A4C-B51C-0503CDC17C86}" type="pres">
      <dgm:prSet presAssocID="{D71FC021-6A65-44D1-95B9-0E6C89079866}" presName="L" presStyleLbl="solidFgAcc1" presStyleIdx="2" presStyleCnt="5">
        <dgm:presLayoutVars>
          <dgm:chMax val="0"/>
          <dgm:chPref val="0"/>
        </dgm:presLayoutVars>
      </dgm:prSet>
      <dgm:spPr/>
    </dgm:pt>
    <dgm:pt modelId="{D6AEDCBD-90E1-459E-82D6-A8AE5D18C34E}" type="pres">
      <dgm:prSet presAssocID="{D71FC021-6A65-44D1-95B9-0E6C89079866}" presName="parTx" presStyleLbl="alignNode1" presStyleIdx="2" presStyleCnt="5">
        <dgm:presLayoutVars>
          <dgm:chMax val="0"/>
          <dgm:chPref val="0"/>
          <dgm:bulletEnabled val="1"/>
        </dgm:presLayoutVars>
      </dgm:prSet>
      <dgm:spPr/>
      <dgm:t>
        <a:bodyPr/>
        <a:lstStyle/>
        <a:p>
          <a:endParaRPr lang="en-US"/>
        </a:p>
      </dgm:t>
    </dgm:pt>
    <dgm:pt modelId="{9A399175-F866-43DE-99F7-141A31D855DA}" type="pres">
      <dgm:prSet presAssocID="{D71FC021-6A65-44D1-95B9-0E6C89079866}" presName="desTx" presStyleLbl="revTx" presStyleIdx="2" presStyleCnt="5">
        <dgm:presLayoutVars>
          <dgm:chMax val="0"/>
          <dgm:chPref val="0"/>
          <dgm:bulletEnabled val="1"/>
        </dgm:presLayoutVars>
      </dgm:prSet>
      <dgm:spPr/>
      <dgm:t>
        <a:bodyPr/>
        <a:lstStyle/>
        <a:p>
          <a:endParaRPr lang="en-US"/>
        </a:p>
      </dgm:t>
    </dgm:pt>
    <dgm:pt modelId="{0646E431-7E2E-4F37-974F-11AF631F7222}" type="pres">
      <dgm:prSet presAssocID="{D71FC021-6A65-44D1-95B9-0E6C89079866}" presName="EmptyPlaceHolder" presStyleCnt="0"/>
      <dgm:spPr/>
    </dgm:pt>
    <dgm:pt modelId="{26E88796-B7DA-4D52-9CA2-502ABD8C6C86}" type="pres">
      <dgm:prSet presAssocID="{9B090D9D-470E-46E2-AABB-0368A52481AA}" presName="space" presStyleCnt="0"/>
      <dgm:spPr/>
    </dgm:pt>
    <dgm:pt modelId="{DC0C0974-8588-4CEE-84F3-39E1599690E9}" type="pres">
      <dgm:prSet presAssocID="{32CCB050-072A-41BF-BE1B-388CF53E5629}" presName="composite" presStyleCnt="0"/>
      <dgm:spPr/>
    </dgm:pt>
    <dgm:pt modelId="{1A1A1E18-EEA6-41F5-B765-A0EEA7AEDBA7}" type="pres">
      <dgm:prSet presAssocID="{32CCB050-072A-41BF-BE1B-388CF53E5629}" presName="L" presStyleLbl="solidFgAcc1" presStyleIdx="3" presStyleCnt="5">
        <dgm:presLayoutVars>
          <dgm:chMax val="0"/>
          <dgm:chPref val="0"/>
        </dgm:presLayoutVars>
      </dgm:prSet>
      <dgm:spPr>
        <a:ln>
          <a:solidFill>
            <a:schemeClr val="tx2"/>
          </a:solidFill>
        </a:ln>
      </dgm:spPr>
    </dgm:pt>
    <dgm:pt modelId="{C3C82E76-82A6-4B7A-AE33-D676E3C6FE39}" type="pres">
      <dgm:prSet presAssocID="{32CCB050-072A-41BF-BE1B-388CF53E5629}" presName="parTx" presStyleLbl="alignNode1" presStyleIdx="3" presStyleCnt="5">
        <dgm:presLayoutVars>
          <dgm:chMax val="0"/>
          <dgm:chPref val="0"/>
          <dgm:bulletEnabled val="1"/>
        </dgm:presLayoutVars>
      </dgm:prSet>
      <dgm:spPr/>
      <dgm:t>
        <a:bodyPr/>
        <a:lstStyle/>
        <a:p>
          <a:endParaRPr lang="en-US"/>
        </a:p>
      </dgm:t>
    </dgm:pt>
    <dgm:pt modelId="{A88B42BB-86CA-4830-B434-CF410F7CD0CF}" type="pres">
      <dgm:prSet presAssocID="{32CCB050-072A-41BF-BE1B-388CF53E5629}" presName="desTx" presStyleLbl="revTx" presStyleIdx="3" presStyleCnt="5">
        <dgm:presLayoutVars>
          <dgm:chMax val="0"/>
          <dgm:chPref val="0"/>
          <dgm:bulletEnabled val="1"/>
        </dgm:presLayoutVars>
      </dgm:prSet>
      <dgm:spPr/>
      <dgm:t>
        <a:bodyPr/>
        <a:lstStyle/>
        <a:p>
          <a:endParaRPr lang="en-US"/>
        </a:p>
      </dgm:t>
    </dgm:pt>
    <dgm:pt modelId="{67ED4A05-F98F-4DBE-AE86-0989663DCD43}" type="pres">
      <dgm:prSet presAssocID="{32CCB050-072A-41BF-BE1B-388CF53E5629}" presName="EmptyPlaceHolder" presStyleCnt="0"/>
      <dgm:spPr/>
    </dgm:pt>
    <dgm:pt modelId="{A3A7F719-42ED-432B-85A2-B60EF2F11376}" type="pres">
      <dgm:prSet presAssocID="{BF05D8EE-4413-4737-8721-DAF10D6CAB04}" presName="space" presStyleCnt="0"/>
      <dgm:spPr/>
    </dgm:pt>
    <dgm:pt modelId="{72FCC1AB-526B-4884-A7F2-5BFC5F8B0F59}" type="pres">
      <dgm:prSet presAssocID="{9E838AE2-4659-4603-ABC8-58DF4222C0D4}" presName="composite" presStyleCnt="0"/>
      <dgm:spPr/>
    </dgm:pt>
    <dgm:pt modelId="{301D083D-8CD1-4C94-9B11-84FBC6CDBB0B}" type="pres">
      <dgm:prSet presAssocID="{9E838AE2-4659-4603-ABC8-58DF4222C0D4}" presName="L" presStyleLbl="solidFgAcc1" presStyleIdx="4" presStyleCnt="5">
        <dgm:presLayoutVars>
          <dgm:chMax val="0"/>
          <dgm:chPref val="0"/>
        </dgm:presLayoutVars>
      </dgm:prSet>
      <dgm:spPr/>
    </dgm:pt>
    <dgm:pt modelId="{50D2B87B-F32B-48E5-91AC-882EE784DBEF}" type="pres">
      <dgm:prSet presAssocID="{9E838AE2-4659-4603-ABC8-58DF4222C0D4}" presName="parTx" presStyleLbl="alignNode1" presStyleIdx="4" presStyleCnt="5" custLinFactNeighborY="0">
        <dgm:presLayoutVars>
          <dgm:chMax val="0"/>
          <dgm:chPref val="0"/>
          <dgm:bulletEnabled val="1"/>
        </dgm:presLayoutVars>
      </dgm:prSet>
      <dgm:spPr/>
      <dgm:t>
        <a:bodyPr/>
        <a:lstStyle/>
        <a:p>
          <a:endParaRPr lang="en-US"/>
        </a:p>
      </dgm:t>
    </dgm:pt>
    <dgm:pt modelId="{B7B1E94C-C5B9-469E-8273-7498CC810DE1}" type="pres">
      <dgm:prSet presAssocID="{9E838AE2-4659-4603-ABC8-58DF4222C0D4}" presName="desTx" presStyleLbl="revTx" presStyleIdx="4" presStyleCnt="5">
        <dgm:presLayoutVars>
          <dgm:chMax val="0"/>
          <dgm:chPref val="0"/>
          <dgm:bulletEnabled val="1"/>
        </dgm:presLayoutVars>
      </dgm:prSet>
      <dgm:spPr/>
      <dgm:t>
        <a:bodyPr/>
        <a:lstStyle/>
        <a:p>
          <a:endParaRPr lang="en-US"/>
        </a:p>
      </dgm:t>
    </dgm:pt>
    <dgm:pt modelId="{2FB418BA-4617-4E07-90B9-E1DE61C943B1}" type="pres">
      <dgm:prSet presAssocID="{9E838AE2-4659-4603-ABC8-58DF4222C0D4}" presName="EmptyPlaceHolder" presStyleCnt="0"/>
      <dgm:spPr/>
    </dgm:pt>
  </dgm:ptLst>
  <dgm:cxnLst>
    <dgm:cxn modelId="{03EF5852-4BF7-47B0-8220-51F16F0A1849}" srcId="{D07AD3FD-84FF-467E-9693-752776549C61}" destId="{98950CDD-9BA2-4D0F-B5A6-AC788211B9D7}" srcOrd="1" destOrd="0" parTransId="{74C4EF1F-75EE-4EBE-8B1C-2150CFF2320E}" sibTransId="{D59F9350-3DCA-41EB-9E6E-BB3AAA1FF5BA}"/>
    <dgm:cxn modelId="{FD3C47C8-4CE3-40A0-9744-9ADD37197E1F}" type="presOf" srcId="{55C0B14E-AEA6-48D3-A387-ED4A3A3BF840}" destId="{35BB2963-7B29-46C7-BE10-8E35AF9F6214}" srcOrd="0" destOrd="0" presId="urn:microsoft.com/office/officeart/2016/7/layout/AccentHomeChevronProcess"/>
    <dgm:cxn modelId="{04F51F78-6BF9-417C-B796-02D4FEBEB713}" type="presOf" srcId="{32CCB050-072A-41BF-BE1B-388CF53E5629}" destId="{C3C82E76-82A6-4B7A-AE33-D676E3C6FE39}" srcOrd="0" destOrd="0" presId="urn:microsoft.com/office/officeart/2016/7/layout/AccentHomeChevronProcess"/>
    <dgm:cxn modelId="{F3AE63A2-8616-4C55-BDB9-69BD77D6B32B}" type="presOf" srcId="{26D2BA41-7564-4899-BBA7-F7FD25BBBECD}" destId="{9A399175-F866-43DE-99F7-141A31D855DA}" srcOrd="0" destOrd="1" presId="urn:microsoft.com/office/officeart/2016/7/layout/AccentHomeChevronProcess"/>
    <dgm:cxn modelId="{53FAD5C9-D7B1-4E11-A619-07F33A5DDA62}" type="presOf" srcId="{98950CDD-9BA2-4D0F-B5A6-AC788211B9D7}" destId="{E276A1E7-794D-45E8-877E-39FDFBB560AF}" srcOrd="0" destOrd="1"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C36B5BF0-0D44-45CE-9FF7-A3ACECEDAD14}" srcId="{9E838AE2-4659-4603-ABC8-58DF4222C0D4}" destId="{16FB93DC-F5A5-4444-B3E2-C1BB1A1557AA}" srcOrd="1" destOrd="0" parTransId="{EC41ADB6-A324-4988-A869-EFA1BA856C46}" sibTransId="{C487E058-2F68-4306-916F-BE7C9AF1C638}"/>
    <dgm:cxn modelId="{E3115EEA-DE9C-4F06-B8B3-BEB263D5F2B1}" srcId="{D71FC021-6A65-44D1-95B9-0E6C89079866}" destId="{4A6BB192-9983-4F48-BBC5-6E384EED7EC5}" srcOrd="0" destOrd="0" parTransId="{230A6E4A-6CED-4DC0-AEFE-6859FE07B658}" sibTransId="{0B568EC2-5D2A-4B00-8047-B7832F245B44}"/>
    <dgm:cxn modelId="{042E0AE1-6450-410A-B96E-AFBADB139BEA}" srcId="{55C0B14E-AEA6-48D3-A387-ED4A3A3BF840}" destId="{32CCB050-072A-41BF-BE1B-388CF53E5629}" srcOrd="3" destOrd="0" parTransId="{B301371B-A53D-4B79-8B8D-7B304894442B}" sibTransId="{BF05D8EE-4413-4737-8721-DAF10D6CAB04}"/>
    <dgm:cxn modelId="{58A1DD42-80AA-4F5E-A3D3-9166824EF3F8}" type="presOf" srcId="{4A6BB192-9983-4F48-BBC5-6E384EED7EC5}" destId="{9A399175-F866-43DE-99F7-141A31D855DA}" srcOrd="0" destOrd="0" presId="urn:microsoft.com/office/officeart/2016/7/layout/AccentHomeChevronProcess"/>
    <dgm:cxn modelId="{F719A534-E6E0-429C-A0F8-5C9C1F95E13B}" srcId="{32CCB050-072A-41BF-BE1B-388CF53E5629}" destId="{F5DD888F-7791-43E1-B0EA-99A4A1A7828D}" srcOrd="1" destOrd="0" parTransId="{FF8D68A6-2CE7-4A18-AB7E-370D3E5AD25D}" sibTransId="{282AC4A6-44B8-44AC-976A-D4FFA3006676}"/>
    <dgm:cxn modelId="{2D0F50BD-14E7-4FA0-8D7C-1F069FA3D4AA}" type="presOf" srcId="{D71FC021-6A65-44D1-95B9-0E6C89079866}" destId="{D6AEDCBD-90E1-459E-82D6-A8AE5D18C34E}" srcOrd="0" destOrd="0" presId="urn:microsoft.com/office/officeart/2016/7/layout/AccentHomeChevronProcess"/>
    <dgm:cxn modelId="{CF35642C-2872-4BAC-BD0B-F7A301B35C7D}" srcId="{AACEAFD5-63CF-4AFC-B46F-BE086C5D447C}" destId="{B632DDC9-0371-45BC-A511-ADEC09561093}" srcOrd="0" destOrd="0" parTransId="{6B5ED054-02E8-4F5B-8504-2BC6315DABD6}" sibTransId="{6DCE7024-A0A9-41CD-BA5B-9597E752F6C5}"/>
    <dgm:cxn modelId="{1D6C5464-DE30-4BEC-9E27-B2C179C39CC4}" srcId="{32CCB050-072A-41BF-BE1B-388CF53E5629}" destId="{04A40292-9119-41B2-B968-7B651F20675D}" srcOrd="0" destOrd="0" parTransId="{70078FF1-F2A9-4A6B-88D1-8CF3595EFE73}" sibTransId="{B4C4972A-0898-484E-AF78-D5D7E0F991F2}"/>
    <dgm:cxn modelId="{C39A1B65-C2EF-49BE-8EB2-A327669F44E5}" srcId="{D71FC021-6A65-44D1-95B9-0E6C89079866}" destId="{26D2BA41-7564-4899-BBA7-F7FD25BBBECD}" srcOrd="1" destOrd="0" parTransId="{F9E2C6F8-CECC-4270-B08D-B2FAFC7046BD}" sibTransId="{339873B5-4638-48C3-93A9-0539A43902D9}"/>
    <dgm:cxn modelId="{161B8779-2A55-49EB-AA59-EEAA27377ED8}" type="presOf" srcId="{D07AD3FD-84FF-467E-9693-752776549C61}" destId="{3AA20A8C-A5EF-46AE-BD63-0A02678CA41B}" srcOrd="0" destOrd="0" presId="urn:microsoft.com/office/officeart/2016/7/layout/AccentHomeChevronProcess"/>
    <dgm:cxn modelId="{17BD67AD-4331-49EC-BC4A-29404E891597}" srcId="{9E838AE2-4659-4603-ABC8-58DF4222C0D4}" destId="{C8E903CE-0CFD-4D68-A857-80E14557005E}" srcOrd="0" destOrd="0" parTransId="{D5890537-0D77-4DA1-A100-62C393623468}" sibTransId="{862799CE-00F4-4DD6-894E-A487503F8DE6}"/>
    <dgm:cxn modelId="{55492768-9A5E-4F74-AC7C-959C5C24EFD3}" srcId="{55C0B14E-AEA6-48D3-A387-ED4A3A3BF840}" destId="{D07AD3FD-84FF-467E-9693-752776549C61}" srcOrd="1" destOrd="0" parTransId="{7B691773-F524-4FAD-A272-BDF0B0C4370A}" sibTransId="{A8C9B7A9-BC2A-4753-B7F0-F2E361D95520}"/>
    <dgm:cxn modelId="{31861F0B-2AD2-4B1C-9FFE-00E27F2E4E4D}" type="presOf" srcId="{349299C9-846E-4827-813A-349CCCE20782}" destId="{810F143D-D21B-4446-B636-ABC7A3445AC5}" srcOrd="0" destOrd="1" presId="urn:microsoft.com/office/officeart/2016/7/layout/AccentHomeChevronProcess"/>
    <dgm:cxn modelId="{26C6BF31-65D2-4334-A8F3-BB72F5CEDA4D}" type="presOf" srcId="{F5DD888F-7791-43E1-B0EA-99A4A1A7828D}" destId="{A88B42BB-86CA-4830-B434-CF410F7CD0CF}" srcOrd="0" destOrd="1"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60C6759B-5309-4FE4-8F34-5FA467C028B5}" type="presOf" srcId="{9E838AE2-4659-4603-ABC8-58DF4222C0D4}" destId="{50D2B87B-F32B-48E5-91AC-882EE784DBEF}" srcOrd="0" destOrd="0" presId="urn:microsoft.com/office/officeart/2016/7/layout/AccentHomeChevronProcess"/>
    <dgm:cxn modelId="{32F0F82F-FA45-4275-A3E0-FADBB2567831}" type="presOf" srcId="{C8E903CE-0CFD-4D68-A857-80E14557005E}" destId="{B7B1E94C-C5B9-469E-8273-7498CC810DE1}" srcOrd="0" destOrd="0" presId="urn:microsoft.com/office/officeart/2016/7/layout/AccentHomeChevronProcess"/>
    <dgm:cxn modelId="{CF54291C-AAFD-4FA4-9A16-20CE892BA907}" srcId="{55C0B14E-AEA6-48D3-A387-ED4A3A3BF840}" destId="{9E838AE2-4659-4603-ABC8-58DF4222C0D4}" srcOrd="4" destOrd="0" parTransId="{5FC53805-9431-4BC8-ADB9-DABF59DE31C7}" sibTransId="{61F1BCD3-232D-4C03-B56C-182BCB6108CD}"/>
    <dgm:cxn modelId="{0EFA3039-6828-403C-9445-4359BA6645E6}" srcId="{AACEAFD5-63CF-4AFC-B46F-BE086C5D447C}" destId="{349299C9-846E-4827-813A-349CCCE20782}" srcOrd="1" destOrd="0" parTransId="{AEA27547-B9ED-4994-BD27-04EC297EF367}" sibTransId="{9D819F52-ACA0-4B08-8256-DF6BD8FA3A0B}"/>
    <dgm:cxn modelId="{53239C96-427C-420B-95DC-546F3B30ED65}" srcId="{55C0B14E-AEA6-48D3-A387-ED4A3A3BF840}" destId="{D71FC021-6A65-44D1-95B9-0E6C89079866}" srcOrd="2" destOrd="0" parTransId="{862AAE39-3AAD-40E3-BA20-90187BD73242}" sibTransId="{9B090D9D-470E-46E2-AABB-0368A52481AA}"/>
    <dgm:cxn modelId="{EC99DEE2-2E13-4396-BF81-C4FB8BC0096B}" type="presOf" srcId="{5D70EFF5-8B31-4A1F-AE44-51E4CF0013EB}" destId="{E276A1E7-794D-45E8-877E-39FDFBB560AF}" srcOrd="0" destOrd="0" presId="urn:microsoft.com/office/officeart/2016/7/layout/AccentHomeChevronProcess"/>
    <dgm:cxn modelId="{9657387D-BEF2-4BEC-B2B8-A15A031F104B}" type="presOf" srcId="{B632DDC9-0371-45BC-A511-ADEC09561093}" destId="{810F143D-D21B-4446-B636-ABC7A3445AC5}" srcOrd="0" destOrd="0" presId="urn:microsoft.com/office/officeart/2016/7/layout/AccentHomeChevronProcess"/>
    <dgm:cxn modelId="{122011B5-B9EC-48A6-AF95-E893FBEF1F7E}" type="presOf" srcId="{AACEAFD5-63CF-4AFC-B46F-BE086C5D447C}" destId="{E54DECE0-EAE6-4583-86DF-BB890BC905EA}" srcOrd="0" destOrd="0" presId="urn:microsoft.com/office/officeart/2016/7/layout/AccentHomeChevronProcess"/>
    <dgm:cxn modelId="{BCCD3AB4-C3E2-4CC4-80DE-B1F3950A2E6C}" type="presOf" srcId="{04A40292-9119-41B2-B968-7B651F20675D}" destId="{A88B42BB-86CA-4830-B434-CF410F7CD0CF}" srcOrd="0" destOrd="0" presId="urn:microsoft.com/office/officeart/2016/7/layout/AccentHomeChevronProcess"/>
    <dgm:cxn modelId="{F448306C-6A19-44C1-BEBD-AC0A3437E88F}" type="presOf" srcId="{16FB93DC-F5A5-4444-B3E2-C1BB1A1557AA}" destId="{B7B1E94C-C5B9-469E-8273-7498CC810DE1}" srcOrd="0" destOrd="1" presId="urn:microsoft.com/office/officeart/2016/7/layout/AccentHomeChevronProcess"/>
    <dgm:cxn modelId="{2C1AA4A8-4389-46CE-BEB5-107991BD9C96}" type="presParOf" srcId="{35BB2963-7B29-46C7-BE10-8E35AF9F6214}" destId="{2230655C-38CF-4F57-B95F-5468A499FF54}" srcOrd="0" destOrd="0" presId="urn:microsoft.com/office/officeart/2016/7/layout/AccentHomeChevronProcess"/>
    <dgm:cxn modelId="{2DFBF714-83F9-422A-B25A-F6F9F57BE1CE}" type="presParOf" srcId="{2230655C-38CF-4F57-B95F-5468A499FF54}" destId="{F364BED9-01E0-47E1-AC86-D0FD8439B2EA}" srcOrd="0" destOrd="0" presId="urn:microsoft.com/office/officeart/2016/7/layout/AccentHomeChevronProcess"/>
    <dgm:cxn modelId="{B5197DD2-75E6-44AB-AC23-7FC739B63BFA}" type="presParOf" srcId="{2230655C-38CF-4F57-B95F-5468A499FF54}" destId="{E54DECE0-EAE6-4583-86DF-BB890BC905EA}" srcOrd="1" destOrd="0" presId="urn:microsoft.com/office/officeart/2016/7/layout/AccentHomeChevronProcess"/>
    <dgm:cxn modelId="{55982A16-EFA7-4492-B8E8-14DF612E07F8}" type="presParOf" srcId="{2230655C-38CF-4F57-B95F-5468A499FF54}" destId="{810F143D-D21B-4446-B636-ABC7A3445AC5}" srcOrd="2" destOrd="0" presId="urn:microsoft.com/office/officeart/2016/7/layout/AccentHomeChevronProcess"/>
    <dgm:cxn modelId="{0920A5EF-F44E-4108-AED7-E1BCC675B4E2}" type="presParOf" srcId="{2230655C-38CF-4F57-B95F-5468A499FF54}" destId="{B1FA7D7B-B60B-4D95-8D6E-587E4D56CA9A}" srcOrd="3" destOrd="0" presId="urn:microsoft.com/office/officeart/2016/7/layout/AccentHomeChevronProcess"/>
    <dgm:cxn modelId="{C4A1D30F-E6F5-446F-8D65-3C068C5D7266}" type="presParOf" srcId="{35BB2963-7B29-46C7-BE10-8E35AF9F6214}" destId="{3B824884-8D95-4AE1-92FB-6B2578464228}" srcOrd="1" destOrd="0" presId="urn:microsoft.com/office/officeart/2016/7/layout/AccentHomeChevronProcess"/>
    <dgm:cxn modelId="{056FE2FC-D232-46AF-A227-191E29450693}" type="presParOf" srcId="{35BB2963-7B29-46C7-BE10-8E35AF9F6214}" destId="{4C986A75-F7F7-49AD-9993-9E8B1918BCC8}" srcOrd="2" destOrd="0" presId="urn:microsoft.com/office/officeart/2016/7/layout/AccentHomeChevronProcess"/>
    <dgm:cxn modelId="{4EB2C624-72AE-4379-B087-083A36FE09B9}" type="presParOf" srcId="{4C986A75-F7F7-49AD-9993-9E8B1918BCC8}" destId="{022F1691-AE6D-4477-BC44-E8F2686EC6A4}" srcOrd="0" destOrd="0" presId="urn:microsoft.com/office/officeart/2016/7/layout/AccentHomeChevronProcess"/>
    <dgm:cxn modelId="{0A1A67CF-678B-4422-B22F-09234BB94555}" type="presParOf" srcId="{4C986A75-F7F7-49AD-9993-9E8B1918BCC8}" destId="{3AA20A8C-A5EF-46AE-BD63-0A02678CA41B}" srcOrd="1" destOrd="0" presId="urn:microsoft.com/office/officeart/2016/7/layout/AccentHomeChevronProcess"/>
    <dgm:cxn modelId="{D2DA6DDC-438A-48BA-A246-BB0B331E62A8}" type="presParOf" srcId="{4C986A75-F7F7-49AD-9993-9E8B1918BCC8}" destId="{E276A1E7-794D-45E8-877E-39FDFBB560AF}" srcOrd="2" destOrd="0" presId="urn:microsoft.com/office/officeart/2016/7/layout/AccentHomeChevronProcess"/>
    <dgm:cxn modelId="{82714957-D7EC-4790-AD6B-ED393E9C58A2}" type="presParOf" srcId="{4C986A75-F7F7-49AD-9993-9E8B1918BCC8}" destId="{23613EF0-E5A2-4DBD-8907-79968CD0B38E}" srcOrd="3" destOrd="0" presId="urn:microsoft.com/office/officeart/2016/7/layout/AccentHomeChevronProcess"/>
    <dgm:cxn modelId="{27B69195-A41B-4205-BE10-08474D6E87FA}" type="presParOf" srcId="{35BB2963-7B29-46C7-BE10-8E35AF9F6214}" destId="{534DD77E-7117-4E81-A154-D81BA04CB872}" srcOrd="3" destOrd="0" presId="urn:microsoft.com/office/officeart/2016/7/layout/AccentHomeChevronProcess"/>
    <dgm:cxn modelId="{71DBB9A7-ADA6-44FF-8D66-E02B1A04F383}" type="presParOf" srcId="{35BB2963-7B29-46C7-BE10-8E35AF9F6214}" destId="{9F63FC1C-CD7E-4A67-9301-FFC176E0E176}" srcOrd="4" destOrd="0" presId="urn:microsoft.com/office/officeart/2016/7/layout/AccentHomeChevronProcess"/>
    <dgm:cxn modelId="{FC4577A7-A2C3-4477-8582-3AA0F22D14A5}" type="presParOf" srcId="{9F63FC1C-CD7E-4A67-9301-FFC176E0E176}" destId="{AFA1CE62-DC7B-4A4C-B51C-0503CDC17C86}" srcOrd="0" destOrd="0" presId="urn:microsoft.com/office/officeart/2016/7/layout/AccentHomeChevronProcess"/>
    <dgm:cxn modelId="{03622031-B9A3-4F55-939C-0E03ED3A0D4F}" type="presParOf" srcId="{9F63FC1C-CD7E-4A67-9301-FFC176E0E176}" destId="{D6AEDCBD-90E1-459E-82D6-A8AE5D18C34E}" srcOrd="1" destOrd="0" presId="urn:microsoft.com/office/officeart/2016/7/layout/AccentHomeChevronProcess"/>
    <dgm:cxn modelId="{F8995E0B-A962-4C8A-A213-2B2AB0BE0C41}" type="presParOf" srcId="{9F63FC1C-CD7E-4A67-9301-FFC176E0E176}" destId="{9A399175-F866-43DE-99F7-141A31D855DA}" srcOrd="2" destOrd="0" presId="urn:microsoft.com/office/officeart/2016/7/layout/AccentHomeChevronProcess"/>
    <dgm:cxn modelId="{09C52813-36BA-48DA-8309-470E9DECA991}" type="presParOf" srcId="{9F63FC1C-CD7E-4A67-9301-FFC176E0E176}" destId="{0646E431-7E2E-4F37-974F-11AF631F7222}" srcOrd="3" destOrd="0" presId="urn:microsoft.com/office/officeart/2016/7/layout/AccentHomeChevronProcess"/>
    <dgm:cxn modelId="{89647615-672C-4FA6-A4D6-45BAFF6EE386}" type="presParOf" srcId="{35BB2963-7B29-46C7-BE10-8E35AF9F6214}" destId="{26E88796-B7DA-4D52-9CA2-502ABD8C6C86}" srcOrd="5" destOrd="0" presId="urn:microsoft.com/office/officeart/2016/7/layout/AccentHomeChevronProcess"/>
    <dgm:cxn modelId="{C70F051D-3FBC-4A7E-B701-14E067AAE61E}" type="presParOf" srcId="{35BB2963-7B29-46C7-BE10-8E35AF9F6214}" destId="{DC0C0974-8588-4CEE-84F3-39E1599690E9}" srcOrd="6" destOrd="0" presId="urn:microsoft.com/office/officeart/2016/7/layout/AccentHomeChevronProcess"/>
    <dgm:cxn modelId="{CE063583-F066-43E1-9D42-1EA859373B60}" type="presParOf" srcId="{DC0C0974-8588-4CEE-84F3-39E1599690E9}" destId="{1A1A1E18-EEA6-41F5-B765-A0EEA7AEDBA7}" srcOrd="0" destOrd="0" presId="urn:microsoft.com/office/officeart/2016/7/layout/AccentHomeChevronProcess"/>
    <dgm:cxn modelId="{CAF22B9A-45A8-41C3-AE44-2A0A950462C0}" type="presParOf" srcId="{DC0C0974-8588-4CEE-84F3-39E1599690E9}" destId="{C3C82E76-82A6-4B7A-AE33-D676E3C6FE39}" srcOrd="1" destOrd="0" presId="urn:microsoft.com/office/officeart/2016/7/layout/AccentHomeChevronProcess"/>
    <dgm:cxn modelId="{FCB9EDB1-6C79-4F0D-982B-ECE9222FD03A}" type="presParOf" srcId="{DC0C0974-8588-4CEE-84F3-39E1599690E9}" destId="{A88B42BB-86CA-4830-B434-CF410F7CD0CF}" srcOrd="2" destOrd="0" presId="urn:microsoft.com/office/officeart/2016/7/layout/AccentHomeChevronProcess"/>
    <dgm:cxn modelId="{1663111C-AD1B-4778-AF3E-E71662B46D97}" type="presParOf" srcId="{DC0C0974-8588-4CEE-84F3-39E1599690E9}" destId="{67ED4A05-F98F-4DBE-AE86-0989663DCD43}" srcOrd="3" destOrd="0" presId="urn:microsoft.com/office/officeart/2016/7/layout/AccentHomeChevronProcess"/>
    <dgm:cxn modelId="{1F1A3CD3-6F37-40BA-8A96-3EC6E70063D4}" type="presParOf" srcId="{35BB2963-7B29-46C7-BE10-8E35AF9F6214}" destId="{A3A7F719-42ED-432B-85A2-B60EF2F11376}" srcOrd="7" destOrd="0" presId="urn:microsoft.com/office/officeart/2016/7/layout/AccentHomeChevronProcess"/>
    <dgm:cxn modelId="{ACF7E591-9053-490E-B977-AF883365E717}" type="presParOf" srcId="{35BB2963-7B29-46C7-BE10-8E35AF9F6214}" destId="{72FCC1AB-526B-4884-A7F2-5BFC5F8B0F59}" srcOrd="8" destOrd="0" presId="urn:microsoft.com/office/officeart/2016/7/layout/AccentHomeChevronProcess"/>
    <dgm:cxn modelId="{DB7A13FC-FD14-4955-9EB1-FD07F4A869F2}" type="presParOf" srcId="{72FCC1AB-526B-4884-A7F2-5BFC5F8B0F59}" destId="{301D083D-8CD1-4C94-9B11-84FBC6CDBB0B}" srcOrd="0" destOrd="0" presId="urn:microsoft.com/office/officeart/2016/7/layout/AccentHomeChevronProcess"/>
    <dgm:cxn modelId="{971FDFE6-E965-4F38-9C0A-CCBE8FE26F44}" type="presParOf" srcId="{72FCC1AB-526B-4884-A7F2-5BFC5F8B0F59}" destId="{50D2B87B-F32B-48E5-91AC-882EE784DBEF}" srcOrd="1" destOrd="0" presId="urn:microsoft.com/office/officeart/2016/7/layout/AccentHomeChevronProcess"/>
    <dgm:cxn modelId="{B76624A0-AD97-4AAE-B70E-F47A8258B400}" type="presParOf" srcId="{72FCC1AB-526B-4884-A7F2-5BFC5F8B0F59}" destId="{B7B1E94C-C5B9-469E-8273-7498CC810DE1}" srcOrd="2" destOrd="0" presId="urn:microsoft.com/office/officeart/2016/7/layout/AccentHomeChevronProcess"/>
    <dgm:cxn modelId="{24C7C7F8-14A1-4F6A-B783-AB9A93DA96C6}" type="presParOf" srcId="{72FCC1AB-526B-4884-A7F2-5BFC5F8B0F59}" destId="{2FB418BA-4617-4E07-90B9-E1DE61C943B1}"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147F5-92BE-3E41-87A0-D2DD515E3EFE}">
      <dsp:nvSpPr>
        <dsp:cNvPr id="0" name=""/>
        <dsp:cNvSpPr/>
      </dsp:nvSpPr>
      <dsp:spPr>
        <a:xfrm>
          <a:off x="0" y="2564"/>
          <a:ext cx="5341938" cy="0"/>
        </a:xfrm>
        <a:prstGeom prst="line">
          <a:avLst/>
        </a:prstGeom>
        <a:solidFill>
          <a:schemeClr val="l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AF90AF-7CE1-D044-AB67-E772D8B64C31}">
      <dsp:nvSpPr>
        <dsp:cNvPr id="0" name=""/>
        <dsp:cNvSpPr/>
      </dsp:nvSpPr>
      <dsp:spPr>
        <a:xfrm>
          <a:off x="0" y="2564"/>
          <a:ext cx="5341938" cy="1748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b="1" kern="1200" dirty="0">
              <a:solidFill>
                <a:schemeClr val="bg1"/>
              </a:solidFill>
            </a:rPr>
            <a:t>PAPER 1</a:t>
          </a:r>
        </a:p>
        <a:p>
          <a:pPr lvl="0" algn="l" defTabSz="711200">
            <a:lnSpc>
              <a:spcPct val="90000"/>
            </a:lnSpc>
            <a:spcBef>
              <a:spcPct val="0"/>
            </a:spcBef>
            <a:spcAft>
              <a:spcPct val="35000"/>
            </a:spcAft>
          </a:pPr>
          <a:r>
            <a:rPr lang="en-IN" sz="1600" b="1" kern="1200" dirty="0">
              <a:solidFill>
                <a:schemeClr val="bg1">
                  <a:lumMod val="85000"/>
                </a:schemeClr>
              </a:solidFill>
            </a:rPr>
            <a:t>A Framework for Whole-Body Gesture Recognition</a:t>
          </a:r>
          <a:endParaRPr lang="en-US" sz="1600" b="1" kern="1200" dirty="0">
            <a:solidFill>
              <a:schemeClr val="bg1">
                <a:lumMod val="85000"/>
              </a:schemeClr>
            </a:solidFill>
          </a:endParaRPr>
        </a:p>
        <a:p>
          <a:pPr lvl="0" algn="l" defTabSz="711200">
            <a:lnSpc>
              <a:spcPct val="90000"/>
            </a:lnSpc>
            <a:spcBef>
              <a:spcPct val="0"/>
            </a:spcBef>
            <a:spcAft>
              <a:spcPct val="35000"/>
            </a:spcAft>
          </a:pPr>
          <a:r>
            <a:rPr lang="en-IN" sz="1600" b="1" kern="1200" dirty="0">
              <a:solidFill>
                <a:schemeClr val="bg1">
                  <a:lumMod val="85000"/>
                </a:schemeClr>
              </a:solidFill>
            </a:rPr>
            <a:t>from Video Feeds</a:t>
          </a:r>
          <a:endParaRPr lang="en-US" sz="1600" b="1" kern="1200" dirty="0">
            <a:solidFill>
              <a:schemeClr val="bg1">
                <a:lumMod val="85000"/>
              </a:schemeClr>
            </a:solidFill>
          </a:endParaRPr>
        </a:p>
        <a:p>
          <a:pPr lvl="0" algn="l" defTabSz="711200">
            <a:lnSpc>
              <a:spcPct val="90000"/>
            </a:lnSpc>
            <a:spcBef>
              <a:spcPct val="0"/>
            </a:spcBef>
            <a:spcAft>
              <a:spcPct val="35000"/>
            </a:spcAft>
          </a:pPr>
          <a:endParaRPr lang="en-US" sz="1600" kern="1200" dirty="0">
            <a:solidFill>
              <a:schemeClr val="bg1"/>
            </a:solidFill>
          </a:endParaRPr>
        </a:p>
      </dsp:txBody>
      <dsp:txXfrm>
        <a:off x="0" y="2564"/>
        <a:ext cx="5341938" cy="1748773"/>
      </dsp:txXfrm>
    </dsp:sp>
    <dsp:sp modelId="{F1AF51EE-E3E4-7A4F-8716-70015E55D922}">
      <dsp:nvSpPr>
        <dsp:cNvPr id="0" name=""/>
        <dsp:cNvSpPr/>
      </dsp:nvSpPr>
      <dsp:spPr>
        <a:xfrm>
          <a:off x="0" y="1751338"/>
          <a:ext cx="5341938" cy="0"/>
        </a:xfrm>
        <a:prstGeom prst="line">
          <a:avLst/>
        </a:prstGeom>
        <a:solidFill>
          <a:schemeClr val="lt1">
            <a:hueOff val="0"/>
            <a:satOff val="0"/>
            <a:lumOff val="0"/>
            <a:alphaOff val="0"/>
          </a:schemeClr>
        </a:solidFill>
        <a:ln w="22225"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6639C706-905D-3248-BE34-3BE36FC9DC61}">
      <dsp:nvSpPr>
        <dsp:cNvPr id="0" name=""/>
        <dsp:cNvSpPr/>
      </dsp:nvSpPr>
      <dsp:spPr>
        <a:xfrm>
          <a:off x="0" y="1751338"/>
          <a:ext cx="5341938" cy="1748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b="1" kern="1200" dirty="0">
              <a:solidFill>
                <a:schemeClr val="bg1"/>
              </a:solidFill>
            </a:rPr>
            <a:t>PAPER 2</a:t>
          </a:r>
        </a:p>
        <a:p>
          <a:pPr lvl="0" algn="l" defTabSz="711200">
            <a:lnSpc>
              <a:spcPct val="90000"/>
            </a:lnSpc>
            <a:spcBef>
              <a:spcPct val="0"/>
            </a:spcBef>
            <a:spcAft>
              <a:spcPct val="35000"/>
            </a:spcAft>
          </a:pPr>
          <a:r>
            <a:rPr lang="en-IN" sz="1800" b="1" kern="1200" dirty="0" err="1">
              <a:solidFill>
                <a:schemeClr val="bg1">
                  <a:lumMod val="85000"/>
                </a:schemeClr>
              </a:solidFill>
            </a:rPr>
            <a:t>Robo</a:t>
          </a:r>
          <a:r>
            <a:rPr lang="en-IN" sz="1800" b="1" kern="1200" dirty="0">
              <a:solidFill>
                <a:schemeClr val="bg1">
                  <a:lumMod val="85000"/>
                </a:schemeClr>
              </a:solidFill>
            </a:rPr>
            <a:t>-Nanny: </a:t>
          </a:r>
          <a:r>
            <a:rPr lang="en-IN" sz="1800" b="1" kern="1200" dirty="0" err="1">
              <a:solidFill>
                <a:schemeClr val="bg1">
                  <a:lumMod val="85000"/>
                </a:schemeClr>
              </a:solidFill>
            </a:rPr>
            <a:t>ConvNets</a:t>
          </a:r>
          <a:r>
            <a:rPr lang="en-IN" sz="1800" b="1" kern="1200" dirty="0">
              <a:solidFill>
                <a:schemeClr val="bg1">
                  <a:lumMod val="85000"/>
                </a:schemeClr>
              </a:solidFill>
            </a:rPr>
            <a:t> for Intelligent Baby Monitoring</a:t>
          </a:r>
          <a:endParaRPr lang="en-US" sz="1800" kern="1200" dirty="0">
            <a:solidFill>
              <a:schemeClr val="bg1">
                <a:lumMod val="85000"/>
              </a:schemeClr>
            </a:solidFill>
          </a:endParaRPr>
        </a:p>
      </dsp:txBody>
      <dsp:txXfrm>
        <a:off x="0" y="1751338"/>
        <a:ext cx="5341938" cy="1748773"/>
      </dsp:txXfrm>
    </dsp:sp>
    <dsp:sp modelId="{453B5C1B-7479-A64C-A62F-F8FF11789102}">
      <dsp:nvSpPr>
        <dsp:cNvPr id="0" name=""/>
        <dsp:cNvSpPr/>
      </dsp:nvSpPr>
      <dsp:spPr>
        <a:xfrm>
          <a:off x="0" y="3500111"/>
          <a:ext cx="5341938" cy="0"/>
        </a:xfrm>
        <a:prstGeom prst="line">
          <a:avLst/>
        </a:prstGeom>
        <a:solidFill>
          <a:schemeClr val="lt1">
            <a:hueOff val="0"/>
            <a:satOff val="0"/>
            <a:lumOff val="0"/>
            <a:alphaOff val="0"/>
          </a:schemeClr>
        </a:solidFill>
        <a:ln w="22225"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957815F8-9C36-1140-BDB3-0407376DDA24}">
      <dsp:nvSpPr>
        <dsp:cNvPr id="0" name=""/>
        <dsp:cNvSpPr/>
      </dsp:nvSpPr>
      <dsp:spPr>
        <a:xfrm>
          <a:off x="0" y="3500111"/>
          <a:ext cx="5341938" cy="1748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b="1" kern="1200" dirty="0">
              <a:solidFill>
                <a:schemeClr val="bg1"/>
              </a:solidFill>
            </a:rPr>
            <a:t>PAPER 3</a:t>
          </a:r>
        </a:p>
        <a:p>
          <a:pPr lvl="0" algn="l" defTabSz="711200">
            <a:lnSpc>
              <a:spcPct val="90000"/>
            </a:lnSpc>
            <a:spcBef>
              <a:spcPct val="0"/>
            </a:spcBef>
            <a:spcAft>
              <a:spcPct val="35000"/>
            </a:spcAft>
          </a:pPr>
          <a:r>
            <a:rPr lang="en-IN" sz="1800" b="1" kern="1200" dirty="0">
              <a:solidFill>
                <a:schemeClr val="bg1">
                  <a:lumMod val="85000"/>
                </a:schemeClr>
              </a:solidFill>
            </a:rPr>
            <a:t>A Study of Vision based Human Motion Recognition and Analysis</a:t>
          </a:r>
          <a:endParaRPr lang="en-US" sz="1800" kern="1200" dirty="0">
            <a:solidFill>
              <a:schemeClr val="bg1">
                <a:lumMod val="85000"/>
              </a:schemeClr>
            </a:solidFill>
          </a:endParaRPr>
        </a:p>
      </dsp:txBody>
      <dsp:txXfrm>
        <a:off x="0" y="3500111"/>
        <a:ext cx="5341938" cy="17487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4BED9-01E0-47E1-AC86-D0FD8439B2EA}">
      <dsp:nvSpPr>
        <dsp:cNvPr id="0" name=""/>
        <dsp:cNvSpPr/>
      </dsp:nvSpPr>
      <dsp:spPr>
        <a:xfrm rot="5400000">
          <a:off x="-825010" y="1644091"/>
          <a:ext cx="1838086" cy="183757"/>
        </a:xfrm>
        <a:prstGeom prst="corner">
          <a:avLst>
            <a:gd name="adj1" fmla="val 1000"/>
            <a:gd name="adj2" fmla="val 100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4DECE0-EAE6-4583-86DF-BB890BC905EA}">
      <dsp:nvSpPr>
        <dsp:cNvPr id="0" name=""/>
        <dsp:cNvSpPr/>
      </dsp:nvSpPr>
      <dsp:spPr>
        <a:xfrm>
          <a:off x="2154" y="2655014"/>
          <a:ext cx="2296973" cy="612695"/>
        </a:xfrm>
        <a:prstGeom prst="homePlate">
          <a:avLst>
            <a:gd name="adj" fmla="val 25000"/>
          </a:avLst>
        </a:prstGeom>
        <a:solidFill>
          <a:schemeClr val="accen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lvl="0" algn="ctr" defTabSz="711200">
            <a:lnSpc>
              <a:spcPct val="100000"/>
            </a:lnSpc>
            <a:spcBef>
              <a:spcPct val="0"/>
            </a:spcBef>
            <a:spcAft>
              <a:spcPct val="35000"/>
            </a:spcAft>
          </a:pPr>
          <a:r>
            <a:rPr lang="en-US" sz="1600" b="0" kern="1200" dirty="0">
              <a:effectLst>
                <a:outerShdw blurRad="50800" dist="38100" dir="2700000" algn="tl" rotWithShape="0">
                  <a:schemeClr val="tx1">
                    <a:alpha val="50000"/>
                  </a:schemeClr>
                </a:outerShdw>
              </a:effectLst>
              <a:latin typeface="+mj-lt"/>
            </a:rPr>
            <a:t>STAGE 01</a:t>
          </a:r>
        </a:p>
      </dsp:txBody>
      <dsp:txXfrm>
        <a:off x="2154" y="2655014"/>
        <a:ext cx="2220386" cy="612695"/>
      </dsp:txXfrm>
    </dsp:sp>
    <dsp:sp modelId="{810F143D-D21B-4446-B636-ABC7A3445AC5}">
      <dsp:nvSpPr>
        <dsp:cNvPr id="0" name=""/>
        <dsp:cNvSpPr/>
      </dsp:nvSpPr>
      <dsp:spPr>
        <a:xfrm>
          <a:off x="185912" y="927182"/>
          <a:ext cx="1865142" cy="1198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2124000" numCol="1" spcCol="1270" anchor="t" anchorCtr="0">
          <a:noAutofit/>
        </a:bodyPr>
        <a:lstStyle/>
        <a:p>
          <a:pPr marL="0" lvl="0" indent="0" algn="l" defTabSz="533400">
            <a:lnSpc>
              <a:spcPct val="100000"/>
            </a:lnSpc>
            <a:spcBef>
              <a:spcPct val="0"/>
            </a:spcBef>
            <a:spcAft>
              <a:spcPts val="0"/>
            </a:spcAft>
            <a:buNone/>
          </a:pPr>
          <a:r>
            <a:rPr lang="en-US" sz="2000" b="1" kern="1200" baseline="0" dirty="0">
              <a:latin typeface="+mn-lt"/>
              <a:ea typeface="+mn-ea"/>
              <a:cs typeface="+mn-cs"/>
            </a:rPr>
            <a:t>Research</a:t>
          </a:r>
        </a:p>
        <a:p>
          <a:pPr marL="0" lvl="0" indent="0" algn="l" defTabSz="533400">
            <a:lnSpc>
              <a:spcPct val="100000"/>
            </a:lnSpc>
            <a:spcBef>
              <a:spcPct val="0"/>
            </a:spcBef>
            <a:spcAft>
              <a:spcPts val="0"/>
            </a:spcAft>
            <a:buNone/>
          </a:pPr>
          <a:r>
            <a:rPr lang="en-US" sz="1200" b="0" kern="1200" dirty="0">
              <a:latin typeface="+mn-lt"/>
              <a:ea typeface="+mn-ea"/>
              <a:cs typeface="+mn-cs"/>
            </a:rPr>
            <a:t>Here we see various research works and work in this domain that would help us to create a framework and avoid future problems for our idea.</a:t>
          </a:r>
        </a:p>
      </dsp:txBody>
      <dsp:txXfrm>
        <a:off x="185912" y="927182"/>
        <a:ext cx="1865142" cy="1198402"/>
      </dsp:txXfrm>
    </dsp:sp>
    <dsp:sp modelId="{022F1691-AE6D-4477-BC44-E8F2686EC6A4}">
      <dsp:nvSpPr>
        <dsp:cNvPr id="0" name=""/>
        <dsp:cNvSpPr/>
      </dsp:nvSpPr>
      <dsp:spPr>
        <a:xfrm rot="5400000">
          <a:off x="1357115" y="1644091"/>
          <a:ext cx="1838086" cy="183757"/>
        </a:xfrm>
        <a:prstGeom prst="corner">
          <a:avLst>
            <a:gd name="adj1" fmla="val 1000"/>
            <a:gd name="adj2" fmla="val 1000"/>
          </a:avLst>
        </a:prstGeom>
        <a:solidFill>
          <a:schemeClr val="lt1">
            <a:hueOff val="0"/>
            <a:satOff val="0"/>
            <a:lumOff val="0"/>
            <a:alphaOff val="0"/>
          </a:schemeClr>
        </a:solidFill>
        <a:ln w="22225" cap="rnd" cmpd="sng" algn="ctr">
          <a:solidFill>
            <a:schemeClr val="tx2"/>
          </a:solidFill>
          <a:prstDash val="solid"/>
        </a:ln>
        <a:effectLst/>
      </dsp:spPr>
      <dsp:style>
        <a:lnRef idx="2">
          <a:scrgbClr r="0" g="0" b="0"/>
        </a:lnRef>
        <a:fillRef idx="1">
          <a:scrgbClr r="0" g="0" b="0"/>
        </a:fillRef>
        <a:effectRef idx="0">
          <a:scrgbClr r="0" g="0" b="0"/>
        </a:effectRef>
        <a:fontRef idx="minor"/>
      </dsp:style>
    </dsp:sp>
    <dsp:sp modelId="{3AA20A8C-A5EF-46AE-BD63-0A02678CA41B}">
      <dsp:nvSpPr>
        <dsp:cNvPr id="0" name=""/>
        <dsp:cNvSpPr/>
      </dsp:nvSpPr>
      <dsp:spPr>
        <a:xfrm>
          <a:off x="2184279" y="2655014"/>
          <a:ext cx="2296973" cy="612695"/>
        </a:xfrm>
        <a:prstGeom prst="chevron">
          <a:avLst>
            <a:gd name="adj" fmla="val 25000"/>
          </a:avLst>
        </a:prstGeom>
        <a:solidFill>
          <a:schemeClr val="tx2"/>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lvl="0" algn="ctr" defTabSz="711200">
            <a:lnSpc>
              <a:spcPct val="100000"/>
            </a:lnSpc>
            <a:spcBef>
              <a:spcPct val="0"/>
            </a:spcBef>
            <a:spcAft>
              <a:spcPct val="35000"/>
            </a:spcAft>
          </a:pPr>
          <a:r>
            <a:rPr lang="en-US" sz="1600" b="0" kern="1200" dirty="0">
              <a:effectLst>
                <a:outerShdw blurRad="50800" dist="38100" dir="2700000" algn="tl" rotWithShape="0">
                  <a:schemeClr val="tx1">
                    <a:alpha val="50000"/>
                  </a:schemeClr>
                </a:outerShdw>
              </a:effectLst>
              <a:latin typeface="+mj-lt"/>
            </a:rPr>
            <a:t>STAGE 02</a:t>
          </a:r>
        </a:p>
      </dsp:txBody>
      <dsp:txXfrm>
        <a:off x="2337453" y="2655014"/>
        <a:ext cx="1990625" cy="612695"/>
      </dsp:txXfrm>
    </dsp:sp>
    <dsp:sp modelId="{E276A1E7-794D-45E8-877E-39FDFBB560AF}">
      <dsp:nvSpPr>
        <dsp:cNvPr id="0" name=""/>
        <dsp:cNvSpPr/>
      </dsp:nvSpPr>
      <dsp:spPr>
        <a:xfrm>
          <a:off x="2368037" y="927182"/>
          <a:ext cx="1865142" cy="1198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2304000" numCol="1" spcCol="1270" anchor="t" anchorCtr="0">
          <a:noAutofit/>
        </a:bodyPr>
        <a:lstStyle/>
        <a:p>
          <a:pPr lvl="0" algn="l" defTabSz="889000">
            <a:lnSpc>
              <a:spcPct val="100000"/>
            </a:lnSpc>
            <a:spcBef>
              <a:spcPct val="0"/>
            </a:spcBef>
            <a:spcAft>
              <a:spcPct val="35000"/>
            </a:spcAft>
          </a:pPr>
          <a:r>
            <a:rPr lang="en-US" sz="2000" b="1" kern="1200" dirty="0"/>
            <a:t>Dataset Exploration</a:t>
          </a:r>
        </a:p>
        <a:p>
          <a:pPr lvl="0" algn="l" defTabSz="533400">
            <a:lnSpc>
              <a:spcPct val="90000"/>
            </a:lnSpc>
            <a:spcBef>
              <a:spcPct val="0"/>
            </a:spcBef>
            <a:spcAft>
              <a:spcPct val="35000"/>
            </a:spcAft>
          </a:pPr>
          <a:r>
            <a:rPr lang="en-US" sz="1200" b="0" kern="1200" baseline="0" dirty="0">
              <a:latin typeface="+mn-lt"/>
              <a:ea typeface="+mn-ea"/>
              <a:cs typeface="+mn-cs"/>
            </a:rPr>
            <a:t>Here we see various datasets and try to create a dataset of our own that we can use in this domain that would help us to create a working model for our idea.</a:t>
          </a:r>
          <a:endParaRPr lang="en-IN" sz="1200" kern="1200" baseline="0" dirty="0"/>
        </a:p>
      </dsp:txBody>
      <dsp:txXfrm>
        <a:off x="2368037" y="927182"/>
        <a:ext cx="1865142" cy="1198402"/>
      </dsp:txXfrm>
    </dsp:sp>
    <dsp:sp modelId="{AFA1CE62-DC7B-4A4C-B51C-0503CDC17C86}">
      <dsp:nvSpPr>
        <dsp:cNvPr id="0" name=""/>
        <dsp:cNvSpPr/>
      </dsp:nvSpPr>
      <dsp:spPr>
        <a:xfrm rot="5400000">
          <a:off x="3539240" y="1644091"/>
          <a:ext cx="1838086" cy="183757"/>
        </a:xfrm>
        <a:prstGeom prst="corner">
          <a:avLst>
            <a:gd name="adj1" fmla="val 1000"/>
            <a:gd name="adj2" fmla="val 100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AEDCBD-90E1-459E-82D6-A8AE5D18C34E}">
      <dsp:nvSpPr>
        <dsp:cNvPr id="0" name=""/>
        <dsp:cNvSpPr/>
      </dsp:nvSpPr>
      <dsp:spPr>
        <a:xfrm>
          <a:off x="4366404" y="2655014"/>
          <a:ext cx="2296973" cy="612695"/>
        </a:xfrm>
        <a:prstGeom prst="chevron">
          <a:avLst>
            <a:gd name="adj" fmla="val 25000"/>
          </a:avLst>
        </a:prstGeom>
        <a:solidFill>
          <a:schemeClr val="accen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lvl="0" algn="ctr" defTabSz="711200">
            <a:lnSpc>
              <a:spcPct val="100000"/>
            </a:lnSpc>
            <a:spcBef>
              <a:spcPct val="0"/>
            </a:spcBef>
            <a:spcAft>
              <a:spcPct val="35000"/>
            </a:spcAft>
          </a:pPr>
          <a:r>
            <a:rPr lang="en-US" sz="1600" b="0" kern="1200" dirty="0">
              <a:effectLst>
                <a:outerShdw blurRad="50800" dist="38100" dir="2700000" algn="tl" rotWithShape="0">
                  <a:schemeClr val="tx1">
                    <a:alpha val="50000"/>
                  </a:schemeClr>
                </a:outerShdw>
              </a:effectLst>
              <a:latin typeface="+mj-lt"/>
            </a:rPr>
            <a:t>STAGE 03</a:t>
          </a:r>
        </a:p>
      </dsp:txBody>
      <dsp:txXfrm>
        <a:off x="4519578" y="2655014"/>
        <a:ext cx="1990625" cy="612695"/>
      </dsp:txXfrm>
    </dsp:sp>
    <dsp:sp modelId="{9A399175-F866-43DE-99F7-141A31D855DA}">
      <dsp:nvSpPr>
        <dsp:cNvPr id="0" name=""/>
        <dsp:cNvSpPr/>
      </dsp:nvSpPr>
      <dsp:spPr>
        <a:xfrm>
          <a:off x="4550162" y="927182"/>
          <a:ext cx="1865142" cy="1198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2232000" numCol="1" spcCol="1270" anchor="t" anchorCtr="0">
          <a:noAutofit/>
        </a:bodyPr>
        <a:lstStyle/>
        <a:p>
          <a:pPr lvl="0" algn="l" defTabSz="889000">
            <a:lnSpc>
              <a:spcPct val="100000"/>
            </a:lnSpc>
            <a:spcBef>
              <a:spcPct val="0"/>
            </a:spcBef>
            <a:spcAft>
              <a:spcPct val="35000"/>
            </a:spcAft>
          </a:pPr>
          <a:r>
            <a:rPr lang="en-US" sz="2000" b="1" kern="1200" dirty="0"/>
            <a:t>Pre-Processing</a:t>
          </a:r>
        </a:p>
        <a:p>
          <a:pPr lvl="0" algn="l" defTabSz="533400">
            <a:lnSpc>
              <a:spcPct val="100000"/>
            </a:lnSpc>
            <a:spcBef>
              <a:spcPct val="0"/>
            </a:spcBef>
            <a:spcAft>
              <a:spcPct val="35000"/>
            </a:spcAft>
          </a:pPr>
          <a:r>
            <a:rPr lang="en-US" sz="1200" b="0" kern="1200" baseline="0" dirty="0">
              <a:latin typeface="+mn-lt"/>
              <a:ea typeface="+mn-ea"/>
              <a:cs typeface="+mn-cs"/>
            </a:rPr>
            <a:t>In this we process our dataset using various techniques and algorithms in this domain that would help us to create our model and process the videos to our desired forms.</a:t>
          </a:r>
          <a:endParaRPr lang="en-IN" sz="1200" kern="1200" baseline="0" dirty="0"/>
        </a:p>
      </dsp:txBody>
      <dsp:txXfrm>
        <a:off x="4550162" y="927182"/>
        <a:ext cx="1865142" cy="1198402"/>
      </dsp:txXfrm>
    </dsp:sp>
    <dsp:sp modelId="{1A1A1E18-EEA6-41F5-B765-A0EEA7AEDBA7}">
      <dsp:nvSpPr>
        <dsp:cNvPr id="0" name=""/>
        <dsp:cNvSpPr/>
      </dsp:nvSpPr>
      <dsp:spPr>
        <a:xfrm rot="5400000">
          <a:off x="5721365" y="1644091"/>
          <a:ext cx="1838086" cy="183757"/>
        </a:xfrm>
        <a:prstGeom prst="corner">
          <a:avLst>
            <a:gd name="adj1" fmla="val 1000"/>
            <a:gd name="adj2" fmla="val 1000"/>
          </a:avLst>
        </a:prstGeom>
        <a:solidFill>
          <a:schemeClr val="lt1">
            <a:hueOff val="0"/>
            <a:satOff val="0"/>
            <a:lumOff val="0"/>
            <a:alphaOff val="0"/>
          </a:schemeClr>
        </a:solidFill>
        <a:ln w="22225" cap="rnd" cmpd="sng" algn="ctr">
          <a:solidFill>
            <a:schemeClr val="tx2"/>
          </a:solidFill>
          <a:prstDash val="solid"/>
        </a:ln>
        <a:effectLst/>
      </dsp:spPr>
      <dsp:style>
        <a:lnRef idx="2">
          <a:scrgbClr r="0" g="0" b="0"/>
        </a:lnRef>
        <a:fillRef idx="1">
          <a:scrgbClr r="0" g="0" b="0"/>
        </a:fillRef>
        <a:effectRef idx="0">
          <a:scrgbClr r="0" g="0" b="0"/>
        </a:effectRef>
        <a:fontRef idx="minor"/>
      </dsp:style>
    </dsp:sp>
    <dsp:sp modelId="{C3C82E76-82A6-4B7A-AE33-D676E3C6FE39}">
      <dsp:nvSpPr>
        <dsp:cNvPr id="0" name=""/>
        <dsp:cNvSpPr/>
      </dsp:nvSpPr>
      <dsp:spPr>
        <a:xfrm>
          <a:off x="6548529" y="2655014"/>
          <a:ext cx="2296973" cy="612695"/>
        </a:xfrm>
        <a:prstGeom prst="chevron">
          <a:avLst>
            <a:gd name="adj" fmla="val 25000"/>
          </a:avLst>
        </a:prstGeom>
        <a:solidFill>
          <a:schemeClr val="tx2"/>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lvl="0" algn="ctr" defTabSz="711200">
            <a:lnSpc>
              <a:spcPct val="100000"/>
            </a:lnSpc>
            <a:spcBef>
              <a:spcPct val="0"/>
            </a:spcBef>
            <a:spcAft>
              <a:spcPct val="35000"/>
            </a:spcAft>
          </a:pPr>
          <a:r>
            <a:rPr lang="en-US" sz="1600" b="0" kern="1200" dirty="0">
              <a:effectLst>
                <a:outerShdw blurRad="50800" dist="38100" dir="2700000" algn="tl" rotWithShape="0">
                  <a:schemeClr val="tx1">
                    <a:alpha val="50000"/>
                  </a:schemeClr>
                </a:outerShdw>
              </a:effectLst>
              <a:latin typeface="+mj-lt"/>
            </a:rPr>
            <a:t>STAGE 04</a:t>
          </a:r>
          <a:endParaRPr lang="ru-RU" sz="1600" b="0" kern="1200" dirty="0">
            <a:effectLst>
              <a:outerShdw blurRad="50800" dist="38100" dir="2700000" algn="tl" rotWithShape="0">
                <a:schemeClr val="tx1">
                  <a:alpha val="50000"/>
                </a:schemeClr>
              </a:outerShdw>
            </a:effectLst>
            <a:latin typeface="+mj-lt"/>
          </a:endParaRPr>
        </a:p>
      </dsp:txBody>
      <dsp:txXfrm>
        <a:off x="6701703" y="2655014"/>
        <a:ext cx="1990625" cy="612695"/>
      </dsp:txXfrm>
    </dsp:sp>
    <dsp:sp modelId="{A88B42BB-86CA-4830-B434-CF410F7CD0CF}">
      <dsp:nvSpPr>
        <dsp:cNvPr id="0" name=""/>
        <dsp:cNvSpPr/>
      </dsp:nvSpPr>
      <dsp:spPr>
        <a:xfrm>
          <a:off x="6732287" y="927182"/>
          <a:ext cx="1865142" cy="1198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68000" rIns="288000" bIns="2844000" numCol="1" spcCol="1270" anchor="t" anchorCtr="0">
          <a:noAutofit/>
        </a:bodyPr>
        <a:lstStyle/>
        <a:p>
          <a:pPr marL="0" lvl="0" indent="0" algn="l" defTabSz="533400">
            <a:lnSpc>
              <a:spcPct val="250000"/>
            </a:lnSpc>
            <a:spcBef>
              <a:spcPct val="0"/>
            </a:spcBef>
            <a:spcAft>
              <a:spcPts val="0"/>
            </a:spcAft>
            <a:buNone/>
          </a:pPr>
          <a:r>
            <a:rPr lang="en-US" sz="2000" b="1" kern="1200" dirty="0">
              <a:latin typeface="+mn-lt"/>
              <a:ea typeface="+mn-ea"/>
              <a:cs typeface="+mn-cs"/>
            </a:rPr>
            <a:t>Training</a:t>
          </a:r>
        </a:p>
        <a:p>
          <a:pPr marL="0" lvl="0" indent="0" algn="l" defTabSz="533400">
            <a:lnSpc>
              <a:spcPct val="100000"/>
            </a:lnSpc>
            <a:spcBef>
              <a:spcPct val="0"/>
            </a:spcBef>
            <a:spcAft>
              <a:spcPts val="0"/>
            </a:spcAft>
            <a:buNone/>
          </a:pPr>
          <a:r>
            <a:rPr lang="en-US" sz="1200" b="0" kern="1200" baseline="0" dirty="0">
              <a:latin typeface="+mn-lt"/>
              <a:ea typeface="+mn-ea"/>
              <a:cs typeface="+mn-cs"/>
            </a:rPr>
            <a:t>Here train our model that would help us to recognize gesture and classify which is followed by evaluation of various scores.</a:t>
          </a:r>
          <a:endParaRPr lang="en-IN" sz="1200" kern="1200" baseline="0" dirty="0"/>
        </a:p>
      </dsp:txBody>
      <dsp:txXfrm>
        <a:off x="6732287" y="927182"/>
        <a:ext cx="1865142" cy="1198402"/>
      </dsp:txXfrm>
    </dsp:sp>
    <dsp:sp modelId="{301D083D-8CD1-4C94-9B11-84FBC6CDBB0B}">
      <dsp:nvSpPr>
        <dsp:cNvPr id="0" name=""/>
        <dsp:cNvSpPr/>
      </dsp:nvSpPr>
      <dsp:spPr>
        <a:xfrm rot="5400000">
          <a:off x="7903490" y="1644091"/>
          <a:ext cx="1838086" cy="183757"/>
        </a:xfrm>
        <a:prstGeom prst="corner">
          <a:avLst>
            <a:gd name="adj1" fmla="val 1000"/>
            <a:gd name="adj2" fmla="val 100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D2B87B-F32B-48E5-91AC-882EE784DBEF}">
      <dsp:nvSpPr>
        <dsp:cNvPr id="0" name=""/>
        <dsp:cNvSpPr/>
      </dsp:nvSpPr>
      <dsp:spPr>
        <a:xfrm>
          <a:off x="8730654" y="2655014"/>
          <a:ext cx="2296973" cy="612695"/>
        </a:xfrm>
        <a:prstGeom prst="chevron">
          <a:avLst>
            <a:gd name="adj" fmla="val 25000"/>
          </a:avLst>
        </a:prstGeom>
        <a:solidFill>
          <a:schemeClr val="accen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lvl="0" algn="ctr" defTabSz="711200">
            <a:lnSpc>
              <a:spcPct val="100000"/>
            </a:lnSpc>
            <a:spcBef>
              <a:spcPct val="0"/>
            </a:spcBef>
            <a:spcAft>
              <a:spcPct val="35000"/>
            </a:spcAft>
          </a:pPr>
          <a:r>
            <a:rPr lang="en-US" sz="1600" b="0" kern="1200" dirty="0">
              <a:effectLst>
                <a:outerShdw blurRad="50800" dist="38100" dir="2700000" algn="tl" rotWithShape="0">
                  <a:schemeClr val="tx1">
                    <a:alpha val="50000"/>
                  </a:schemeClr>
                </a:outerShdw>
              </a:effectLst>
              <a:latin typeface="+mj-lt"/>
            </a:rPr>
            <a:t>STAGE 05</a:t>
          </a:r>
          <a:endParaRPr lang="ru-RU" sz="1600" b="0" kern="1200" dirty="0">
            <a:effectLst>
              <a:outerShdw blurRad="50800" dist="38100" dir="2700000" algn="tl" rotWithShape="0">
                <a:schemeClr val="tx1">
                  <a:alpha val="50000"/>
                </a:schemeClr>
              </a:outerShdw>
            </a:effectLst>
            <a:latin typeface="+mj-lt"/>
          </a:endParaRPr>
        </a:p>
      </dsp:txBody>
      <dsp:txXfrm>
        <a:off x="8883828" y="2655014"/>
        <a:ext cx="1990625" cy="612695"/>
      </dsp:txXfrm>
    </dsp:sp>
    <dsp:sp modelId="{B7B1E94C-C5B9-469E-8273-7498CC810DE1}">
      <dsp:nvSpPr>
        <dsp:cNvPr id="0" name=""/>
        <dsp:cNvSpPr/>
      </dsp:nvSpPr>
      <dsp:spPr>
        <a:xfrm>
          <a:off x="8914412" y="927182"/>
          <a:ext cx="1865142" cy="1198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2304000" numCol="1" spcCol="1270" anchor="t" anchorCtr="0">
          <a:noAutofit/>
        </a:bodyPr>
        <a:lstStyle/>
        <a:p>
          <a:pPr marL="0" lvl="0" indent="0" algn="l" defTabSz="533400">
            <a:lnSpc>
              <a:spcPct val="100000"/>
            </a:lnSpc>
            <a:spcBef>
              <a:spcPct val="0"/>
            </a:spcBef>
            <a:spcAft>
              <a:spcPts val="0"/>
            </a:spcAft>
            <a:buNone/>
          </a:pPr>
          <a:r>
            <a:rPr lang="en-US" sz="2000" b="1" kern="1200" dirty="0">
              <a:latin typeface="+mn-lt"/>
              <a:ea typeface="+mn-ea"/>
              <a:cs typeface="+mn-cs"/>
            </a:rPr>
            <a:t>Testing &amp; Deploying</a:t>
          </a:r>
        </a:p>
        <a:p>
          <a:pPr marL="0" lvl="0" indent="0" algn="l" defTabSz="533400">
            <a:lnSpc>
              <a:spcPct val="100000"/>
            </a:lnSpc>
            <a:spcBef>
              <a:spcPct val="0"/>
            </a:spcBef>
            <a:spcAft>
              <a:spcPts val="0"/>
            </a:spcAft>
            <a:buNone/>
          </a:pPr>
          <a:r>
            <a:rPr lang="en-US" sz="1200" b="0" kern="1200" baseline="0" dirty="0">
              <a:latin typeface="+mn-lt"/>
              <a:ea typeface="+mn-ea"/>
              <a:cs typeface="+mn-cs"/>
            </a:rPr>
            <a:t>In this we test our model that we created in our previous stage with various video feeds and then deploy it that would work for any video that is </a:t>
          </a:r>
          <a:r>
            <a:rPr lang="en-US" sz="1200" b="0" kern="1200" baseline="0" dirty="0" err="1">
              <a:latin typeface="+mn-lt"/>
              <a:ea typeface="+mn-ea"/>
              <a:cs typeface="+mn-cs"/>
            </a:rPr>
            <a:t>feeded</a:t>
          </a:r>
          <a:r>
            <a:rPr lang="en-US" sz="1200" b="0" kern="1200" baseline="0" dirty="0">
              <a:latin typeface="+mn-lt"/>
              <a:ea typeface="+mn-ea"/>
              <a:cs typeface="+mn-cs"/>
            </a:rPr>
            <a:t> to it.</a:t>
          </a:r>
          <a:endParaRPr lang="en-IN" sz="1200" kern="1200" baseline="0" dirty="0"/>
        </a:p>
      </dsp:txBody>
      <dsp:txXfrm>
        <a:off x="8914412" y="927182"/>
        <a:ext cx="1865142" cy="119840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08916B-8145-4DD4-A4F0-4944307B25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E8868C6-14E0-456B-8627-6ED3D5EA25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37BDEB-D08A-4BCC-82C3-65677B6346BB}" type="datetimeFigureOut">
              <a:rPr lang="en-US" smtClean="0"/>
              <a:t>4/22/2022</a:t>
            </a:fld>
            <a:endParaRPr lang="en-US"/>
          </a:p>
        </p:txBody>
      </p:sp>
      <p:sp>
        <p:nvSpPr>
          <p:cNvPr id="4" name="Footer Placeholder 3">
            <a:extLst>
              <a:ext uri="{FF2B5EF4-FFF2-40B4-BE49-F238E27FC236}">
                <a16:creationId xmlns:a16="http://schemas.microsoft.com/office/drawing/2014/main" id="{420B6480-DE26-42CA-B861-D6EFA45FC7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1DDB9B3-0030-40C0-AFA9-FACA7EA513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F12C2-4DB0-4437-81E7-A0C89F24ADC0}" type="slidenum">
              <a:rPr lang="en-US" smtClean="0"/>
              <a:t>‹#›</a:t>
            </a:fld>
            <a:endParaRPr lang="en-US"/>
          </a:p>
        </p:txBody>
      </p:sp>
    </p:spTree>
    <p:extLst>
      <p:ext uri="{BB962C8B-B14F-4D97-AF65-F5344CB8AC3E}">
        <p14:creationId xmlns:p14="http://schemas.microsoft.com/office/powerpoint/2010/main" val="351529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182BB-4E27-4552-8EE4-33C8EF731305}" type="datetimeFigureOut">
              <a:rPr lang="en-US" smtClean="0"/>
              <a:t>4/22/2022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442E7-1E35-4707-8504-AE37222ED57D}" type="slidenum">
              <a:rPr lang="en-US" smtClean="0"/>
              <a:t>‹#›</a:t>
            </a:fld>
            <a:endParaRPr lang="en-US"/>
          </a:p>
        </p:txBody>
      </p:sp>
    </p:spTree>
    <p:extLst>
      <p:ext uri="{BB962C8B-B14F-4D97-AF65-F5344CB8AC3E}">
        <p14:creationId xmlns:p14="http://schemas.microsoft.com/office/powerpoint/2010/main" val="2471682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581190" y="3085764"/>
            <a:ext cx="10993550" cy="33381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688E5B1-4139-AD48-BA45-9CE6A55A1ED0}"/>
              </a:ext>
            </a:extLst>
          </p:cNvPr>
          <p:cNvSpPr/>
          <p:nvPr userDrawn="1"/>
        </p:nvSpPr>
        <p:spPr>
          <a:xfrm>
            <a:off x="109259" y="456433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420804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360596E6-4DE9-A746-9D39-94401D2B4645}"/>
              </a:ext>
            </a:extLst>
          </p:cNvPr>
          <p:cNvSpPr/>
          <p:nvPr userDrawn="1"/>
        </p:nvSpPr>
        <p:spPr>
          <a:xfrm rot="16200000">
            <a:off x="3619401" y="2402840"/>
            <a:ext cx="1270001" cy="12701"/>
          </a:xfrm>
          <a:prstGeom prst="rect">
            <a:avLst/>
          </a:prstGeom>
          <a:solidFill>
            <a:srgbClr val="111111"/>
          </a:solidFill>
          <a:ln w="12700">
            <a:miter lim="400000"/>
          </a:ln>
        </p:spPr>
        <p:txBody>
          <a:bodyPr lIns="25400" tIns="25400" rIns="25400" bIns="25400" anchor="ctr"/>
          <a:lstStyle/>
          <a:p>
            <a:pPr algn="ctr">
              <a:defRPr sz="3200" spc="0">
                <a:solidFill>
                  <a:srgbClr val="000000"/>
                </a:solidFill>
                <a:latin typeface="Helvetica Light"/>
                <a:ea typeface="Helvetica Light"/>
                <a:cs typeface="Helvetica Light"/>
                <a:sym typeface="Helvetica Light"/>
              </a:defRPr>
            </a:pPr>
            <a:endParaRPr lang="en-US" sz="1600" noProof="0" dirty="0"/>
          </a:p>
        </p:txBody>
      </p:sp>
      <p:sp>
        <p:nvSpPr>
          <p:cNvPr id="14" name="Picture Placeholder 13">
            <a:extLst>
              <a:ext uri="{FF2B5EF4-FFF2-40B4-BE49-F238E27FC236}">
                <a16:creationId xmlns:a16="http://schemas.microsoft.com/office/drawing/2014/main" id="{14FCD294-AF1C-5E4C-A4DA-80CFCFA430D2}"/>
              </a:ext>
            </a:extLst>
          </p:cNvPr>
          <p:cNvSpPr>
            <a:spLocks noGrp="1"/>
          </p:cNvSpPr>
          <p:nvPr>
            <p:ph type="pic" sz="quarter" idx="13"/>
          </p:nvPr>
        </p:nvSpPr>
        <p:spPr>
          <a:xfrm>
            <a:off x="973138" y="917461"/>
            <a:ext cx="2205037" cy="4989627"/>
          </a:xfrm>
          <a:custGeom>
            <a:avLst/>
            <a:gdLst>
              <a:gd name="connsiteX0" fmla="*/ 0 w 2205037"/>
              <a:gd name="connsiteY0" fmla="*/ 0 h 4989627"/>
              <a:gd name="connsiteX1" fmla="*/ 2205037 w 2205037"/>
              <a:gd name="connsiteY1" fmla="*/ 0 h 4989627"/>
              <a:gd name="connsiteX2" fmla="*/ 2205037 w 2205037"/>
              <a:gd name="connsiteY2" fmla="*/ 4989627 h 4989627"/>
              <a:gd name="connsiteX3" fmla="*/ 0 w 2205037"/>
              <a:gd name="connsiteY3" fmla="*/ 4989627 h 4989627"/>
              <a:gd name="connsiteX4" fmla="*/ 0 w 2205037"/>
              <a:gd name="connsiteY4" fmla="*/ 4286290 h 4989627"/>
              <a:gd name="connsiteX5" fmla="*/ 809319 w 2205037"/>
              <a:gd name="connsiteY5" fmla="*/ 4286290 h 4989627"/>
              <a:gd name="connsiteX6" fmla="*/ 809319 w 2205037"/>
              <a:gd name="connsiteY6" fmla="*/ 3905289 h 4989627"/>
              <a:gd name="connsiteX7" fmla="*/ 0 w 2205037"/>
              <a:gd name="connsiteY7" fmla="*/ 3905289 h 498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037" h="4989627">
                <a:moveTo>
                  <a:pt x="0" y="0"/>
                </a:moveTo>
                <a:lnTo>
                  <a:pt x="2205037" y="0"/>
                </a:lnTo>
                <a:lnTo>
                  <a:pt x="2205037" y="4989627"/>
                </a:lnTo>
                <a:lnTo>
                  <a:pt x="0" y="4989627"/>
                </a:lnTo>
                <a:lnTo>
                  <a:pt x="0" y="4286290"/>
                </a:lnTo>
                <a:lnTo>
                  <a:pt x="809319" y="4286290"/>
                </a:lnTo>
                <a:lnTo>
                  <a:pt x="809319" y="3905289"/>
                </a:lnTo>
                <a:lnTo>
                  <a:pt x="0" y="3905289"/>
                </a:lnTo>
                <a:close/>
              </a:path>
            </a:pathLst>
          </a:custGeom>
          <a:solidFill>
            <a:schemeClr val="tx2"/>
          </a:solidFill>
        </p:spPr>
        <p:txBody>
          <a:bodyPr wrap="square">
            <a:noAutofit/>
          </a:bodyPr>
          <a:lstStyle/>
          <a:p>
            <a:r>
              <a:rPr lang="en-US"/>
              <a:t>Click icon to add picture</a:t>
            </a:r>
            <a:endParaRPr lang="en-US" dirty="0"/>
          </a:p>
        </p:txBody>
      </p:sp>
      <p:sp>
        <p:nvSpPr>
          <p:cNvPr id="15" name="Rectangle 1">
            <a:extLst>
              <a:ext uri="{FF2B5EF4-FFF2-40B4-BE49-F238E27FC236}">
                <a16:creationId xmlns:a16="http://schemas.microsoft.com/office/drawing/2014/main" id="{8EDF2123-85B2-F547-8D7A-F0273E1E9E85}"/>
              </a:ext>
            </a:extLst>
          </p:cNvPr>
          <p:cNvSpPr/>
          <p:nvPr userDrawn="1"/>
        </p:nvSpPr>
        <p:spPr>
          <a:xfrm>
            <a:off x="764089" y="482459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8" name="Title 1">
            <a:extLst>
              <a:ext uri="{FF2B5EF4-FFF2-40B4-BE49-F238E27FC236}">
                <a16:creationId xmlns:a16="http://schemas.microsoft.com/office/drawing/2014/main" id="{51DA15C9-6722-0B47-897A-7DC9AED35B7C}"/>
              </a:ext>
            </a:extLst>
          </p:cNvPr>
          <p:cNvSpPr>
            <a:spLocks noGrp="1"/>
          </p:cNvSpPr>
          <p:nvPr>
            <p:ph type="title" hasCustomPrompt="1"/>
          </p:nvPr>
        </p:nvSpPr>
        <p:spPr>
          <a:xfrm>
            <a:off x="4248051" y="2945525"/>
            <a:ext cx="2945494" cy="1613201"/>
          </a:xfrm>
        </p:spPr>
        <p:txBody>
          <a:bodyPr lIns="0" tIns="0" rIns="0" bIns="0" anchor="b">
            <a:normAutofit/>
          </a:bodyPr>
          <a:lstStyle>
            <a:lvl1pPr>
              <a:defRPr sz="3400"/>
            </a:lvl1pPr>
          </a:lstStyle>
          <a:p>
            <a:r>
              <a:rPr lang="en-US" dirty="0"/>
              <a:t>TITLE GOES HERE</a:t>
            </a:r>
          </a:p>
        </p:txBody>
      </p:sp>
      <p:sp>
        <p:nvSpPr>
          <p:cNvPr id="22" name="Content Placeholder 20">
            <a:extLst>
              <a:ext uri="{FF2B5EF4-FFF2-40B4-BE49-F238E27FC236}">
                <a16:creationId xmlns:a16="http://schemas.microsoft.com/office/drawing/2014/main" id="{5FFB748F-E999-9A4B-B9D8-B6E1C2AE0134}"/>
              </a:ext>
            </a:extLst>
          </p:cNvPr>
          <p:cNvSpPr>
            <a:spLocks noGrp="1"/>
          </p:cNvSpPr>
          <p:nvPr>
            <p:ph sz="quarter" idx="14"/>
          </p:nvPr>
        </p:nvSpPr>
        <p:spPr>
          <a:xfrm>
            <a:off x="7405688" y="2005013"/>
            <a:ext cx="4510087" cy="40274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582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placeholder.jpg">
            <a:extLst>
              <a:ext uri="{FF2B5EF4-FFF2-40B4-BE49-F238E27FC236}">
                <a16:creationId xmlns:a16="http://schemas.microsoft.com/office/drawing/2014/main" id="{D447DA2F-5DA0-834C-9AFA-DC4F7B4ECCDC}"/>
              </a:ext>
            </a:extLst>
          </p:cNvPr>
          <p:cNvSpPr>
            <a:spLocks noGrp="1"/>
          </p:cNvSpPr>
          <p:nvPr>
            <p:ph type="pic" sz="quarter" idx="13"/>
          </p:nvPr>
        </p:nvSpPr>
        <p:spPr>
          <a:xfrm>
            <a:off x="10128308" y="717550"/>
            <a:ext cx="2063601" cy="4953001"/>
          </a:xfrm>
          <a:prstGeom prst="rect">
            <a:avLst/>
          </a:prstGeom>
          <a:solidFill>
            <a:schemeClr val="tx2"/>
          </a:solidFill>
        </p:spPr>
        <p:txBody>
          <a:bodyPr lIns="91439" tIns="45719" rIns="91439" bIns="45719">
            <a:noAutofit/>
          </a:bodyPr>
          <a:lstStyle/>
          <a:p>
            <a:r>
              <a:rPr lang="en-US" noProof="0"/>
              <a:t>Click icon to add picture</a:t>
            </a:r>
          </a:p>
        </p:txBody>
      </p:sp>
      <p:sp>
        <p:nvSpPr>
          <p:cNvPr id="10" name="Picture Placeholder 9">
            <a:extLst>
              <a:ext uri="{FF2B5EF4-FFF2-40B4-BE49-F238E27FC236}">
                <a16:creationId xmlns:a16="http://schemas.microsoft.com/office/drawing/2014/main" id="{0292654E-1088-3C42-A573-2CBF48FA3324}"/>
              </a:ext>
            </a:extLst>
          </p:cNvPr>
          <p:cNvSpPr>
            <a:spLocks noGrp="1"/>
          </p:cNvSpPr>
          <p:nvPr>
            <p:ph type="pic" sz="quarter" idx="14"/>
          </p:nvPr>
        </p:nvSpPr>
        <p:spPr>
          <a:xfrm>
            <a:off x="1274457" y="3168650"/>
            <a:ext cx="3367194" cy="3689350"/>
          </a:xfrm>
          <a:custGeom>
            <a:avLst/>
            <a:gdLst>
              <a:gd name="connsiteX0" fmla="*/ 0 w 3367194"/>
              <a:gd name="connsiteY0" fmla="*/ 0 h 3689350"/>
              <a:gd name="connsiteX1" fmla="*/ 3367194 w 3367194"/>
              <a:gd name="connsiteY1" fmla="*/ 0 h 3689350"/>
              <a:gd name="connsiteX2" fmla="*/ 3367194 w 3367194"/>
              <a:gd name="connsiteY2" fmla="*/ 3689350 h 3689350"/>
              <a:gd name="connsiteX3" fmla="*/ 0 w 3367194"/>
              <a:gd name="connsiteY3" fmla="*/ 3689350 h 3689350"/>
              <a:gd name="connsiteX4" fmla="*/ 0 w 3367194"/>
              <a:gd name="connsiteY4" fmla="*/ 2035101 h 3689350"/>
              <a:gd name="connsiteX5" fmla="*/ 508000 w 3367194"/>
              <a:gd name="connsiteY5" fmla="*/ 2035101 h 3689350"/>
              <a:gd name="connsiteX6" fmla="*/ 508000 w 3367194"/>
              <a:gd name="connsiteY6" fmla="*/ 1654100 h 3689350"/>
              <a:gd name="connsiteX7" fmla="*/ 0 w 3367194"/>
              <a:gd name="connsiteY7" fmla="*/ 1654100 h 36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7194" h="3689350">
                <a:moveTo>
                  <a:pt x="0" y="0"/>
                </a:moveTo>
                <a:lnTo>
                  <a:pt x="3367194" y="0"/>
                </a:lnTo>
                <a:lnTo>
                  <a:pt x="3367194" y="3689350"/>
                </a:lnTo>
                <a:lnTo>
                  <a:pt x="0" y="3689350"/>
                </a:lnTo>
                <a:lnTo>
                  <a:pt x="0" y="2035101"/>
                </a:lnTo>
                <a:lnTo>
                  <a:pt x="508000" y="2035101"/>
                </a:lnTo>
                <a:lnTo>
                  <a:pt x="508000" y="1654100"/>
                </a:lnTo>
                <a:lnTo>
                  <a:pt x="0" y="1654100"/>
                </a:lnTo>
                <a:close/>
              </a:path>
            </a:pathLst>
          </a:custGeom>
          <a:solidFill>
            <a:schemeClr val="tx2"/>
          </a:solidFill>
        </p:spPr>
        <p:txBody>
          <a:bodyPr wrap="square" lIns="91439" tIns="45719" rIns="91439" bIns="45719">
            <a:noAutofit/>
          </a:bodyPr>
          <a:lstStyle/>
          <a:p>
            <a:r>
              <a:rPr lang="en-US" noProof="0"/>
              <a:t>Click icon to add picture</a:t>
            </a:r>
          </a:p>
        </p:txBody>
      </p:sp>
      <p:sp>
        <p:nvSpPr>
          <p:cNvPr id="7" name="placeholder.jpg">
            <a:extLst>
              <a:ext uri="{FF2B5EF4-FFF2-40B4-BE49-F238E27FC236}">
                <a16:creationId xmlns:a16="http://schemas.microsoft.com/office/drawing/2014/main" id="{098C8554-580A-2442-9906-28A71B624A68}"/>
              </a:ext>
            </a:extLst>
          </p:cNvPr>
          <p:cNvSpPr>
            <a:spLocks noGrp="1"/>
          </p:cNvSpPr>
          <p:nvPr>
            <p:ph type="pic" sz="quarter" idx="15"/>
          </p:nvPr>
        </p:nvSpPr>
        <p:spPr>
          <a:xfrm>
            <a:off x="1274457" y="0"/>
            <a:ext cx="3367194" cy="2667000"/>
          </a:xfrm>
          <a:prstGeom prst="rect">
            <a:avLst/>
          </a:prstGeom>
          <a:solidFill>
            <a:schemeClr val="tx2"/>
          </a:solidFill>
        </p:spPr>
        <p:txBody>
          <a:bodyPr lIns="91439" tIns="45719" rIns="91439" bIns="45719">
            <a:noAutofit/>
          </a:bodyPr>
          <a:lstStyle/>
          <a:p>
            <a:r>
              <a:rPr lang="en-US" noProof="0"/>
              <a:t>Click icon to add picture</a:t>
            </a:r>
          </a:p>
        </p:txBody>
      </p:sp>
      <p:sp>
        <p:nvSpPr>
          <p:cNvPr id="11" name="Rectangle 1">
            <a:extLst>
              <a:ext uri="{FF2B5EF4-FFF2-40B4-BE49-F238E27FC236}">
                <a16:creationId xmlns:a16="http://schemas.microsoft.com/office/drawing/2014/main" id="{4DD41584-4B5C-2B41-B712-6810C565BC56}"/>
              </a:ext>
            </a:extLst>
          </p:cNvPr>
          <p:cNvSpPr/>
          <p:nvPr userDrawn="1"/>
        </p:nvSpPr>
        <p:spPr>
          <a:xfrm>
            <a:off x="766456" y="4822750"/>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2" name="Rectangle 1">
            <a:extLst>
              <a:ext uri="{FF2B5EF4-FFF2-40B4-BE49-F238E27FC236}">
                <a16:creationId xmlns:a16="http://schemas.microsoft.com/office/drawing/2014/main" id="{BCFE255A-D792-824C-B7BD-0F53CCBE9393}"/>
              </a:ext>
            </a:extLst>
          </p:cNvPr>
          <p:cNvSpPr/>
          <p:nvPr userDrawn="1"/>
        </p:nvSpPr>
        <p:spPr>
          <a:xfrm>
            <a:off x="9493307" y="29019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3" name="Rectangle 1">
            <a:extLst>
              <a:ext uri="{FF2B5EF4-FFF2-40B4-BE49-F238E27FC236}">
                <a16:creationId xmlns:a16="http://schemas.microsoft.com/office/drawing/2014/main" id="{C5F7BCC5-255A-E040-9CB6-55FC42CEBF16}"/>
              </a:ext>
            </a:extLst>
          </p:cNvPr>
          <p:cNvSpPr/>
          <p:nvPr userDrawn="1"/>
        </p:nvSpPr>
        <p:spPr>
          <a:xfrm rot="16200000">
            <a:off x="3519629" y="227330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6" name="Title 1">
            <a:extLst>
              <a:ext uri="{FF2B5EF4-FFF2-40B4-BE49-F238E27FC236}">
                <a16:creationId xmlns:a16="http://schemas.microsoft.com/office/drawing/2014/main" id="{A015DDBE-BC7A-D046-BEA1-79A44722B1F7}"/>
              </a:ext>
            </a:extLst>
          </p:cNvPr>
          <p:cNvSpPr>
            <a:spLocks noGrp="1"/>
          </p:cNvSpPr>
          <p:nvPr>
            <p:ph type="title" hasCustomPrompt="1"/>
          </p:nvPr>
        </p:nvSpPr>
        <p:spPr>
          <a:xfrm>
            <a:off x="6152484" y="3486000"/>
            <a:ext cx="3658324" cy="1613201"/>
          </a:xfrm>
        </p:spPr>
        <p:txBody>
          <a:bodyPr lIns="0" tIns="0" rIns="0" bIns="0" anchor="ctr">
            <a:normAutofit/>
          </a:bodyPr>
          <a:lstStyle>
            <a:lvl1pPr>
              <a:defRPr sz="3400"/>
            </a:lvl1pPr>
          </a:lstStyle>
          <a:p>
            <a:r>
              <a:rPr lang="en-US" dirty="0"/>
              <a:t>TITLE GOES HERE</a:t>
            </a:r>
          </a:p>
        </p:txBody>
      </p:sp>
    </p:spTree>
    <p:extLst>
      <p:ext uri="{BB962C8B-B14F-4D97-AF65-F5344CB8AC3E}">
        <p14:creationId xmlns:p14="http://schemas.microsoft.com/office/powerpoint/2010/main" val="2926791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D6BDBD8F-0811-E743-8D29-95FBA6111DCA}"/>
              </a:ext>
            </a:extLst>
          </p:cNvPr>
          <p:cNvSpPr/>
          <p:nvPr userDrawn="1"/>
        </p:nvSpPr>
        <p:spPr>
          <a:xfrm>
            <a:off x="5216208"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97983"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4673599"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1426632" y="4035869"/>
            <a:ext cx="3658324" cy="1613201"/>
          </a:xfrm>
        </p:spPr>
        <p:txBody>
          <a:bodyPr lIns="0" tIns="0" rIns="0" bIns="0" anchor="b">
            <a:normAutofit/>
          </a:bodyPr>
          <a:lstStyle>
            <a:lvl1pPr>
              <a:defRPr sz="3400"/>
            </a:lvl1pPr>
          </a:lstStyle>
          <a:p>
            <a:r>
              <a:rPr lang="en-US" dirty="0"/>
              <a:t>TITLE GOES HERE</a:t>
            </a:r>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6016689" y="878177"/>
            <a:ext cx="5341775" cy="5251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0494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10" name="Rectangle 1">
            <a:extLst>
              <a:ext uri="{FF2B5EF4-FFF2-40B4-BE49-F238E27FC236}">
                <a16:creationId xmlns:a16="http://schemas.microsoft.com/office/drawing/2014/main" id="{9E887ACE-210F-4A8A-A033-E24FD239D1BB}"/>
              </a:ext>
            </a:extLst>
          </p:cNvPr>
          <p:cNvSpPr/>
          <p:nvPr userDrawn="1"/>
        </p:nvSpPr>
        <p:spPr>
          <a:xfrm>
            <a:off x="0"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754225" y="878177"/>
            <a:ext cx="5341775" cy="5251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4/22/2022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326450"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6482401"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7955099" y="4035869"/>
            <a:ext cx="3658324" cy="1613201"/>
          </a:xfrm>
        </p:spPr>
        <p:txBody>
          <a:bodyPr lIns="0" tIns="0" rIns="0" bIns="0" anchor="b">
            <a:normAutofit/>
          </a:bodyPr>
          <a:lstStyle>
            <a:lvl1pPr>
              <a:defRPr sz="3400"/>
            </a:lvl1pPr>
          </a:lstStyle>
          <a:p>
            <a:r>
              <a:rPr lang="en-US" dirty="0"/>
              <a:t>TITLE GOES HERE</a:t>
            </a:r>
          </a:p>
        </p:txBody>
      </p:sp>
    </p:spTree>
    <p:extLst>
      <p:ext uri="{BB962C8B-B14F-4D97-AF65-F5344CB8AC3E}">
        <p14:creationId xmlns:p14="http://schemas.microsoft.com/office/powerpoint/2010/main" val="2518009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4/22/2022</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5" name="Rectangle 1">
            <a:extLst>
              <a:ext uri="{FF2B5EF4-FFF2-40B4-BE49-F238E27FC236}">
                <a16:creationId xmlns:a16="http://schemas.microsoft.com/office/drawing/2014/main" id="{B5C4D9A4-C8E3-4644-9D63-86142FA59A02}"/>
              </a:ext>
            </a:extLst>
          </p:cNvPr>
          <p:cNvSpPr/>
          <p:nvPr userDrawn="1"/>
        </p:nvSpPr>
        <p:spPr>
          <a:xfrm>
            <a:off x="952500" y="952500"/>
            <a:ext cx="10287000" cy="4953000"/>
          </a:xfrm>
          <a:prstGeom prst="rect">
            <a:avLst/>
          </a:prstGeom>
          <a:solidFill>
            <a:schemeClr val="tx2"/>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6" name="Rectangle 1">
            <a:extLst>
              <a:ext uri="{FF2B5EF4-FFF2-40B4-BE49-F238E27FC236}">
                <a16:creationId xmlns:a16="http://schemas.microsoft.com/office/drawing/2014/main" id="{7047AEE3-4D24-FE4F-BC8C-1050F33A970F}"/>
              </a:ext>
            </a:extLst>
          </p:cNvPr>
          <p:cNvSpPr/>
          <p:nvPr userDrawn="1"/>
        </p:nvSpPr>
        <p:spPr>
          <a:xfrm rot="16200000">
            <a:off x="5454650" y="1104900"/>
            <a:ext cx="1270000" cy="12700"/>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7" name="Rectangle 1">
            <a:extLst>
              <a:ext uri="{FF2B5EF4-FFF2-40B4-BE49-F238E27FC236}">
                <a16:creationId xmlns:a16="http://schemas.microsoft.com/office/drawing/2014/main" id="{2B45386C-7F1B-4D47-959C-DE1A73B407E7}"/>
              </a:ext>
            </a:extLst>
          </p:cNvPr>
          <p:cNvSpPr/>
          <p:nvPr userDrawn="1"/>
        </p:nvSpPr>
        <p:spPr>
          <a:xfrm>
            <a:off x="431799" y="136524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8" name="Rectangle 1">
            <a:extLst>
              <a:ext uri="{FF2B5EF4-FFF2-40B4-BE49-F238E27FC236}">
                <a16:creationId xmlns:a16="http://schemas.microsoft.com/office/drawing/2014/main" id="{FB1C5AC5-B8E6-EC4F-8CB9-43E091C422EF}"/>
              </a:ext>
            </a:extLst>
          </p:cNvPr>
          <p:cNvSpPr/>
          <p:nvPr userDrawn="1"/>
        </p:nvSpPr>
        <p:spPr>
          <a:xfrm>
            <a:off x="10731499" y="506537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1" name="Title 1">
            <a:extLst>
              <a:ext uri="{FF2B5EF4-FFF2-40B4-BE49-F238E27FC236}">
                <a16:creationId xmlns:a16="http://schemas.microsoft.com/office/drawing/2014/main" id="{33ACFFFD-2D44-B943-8B58-CC9B7641E79D}"/>
              </a:ext>
            </a:extLst>
          </p:cNvPr>
          <p:cNvSpPr>
            <a:spLocks noGrp="1"/>
          </p:cNvSpPr>
          <p:nvPr>
            <p:ph type="title" hasCustomPrompt="1"/>
          </p:nvPr>
        </p:nvSpPr>
        <p:spPr>
          <a:xfrm>
            <a:off x="1443567" y="3019274"/>
            <a:ext cx="9304867" cy="1613201"/>
          </a:xfrm>
        </p:spPr>
        <p:txBody>
          <a:bodyPr lIns="0" tIns="0" rIns="0" bIns="0" anchor="ctr">
            <a:normAutofit/>
          </a:bodyPr>
          <a:lstStyle>
            <a:lvl1pPr algn="ctr">
              <a:defRPr sz="3400">
                <a:solidFill>
                  <a:schemeClr val="bg1"/>
                </a:solidFill>
              </a:defRPr>
            </a:lvl1pPr>
          </a:lstStyle>
          <a:p>
            <a:r>
              <a:rPr lang="en-US" noProof="0"/>
              <a:t>TITLE GOES HERE</a:t>
            </a:r>
          </a:p>
        </p:txBody>
      </p:sp>
      <p:sp>
        <p:nvSpPr>
          <p:cNvPr id="13" name="Content Placeholder 13">
            <a:extLst>
              <a:ext uri="{FF2B5EF4-FFF2-40B4-BE49-F238E27FC236}">
                <a16:creationId xmlns:a16="http://schemas.microsoft.com/office/drawing/2014/main" id="{8E96E8CE-45C0-D643-B7F3-08C20CF5F760}"/>
              </a:ext>
            </a:extLst>
          </p:cNvPr>
          <p:cNvSpPr>
            <a:spLocks noGrp="1"/>
          </p:cNvSpPr>
          <p:nvPr>
            <p:ph sz="quarter" idx="21" hasCustomPrompt="1"/>
          </p:nvPr>
        </p:nvSpPr>
        <p:spPr>
          <a:xfrm>
            <a:off x="4437501" y="2348318"/>
            <a:ext cx="3316999" cy="269370"/>
          </a:xfrm>
        </p:spPr>
        <p:txBody>
          <a:bodyPr>
            <a:noAutofit/>
          </a:bodyPr>
          <a:lstStyle>
            <a:lvl1pPr marL="0" indent="0" algn="ctr">
              <a:lnSpc>
                <a:spcPct val="80000"/>
              </a:lnSpc>
              <a:buNone/>
              <a:defRPr sz="1600" cap="all" baseline="0">
                <a:solidFill>
                  <a:schemeClr val="bg1"/>
                </a:solidFill>
                <a:latin typeface="+mj-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SUBTITLE GOES HERE</a:t>
            </a:r>
          </a:p>
        </p:txBody>
      </p:sp>
    </p:spTree>
    <p:extLst>
      <p:ext uri="{BB962C8B-B14F-4D97-AF65-F5344CB8AC3E}">
        <p14:creationId xmlns:p14="http://schemas.microsoft.com/office/powerpoint/2010/main" val="195263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15" name="Rectangle 1">
            <a:extLst>
              <a:ext uri="{FF2B5EF4-FFF2-40B4-BE49-F238E27FC236}">
                <a16:creationId xmlns:a16="http://schemas.microsoft.com/office/drawing/2014/main" id="{F70F810B-4DED-A045-A1D2-7605E821997B}"/>
              </a:ext>
            </a:extLst>
          </p:cNvPr>
          <p:cNvSpPr/>
          <p:nvPr userDrawn="1"/>
        </p:nvSpPr>
        <p:spPr>
          <a:xfrm>
            <a:off x="0" y="473565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7" name="Title 1">
            <a:extLst>
              <a:ext uri="{FF2B5EF4-FFF2-40B4-BE49-F238E27FC236}">
                <a16:creationId xmlns:a16="http://schemas.microsoft.com/office/drawing/2014/main" id="{3194DD3B-943C-8740-A545-0DA0E5FD2569}"/>
              </a:ext>
            </a:extLst>
          </p:cNvPr>
          <p:cNvSpPr>
            <a:spLocks noGrp="1"/>
          </p:cNvSpPr>
          <p:nvPr>
            <p:ph type="title" hasCustomPrompt="1"/>
          </p:nvPr>
        </p:nvSpPr>
        <p:spPr>
          <a:xfrm>
            <a:off x="1426632" y="4651968"/>
            <a:ext cx="3658324" cy="997102"/>
          </a:xfrm>
        </p:spPr>
        <p:txBody>
          <a:bodyPr lIns="0" tIns="0" rIns="0" bIns="0" anchor="t">
            <a:normAutofit/>
          </a:bodyPr>
          <a:lstStyle>
            <a:lvl1pPr>
              <a:defRPr sz="3400"/>
            </a:lvl1pPr>
          </a:lstStyle>
          <a:p>
            <a:r>
              <a:rPr lang="en-US" noProof="0"/>
              <a:t>TITLE GOES HERE</a:t>
            </a:r>
          </a:p>
        </p:txBody>
      </p:sp>
      <p:sp>
        <p:nvSpPr>
          <p:cNvPr id="18" name="Rectangle 1">
            <a:extLst>
              <a:ext uri="{FF2B5EF4-FFF2-40B4-BE49-F238E27FC236}">
                <a16:creationId xmlns:a16="http://schemas.microsoft.com/office/drawing/2014/main" id="{93D5DD3F-FCDF-5945-9321-0FABA0771516}"/>
              </a:ext>
            </a:extLst>
          </p:cNvPr>
          <p:cNvSpPr/>
          <p:nvPr userDrawn="1"/>
        </p:nvSpPr>
        <p:spPr>
          <a:xfrm rot="16200000">
            <a:off x="5467350" y="2065417"/>
            <a:ext cx="1270000" cy="12701"/>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22" name="Text Placeholder 20">
            <a:extLst>
              <a:ext uri="{FF2B5EF4-FFF2-40B4-BE49-F238E27FC236}">
                <a16:creationId xmlns:a16="http://schemas.microsoft.com/office/drawing/2014/main" id="{B8877488-477F-0041-88BE-F780F1C66A10}"/>
              </a:ext>
            </a:extLst>
          </p:cNvPr>
          <p:cNvSpPr>
            <a:spLocks noGrp="1"/>
          </p:cNvSpPr>
          <p:nvPr>
            <p:ph type="body" sz="quarter" idx="14"/>
          </p:nvPr>
        </p:nvSpPr>
        <p:spPr>
          <a:xfrm>
            <a:off x="6616172" y="0"/>
            <a:ext cx="4994803" cy="685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5131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and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4/22/2022</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a:t>Click icon to add picture</a:t>
            </a:r>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Tree>
    <p:extLst>
      <p:ext uri="{BB962C8B-B14F-4D97-AF65-F5344CB8AC3E}">
        <p14:creationId xmlns:p14="http://schemas.microsoft.com/office/powerpoint/2010/main" val="2873204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and Captio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4/22/2022</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a:t>Click icon to add picture</a:t>
            </a:r>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
        <p:nvSpPr>
          <p:cNvPr id="9" name="Content Placeholder 8">
            <a:extLst>
              <a:ext uri="{FF2B5EF4-FFF2-40B4-BE49-F238E27FC236}">
                <a16:creationId xmlns:a16="http://schemas.microsoft.com/office/drawing/2014/main" id="{DEE6C881-74AA-8944-AD6A-BA0821ECDCAE}"/>
              </a:ext>
            </a:extLst>
          </p:cNvPr>
          <p:cNvSpPr>
            <a:spLocks noGrp="1"/>
          </p:cNvSpPr>
          <p:nvPr>
            <p:ph sz="quarter" idx="14"/>
          </p:nvPr>
        </p:nvSpPr>
        <p:spPr>
          <a:xfrm>
            <a:off x="6096000" y="1443038"/>
            <a:ext cx="5514975" cy="4894262"/>
          </a:xfrm>
        </p:spPr>
        <p:txBody>
          <a:bodyPr/>
          <a:lstStyle>
            <a:lvl1pPr>
              <a:spcBef>
                <a:spcPts val="1000"/>
              </a:spcBef>
              <a:spcAft>
                <a:spcPts val="1500"/>
              </a:spcAft>
              <a:defRPr/>
            </a:lvl1pPr>
            <a:lvl2pPr>
              <a:spcBef>
                <a:spcPts val="1000"/>
              </a:spcBef>
              <a:spcAft>
                <a:spcPts val="1500"/>
              </a:spcAft>
              <a:defRPr/>
            </a:lvl2pPr>
            <a:lvl3pPr>
              <a:spcBef>
                <a:spcPts val="1000"/>
              </a:spcBef>
              <a:spcAft>
                <a:spcPts val="1500"/>
              </a:spcAft>
              <a:defRPr/>
            </a:lvl3pPr>
            <a:lvl4pPr>
              <a:spcBef>
                <a:spcPts val="1000"/>
              </a:spcBef>
              <a:spcAft>
                <a:spcPts val="1500"/>
              </a:spcAft>
              <a:defRPr/>
            </a:lvl4pPr>
            <a:lvl5pPr>
              <a:spcBef>
                <a:spcPts val="1000"/>
              </a:spcBef>
              <a:spcAft>
                <a:spcPts val="1500"/>
              </a:spcAf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77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581192" y="1890876"/>
            <a:ext cx="11029615" cy="40844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3" name="Rectangle 1">
            <a:extLst>
              <a:ext uri="{FF2B5EF4-FFF2-40B4-BE49-F238E27FC236}">
                <a16:creationId xmlns:a16="http://schemas.microsoft.com/office/drawing/2014/main" id="{C8660979-B6F8-480C-AAC7-48903CC3ECFC}"/>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96164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90CC524-3900-1041-BDBF-D0ABD37D8E8B}"/>
              </a:ext>
            </a:extLst>
          </p:cNvPr>
          <p:cNvSpPr>
            <a:spLocks noGrp="1"/>
          </p:cNvSpPr>
          <p:nvPr>
            <p:ph type="pic" sz="quarter" idx="13"/>
          </p:nvPr>
        </p:nvSpPr>
        <p:spPr>
          <a:xfrm>
            <a:off x="0" y="0"/>
            <a:ext cx="5524500" cy="6858000"/>
          </a:xfrm>
          <a:custGeom>
            <a:avLst/>
            <a:gdLst>
              <a:gd name="connsiteX0" fmla="*/ 0 w 5524500"/>
              <a:gd name="connsiteY0" fmla="*/ 0 h 6858000"/>
              <a:gd name="connsiteX1" fmla="*/ 5524500 w 5524500"/>
              <a:gd name="connsiteY1" fmla="*/ 0 h 6858000"/>
              <a:gd name="connsiteX2" fmla="*/ 5524500 w 5524500"/>
              <a:gd name="connsiteY2" fmla="*/ 806538 h 6858000"/>
              <a:gd name="connsiteX3" fmla="*/ 4952408 w 5524500"/>
              <a:gd name="connsiteY3" fmla="*/ 806538 h 6858000"/>
              <a:gd name="connsiteX4" fmla="*/ 4952408 w 5524500"/>
              <a:gd name="connsiteY4" fmla="*/ 1187539 h 6858000"/>
              <a:gd name="connsiteX5" fmla="*/ 5524500 w 5524500"/>
              <a:gd name="connsiteY5" fmla="*/ 1187539 h 6858000"/>
              <a:gd name="connsiteX6" fmla="*/ 5524500 w 5524500"/>
              <a:gd name="connsiteY6" fmla="*/ 6858000 h 6858000"/>
              <a:gd name="connsiteX7" fmla="*/ 0 w 55245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4500" h="6858000">
                <a:moveTo>
                  <a:pt x="0" y="0"/>
                </a:moveTo>
                <a:lnTo>
                  <a:pt x="5524500" y="0"/>
                </a:lnTo>
                <a:lnTo>
                  <a:pt x="5524500" y="806538"/>
                </a:lnTo>
                <a:lnTo>
                  <a:pt x="4952408" y="806538"/>
                </a:lnTo>
                <a:lnTo>
                  <a:pt x="4952408" y="1187539"/>
                </a:lnTo>
                <a:lnTo>
                  <a:pt x="5524500" y="1187539"/>
                </a:lnTo>
                <a:lnTo>
                  <a:pt x="5524500" y="6858000"/>
                </a:lnTo>
                <a:lnTo>
                  <a:pt x="0" y="6858000"/>
                </a:lnTo>
                <a:close/>
              </a:path>
            </a:pathLst>
          </a:custGeom>
          <a:solidFill>
            <a:schemeClr val="tx2"/>
          </a:solidFill>
        </p:spPr>
        <p:txBody>
          <a:bodyPr wrap="square">
            <a:noAutofit/>
          </a:bodyPr>
          <a:lstStyle>
            <a:lvl1pPr marL="0" indent="0" algn="ctr">
              <a:buNone/>
              <a:defRPr>
                <a:solidFill>
                  <a:schemeClr val="bg1"/>
                </a:solidFill>
              </a:defRPr>
            </a:lvl1pPr>
          </a:lstStyle>
          <a:p>
            <a:r>
              <a:rPr lang="en-US"/>
              <a:t>Click icon to add picture</a:t>
            </a:r>
            <a:endParaRPr lang="en-US" dirty="0"/>
          </a:p>
        </p:txBody>
      </p:sp>
      <p:sp>
        <p:nvSpPr>
          <p:cNvPr id="3" name="Content Placeholder 2"/>
          <p:cNvSpPr>
            <a:spLocks noGrp="1"/>
          </p:cNvSpPr>
          <p:nvPr>
            <p:ph idx="1"/>
          </p:nvPr>
        </p:nvSpPr>
        <p:spPr>
          <a:xfrm>
            <a:off x="6223592" y="1890876"/>
            <a:ext cx="5387215" cy="40844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itle 1">
            <a:extLst>
              <a:ext uri="{FF2B5EF4-FFF2-40B4-BE49-F238E27FC236}">
                <a16:creationId xmlns:a16="http://schemas.microsoft.com/office/drawing/2014/main" id="{1D49B377-6CF8-9E4B-8973-3F8057D7DF48}"/>
              </a:ext>
            </a:extLst>
          </p:cNvPr>
          <p:cNvSpPr>
            <a:spLocks noGrp="1"/>
          </p:cNvSpPr>
          <p:nvPr>
            <p:ph type="title" hasCustomPrompt="1"/>
          </p:nvPr>
        </p:nvSpPr>
        <p:spPr>
          <a:xfrm>
            <a:off x="6223592" y="702156"/>
            <a:ext cx="5387215" cy="740156"/>
          </a:xfrm>
        </p:spPr>
        <p:txBody>
          <a:bodyPr anchor="t">
            <a:normAutofit/>
          </a:bodyPr>
          <a:lstStyle>
            <a:lvl1pPr>
              <a:defRPr sz="3400"/>
            </a:lvl1pPr>
          </a:lstStyle>
          <a:p>
            <a:r>
              <a:rPr lang="en-US" dirty="0"/>
              <a:t>TITLE GOES HERE</a:t>
            </a:r>
          </a:p>
        </p:txBody>
      </p:sp>
      <p:sp>
        <p:nvSpPr>
          <p:cNvPr id="19" name="Rectangle 1">
            <a:extLst>
              <a:ext uri="{FF2B5EF4-FFF2-40B4-BE49-F238E27FC236}">
                <a16:creationId xmlns:a16="http://schemas.microsoft.com/office/drawing/2014/main" id="{E11F091D-EBC7-D743-82DA-0E177FD421D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1183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581191" y="5141974"/>
            <a:ext cx="11029615" cy="125882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DC1E635-F6E7-F248-9B85-120581E81180}"/>
              </a:ext>
            </a:extLst>
          </p:cNvPr>
          <p:cNvSpPr/>
          <p:nvPr userDrawn="1"/>
        </p:nvSpPr>
        <p:spPr>
          <a:xfrm>
            <a:off x="109259" y="555202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6614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1956391"/>
            <a:ext cx="3863216" cy="4467523"/>
          </a:xfrm>
        </p:spPr>
        <p:txBody>
          <a:bodyPr anchor="t">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93599" y="1956391"/>
            <a:ext cx="6917210" cy="446752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8" name="Title 1">
            <a:extLst>
              <a:ext uri="{FF2B5EF4-FFF2-40B4-BE49-F238E27FC236}">
                <a16:creationId xmlns:a16="http://schemas.microsoft.com/office/drawing/2014/main" id="{4C75DA6C-B626-714A-8BBC-6FDDB6BE4083}"/>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9" name="Rectangle 1">
            <a:extLst>
              <a:ext uri="{FF2B5EF4-FFF2-40B4-BE49-F238E27FC236}">
                <a16:creationId xmlns:a16="http://schemas.microsoft.com/office/drawing/2014/main" id="{72B4D55A-70C8-E04B-B7E3-3355A1131891}"/>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30166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81192" y="2847885"/>
            <a:ext cx="4757482" cy="557784"/>
          </a:xfrm>
        </p:spPr>
        <p:txBody>
          <a:bodyPr anchor="ctr">
            <a:noAutofit/>
          </a:bodyPr>
          <a:lstStyle>
            <a:lvl1pPr marL="0" indent="0" algn="ctr">
              <a:buNone/>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4" name="Content Placeholder 3"/>
          <p:cNvSpPr>
            <a:spLocks noGrp="1"/>
          </p:cNvSpPr>
          <p:nvPr>
            <p:ph sz="half" idx="2"/>
          </p:nvPr>
        </p:nvSpPr>
        <p:spPr>
          <a:xfrm>
            <a:off x="581194" y="3523046"/>
            <a:ext cx="4757479"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604002" y="2847886"/>
            <a:ext cx="4757483"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6" name="Content Placeholder 5"/>
          <p:cNvSpPr>
            <a:spLocks noGrp="1"/>
          </p:cNvSpPr>
          <p:nvPr>
            <p:ph sz="quarter" idx="4"/>
          </p:nvPr>
        </p:nvSpPr>
        <p:spPr>
          <a:xfrm>
            <a:off x="6604001" y="3523046"/>
            <a:ext cx="4757484"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73CA278B-C101-7F4E-B11A-7B91B0C8E60A}"/>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11" name="Rectangle 1">
            <a:extLst>
              <a:ext uri="{FF2B5EF4-FFF2-40B4-BE49-F238E27FC236}">
                <a16:creationId xmlns:a16="http://schemas.microsoft.com/office/drawing/2014/main" id="{FE5F6035-AACE-6847-8AF4-EB3C4D79EE95}"/>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grpSp>
        <p:nvGrpSpPr>
          <p:cNvPr id="13" name="Group 12">
            <a:extLst>
              <a:ext uri="{FF2B5EF4-FFF2-40B4-BE49-F238E27FC236}">
                <a16:creationId xmlns:a16="http://schemas.microsoft.com/office/drawing/2014/main" id="{7D914FC0-3771-6041-9E7C-1C624C85A803}"/>
              </a:ext>
            </a:extLst>
          </p:cNvPr>
          <p:cNvGrpSpPr/>
          <p:nvPr userDrawn="1"/>
        </p:nvGrpSpPr>
        <p:grpSpPr>
          <a:xfrm>
            <a:off x="5463336" y="2250891"/>
            <a:ext cx="1016001" cy="3839220"/>
            <a:chOff x="5510085" y="2250891"/>
            <a:chExt cx="1016001" cy="3839220"/>
          </a:xfrm>
        </p:grpSpPr>
        <p:cxnSp>
          <p:nvCxnSpPr>
            <p:cNvPr id="14" name="Straight Connector 13">
              <a:extLst>
                <a:ext uri="{FF2B5EF4-FFF2-40B4-BE49-F238E27FC236}">
                  <a16:creationId xmlns:a16="http://schemas.microsoft.com/office/drawing/2014/main" id="{0AED3128-974C-7F4B-BF36-A3836D1725F6}"/>
                </a:ext>
              </a:extLst>
            </p:cNvPr>
            <p:cNvCxnSpPr/>
            <p:nvPr/>
          </p:nvCxnSpPr>
          <p:spPr>
            <a:xfrm>
              <a:off x="6018085" y="2340176"/>
              <a:ext cx="0" cy="374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
              <a:extLst>
                <a:ext uri="{FF2B5EF4-FFF2-40B4-BE49-F238E27FC236}">
                  <a16:creationId xmlns:a16="http://schemas.microsoft.com/office/drawing/2014/main" id="{2D2224CB-5DFF-3D4B-816B-1A44228A23EE}"/>
                </a:ext>
              </a:extLst>
            </p:cNvPr>
            <p:cNvSpPr/>
            <p:nvPr/>
          </p:nvSpPr>
          <p:spPr>
            <a:xfrm>
              <a:off x="5510085" y="225089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r>
                <a:rPr lang="en-US" sz="1600" kern="0" noProof="0">
                  <a:solidFill>
                    <a:srgbClr val="FFFFFF"/>
                  </a:solidFill>
                  <a:latin typeface="Helvetica Light"/>
                  <a:sym typeface="Helvetica Light"/>
                </a:rPr>
                <a:t>VS</a:t>
              </a:r>
            </a:p>
          </p:txBody>
        </p:sp>
      </p:grpSp>
    </p:spTree>
    <p:extLst>
      <p:ext uri="{BB962C8B-B14F-4D97-AF65-F5344CB8AC3E}">
        <p14:creationId xmlns:p14="http://schemas.microsoft.com/office/powerpoint/2010/main" val="330825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B4ED54-5B5E-4A04-93D3-5772E3CE3818}" type="datetime1">
              <a:rPr lang="en-US" smtClean="0"/>
              <a:t>4/22/2022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
        <p:nvSpPr>
          <p:cNvPr id="6" name="Title 1">
            <a:extLst>
              <a:ext uri="{FF2B5EF4-FFF2-40B4-BE49-F238E27FC236}">
                <a16:creationId xmlns:a16="http://schemas.microsoft.com/office/drawing/2014/main" id="{E2F4516B-8A37-894B-82AE-60204E6767D9}"/>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7" name="Rectangle 1">
            <a:extLst>
              <a:ext uri="{FF2B5EF4-FFF2-40B4-BE49-F238E27FC236}">
                <a16:creationId xmlns:a16="http://schemas.microsoft.com/office/drawing/2014/main" id="{CC16CE43-CB3C-7544-B05B-0A9F706D6FD8}"/>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7010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450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arrow Content Large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9EEDEA7C-D9D3-5E4A-A0E6-B7A0ED5E0F89}"/>
              </a:ext>
            </a:extLst>
          </p:cNvPr>
          <p:cNvSpPr>
            <a:spLocks noGrp="1"/>
          </p:cNvSpPr>
          <p:nvPr>
            <p:ph type="pic" sz="quarter" idx="13"/>
          </p:nvPr>
        </p:nvSpPr>
        <p:spPr>
          <a:xfrm>
            <a:off x="5181599" y="0"/>
            <a:ext cx="7010400" cy="6858000"/>
          </a:xfrm>
          <a:custGeom>
            <a:avLst/>
            <a:gdLst>
              <a:gd name="connsiteX0" fmla="*/ 0 w 7010400"/>
              <a:gd name="connsiteY0" fmla="*/ 0 h 6858000"/>
              <a:gd name="connsiteX1" fmla="*/ 7010400 w 7010400"/>
              <a:gd name="connsiteY1" fmla="*/ 0 h 6858000"/>
              <a:gd name="connsiteX2" fmla="*/ 7010400 w 7010400"/>
              <a:gd name="connsiteY2" fmla="*/ 6858000 h 6858000"/>
              <a:gd name="connsiteX3" fmla="*/ 0 w 7010400"/>
              <a:gd name="connsiteY3" fmla="*/ 6858000 h 6858000"/>
              <a:gd name="connsiteX4" fmla="*/ 0 w 7010400"/>
              <a:gd name="connsiteY4" fmla="*/ 2620396 h 6858000"/>
              <a:gd name="connsiteX5" fmla="*/ 508001 w 7010400"/>
              <a:gd name="connsiteY5" fmla="*/ 2620396 h 6858000"/>
              <a:gd name="connsiteX6" fmla="*/ 508001 w 7010400"/>
              <a:gd name="connsiteY6" fmla="*/ 2239395 h 6858000"/>
              <a:gd name="connsiteX7" fmla="*/ 0 w 7010400"/>
              <a:gd name="connsiteY7" fmla="*/ 223939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0400" h="6858000">
                <a:moveTo>
                  <a:pt x="0" y="0"/>
                </a:moveTo>
                <a:lnTo>
                  <a:pt x="7010400" y="0"/>
                </a:lnTo>
                <a:lnTo>
                  <a:pt x="7010400" y="6858000"/>
                </a:lnTo>
                <a:lnTo>
                  <a:pt x="0" y="6858000"/>
                </a:lnTo>
                <a:lnTo>
                  <a:pt x="0" y="2620396"/>
                </a:lnTo>
                <a:lnTo>
                  <a:pt x="508001" y="2620396"/>
                </a:lnTo>
                <a:lnTo>
                  <a:pt x="508001" y="2239395"/>
                </a:lnTo>
                <a:lnTo>
                  <a:pt x="0" y="2239395"/>
                </a:lnTo>
                <a:close/>
              </a:path>
            </a:pathLst>
          </a:custGeom>
          <a:solidFill>
            <a:schemeClr val="tx2"/>
          </a:solidFill>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4/22/2022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2" name="Rectangle 1">
            <a:extLst>
              <a:ext uri="{FF2B5EF4-FFF2-40B4-BE49-F238E27FC236}">
                <a16:creationId xmlns:a16="http://schemas.microsoft.com/office/drawing/2014/main" id="{EF358276-528D-1F4E-804A-4F9FDE93568A}"/>
              </a:ext>
            </a:extLst>
          </p:cNvPr>
          <p:cNvSpPr/>
          <p:nvPr userDrawn="1"/>
        </p:nvSpPr>
        <p:spPr>
          <a:xfrm>
            <a:off x="4673599" y="2239395"/>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5" name="Rectangle 1">
            <a:extLst>
              <a:ext uri="{FF2B5EF4-FFF2-40B4-BE49-F238E27FC236}">
                <a16:creationId xmlns:a16="http://schemas.microsoft.com/office/drawing/2014/main" id="{A6817E56-9BF4-B245-9536-10F7E163D7D9}"/>
              </a:ext>
            </a:extLst>
          </p:cNvPr>
          <p:cNvSpPr/>
          <p:nvPr userDrawn="1"/>
        </p:nvSpPr>
        <p:spPr>
          <a:xfrm>
            <a:off x="581192" y="875830"/>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581194" y="2720636"/>
            <a:ext cx="3863216" cy="3634317"/>
          </a:xfrm>
        </p:spPr>
        <p:txBody>
          <a:bodyPr anchor="t">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a:extLst>
              <a:ext uri="{FF2B5EF4-FFF2-40B4-BE49-F238E27FC236}">
                <a16:creationId xmlns:a16="http://schemas.microsoft.com/office/drawing/2014/main" id="{2859246A-0674-144E-84D6-29D5891C06F8}"/>
              </a:ext>
            </a:extLst>
          </p:cNvPr>
          <p:cNvSpPr>
            <a:spLocks noGrp="1"/>
          </p:cNvSpPr>
          <p:nvPr>
            <p:ph type="title" hasCustomPrompt="1"/>
          </p:nvPr>
        </p:nvSpPr>
        <p:spPr>
          <a:xfrm>
            <a:off x="581192" y="1304660"/>
            <a:ext cx="3863216" cy="1415976"/>
          </a:xfrm>
        </p:spPr>
        <p:txBody>
          <a:bodyPr anchor="t">
            <a:normAutofit/>
          </a:bodyPr>
          <a:lstStyle>
            <a:lvl1pPr>
              <a:defRPr sz="3400"/>
            </a:lvl1pPr>
          </a:lstStyle>
          <a:p>
            <a:r>
              <a:rPr lang="en-US" dirty="0"/>
              <a:t>Title goes here</a:t>
            </a:r>
          </a:p>
        </p:txBody>
      </p:sp>
    </p:spTree>
    <p:extLst>
      <p:ext uri="{BB962C8B-B14F-4D97-AF65-F5344CB8AC3E}">
        <p14:creationId xmlns:p14="http://schemas.microsoft.com/office/powerpoint/2010/main" val="371828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444890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5" r:id="rId3"/>
    <p:sldLayoutId id="2147483676" r:id="rId4"/>
    <p:sldLayoutId id="2147483677" r:id="rId5"/>
    <p:sldLayoutId id="2147483684" r:id="rId6"/>
    <p:sldLayoutId id="2147483678" r:id="rId7"/>
    <p:sldLayoutId id="2147483679" r:id="rId8"/>
    <p:sldLayoutId id="2147483698" r:id="rId9"/>
    <p:sldLayoutId id="2147483697" r:id="rId10"/>
    <p:sldLayoutId id="2147483696" r:id="rId11"/>
    <p:sldLayoutId id="2147483693" r:id="rId12"/>
    <p:sldLayoutId id="2147483694" r:id="rId13"/>
    <p:sldLayoutId id="2147483692" r:id="rId14"/>
    <p:sldLayoutId id="2147483691" r:id="rId15"/>
    <p:sldLayoutId id="2147483689" r:id="rId16"/>
    <p:sldLayoutId id="2147483690" r:id="rId17"/>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CA69D-9764-6F43-A39D-17C946E0EF06}"/>
              </a:ext>
            </a:extLst>
          </p:cNvPr>
          <p:cNvSpPr>
            <a:spLocks noGrp="1"/>
          </p:cNvSpPr>
          <p:nvPr>
            <p:ph type="ctrTitle"/>
          </p:nvPr>
        </p:nvSpPr>
        <p:spPr/>
        <p:txBody>
          <a:bodyPr/>
          <a:lstStyle/>
          <a:p>
            <a:r>
              <a:rPr lang="en-US" dirty="0"/>
              <a:t>Analysis of Body Gestures and Detecting Psychological Distress</a:t>
            </a:r>
            <a:endParaRPr lang="en-US" b="1" dirty="0"/>
          </a:p>
        </p:txBody>
      </p:sp>
      <p:sp>
        <p:nvSpPr>
          <p:cNvPr id="5" name="TextBox 4"/>
          <p:cNvSpPr txBox="1"/>
          <p:nvPr/>
        </p:nvSpPr>
        <p:spPr>
          <a:xfrm>
            <a:off x="581191" y="728638"/>
            <a:ext cx="6333415" cy="461665"/>
          </a:xfrm>
          <a:prstGeom prst="rect">
            <a:avLst/>
          </a:prstGeom>
          <a:noFill/>
        </p:spPr>
        <p:txBody>
          <a:bodyPr wrap="square" rtlCol="0">
            <a:spAutoFit/>
          </a:bodyPr>
          <a:lstStyle/>
          <a:p>
            <a:r>
              <a:rPr lang="en-US" sz="2400" dirty="0">
                <a:solidFill>
                  <a:srgbClr val="454551"/>
                </a:solidFill>
              </a:rPr>
              <a:t>COURSE : </a:t>
            </a:r>
            <a:r>
              <a:rPr lang="en-US" sz="2400" dirty="0" smtClean="0">
                <a:solidFill>
                  <a:srgbClr val="454551"/>
                </a:solidFill>
              </a:rPr>
              <a:t>TARP CSE1901</a:t>
            </a:r>
            <a:endParaRPr lang="en-US" sz="2400" dirty="0">
              <a:solidFill>
                <a:srgbClr val="454551"/>
              </a:solidFill>
            </a:endParaRPr>
          </a:p>
        </p:txBody>
      </p:sp>
      <p:sp>
        <p:nvSpPr>
          <p:cNvPr id="6" name="TextBox 5"/>
          <p:cNvSpPr txBox="1"/>
          <p:nvPr/>
        </p:nvSpPr>
        <p:spPr>
          <a:xfrm>
            <a:off x="1692057" y="4223658"/>
            <a:ext cx="4328160" cy="400110"/>
          </a:xfrm>
          <a:prstGeom prst="rect">
            <a:avLst/>
          </a:prstGeom>
          <a:noFill/>
        </p:spPr>
        <p:txBody>
          <a:bodyPr wrap="square" rtlCol="0">
            <a:spAutoFit/>
          </a:bodyPr>
          <a:lstStyle/>
          <a:p>
            <a:r>
              <a:rPr lang="en-US" sz="2000" dirty="0">
                <a:solidFill>
                  <a:schemeClr val="bg1">
                    <a:lumMod val="85000"/>
                  </a:schemeClr>
                </a:solidFill>
              </a:rPr>
              <a:t>TEAM MEMBERS</a:t>
            </a:r>
          </a:p>
        </p:txBody>
      </p:sp>
      <p:sp>
        <p:nvSpPr>
          <p:cNvPr id="7" name="TextBox 6"/>
          <p:cNvSpPr txBox="1"/>
          <p:nvPr/>
        </p:nvSpPr>
        <p:spPr>
          <a:xfrm>
            <a:off x="1741715" y="4789714"/>
            <a:ext cx="3544388" cy="1323439"/>
          </a:xfrm>
          <a:prstGeom prst="rect">
            <a:avLst/>
          </a:prstGeom>
          <a:noFill/>
        </p:spPr>
        <p:txBody>
          <a:bodyPr wrap="square" rtlCol="0">
            <a:spAutoFit/>
          </a:bodyPr>
          <a:lstStyle/>
          <a:p>
            <a:r>
              <a:rPr lang="en-US" sz="2000" b="1" dirty="0" err="1">
                <a:solidFill>
                  <a:schemeClr val="bg1">
                    <a:lumMod val="85000"/>
                  </a:schemeClr>
                </a:solidFill>
              </a:rPr>
              <a:t>Nishant</a:t>
            </a:r>
            <a:r>
              <a:rPr lang="en-US" sz="2000" b="1" dirty="0">
                <a:solidFill>
                  <a:schemeClr val="bg1">
                    <a:lumMod val="85000"/>
                  </a:schemeClr>
                </a:solidFill>
              </a:rPr>
              <a:t> </a:t>
            </a:r>
            <a:r>
              <a:rPr lang="en-US" sz="2000" b="1" dirty="0" err="1">
                <a:solidFill>
                  <a:schemeClr val="bg1">
                    <a:lumMod val="85000"/>
                  </a:schemeClr>
                </a:solidFill>
              </a:rPr>
              <a:t>Chaturvedi</a:t>
            </a:r>
            <a:r>
              <a:rPr lang="en-US" sz="2000" b="1" dirty="0">
                <a:solidFill>
                  <a:schemeClr val="bg1">
                    <a:lumMod val="85000"/>
                  </a:schemeClr>
                </a:solidFill>
              </a:rPr>
              <a:t>    19BAI1109</a:t>
            </a:r>
          </a:p>
          <a:p>
            <a:r>
              <a:rPr lang="en-US" sz="2000" b="1" dirty="0" err="1">
                <a:solidFill>
                  <a:schemeClr val="bg1">
                    <a:lumMod val="85000"/>
                  </a:schemeClr>
                </a:solidFill>
              </a:rPr>
              <a:t>Sagnik</a:t>
            </a:r>
            <a:r>
              <a:rPr lang="en-US" sz="2000" b="1" dirty="0">
                <a:solidFill>
                  <a:schemeClr val="bg1">
                    <a:lumMod val="85000"/>
                  </a:schemeClr>
                </a:solidFill>
              </a:rPr>
              <a:t> Chatterjee        19BAI1153</a:t>
            </a:r>
          </a:p>
        </p:txBody>
      </p:sp>
    </p:spTree>
    <p:extLst>
      <p:ext uri="{BB962C8B-B14F-4D97-AF65-F5344CB8AC3E}">
        <p14:creationId xmlns:p14="http://schemas.microsoft.com/office/powerpoint/2010/main" val="217044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659571" y="2772888"/>
            <a:ext cx="9869092" cy="597330"/>
          </a:xfrm>
        </p:spPr>
        <p:txBody>
          <a:bodyPr>
            <a:noAutofit/>
          </a:bodyPr>
          <a:lstStyle/>
          <a:p>
            <a:r>
              <a:rPr lang="en-US" dirty="0">
                <a:latin typeface="Times New Roman" panose="02020603050405020304" pitchFamily="18" charset="0"/>
                <a:cs typeface="Times New Roman" panose="02020603050405020304" pitchFamily="18" charset="0"/>
              </a:rPr>
              <a:t>The Basic functional design of this project follows:</a:t>
            </a:r>
          </a:p>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Import dependencies</a:t>
            </a:r>
            <a:r>
              <a:rPr lang="en-US" dirty="0">
                <a:latin typeface="Times New Roman" panose="02020603050405020304" pitchFamily="18" charset="0"/>
                <a:cs typeface="Times New Roman" panose="02020603050405020304" pitchFamily="18" charset="0"/>
              </a:rPr>
              <a:t>: In this step </a:t>
            </a:r>
            <a:r>
              <a:rPr lang="en-US" dirty="0" err="1">
                <a:latin typeface="Times New Roman" panose="02020603050405020304" pitchFamily="18" charset="0"/>
                <a:cs typeface="Times New Roman" panose="02020603050405020304" pitchFamily="18" charset="0"/>
              </a:rPr>
              <a:t>mediapipe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opencv</a:t>
            </a:r>
            <a:r>
              <a:rPr lang="en-US" dirty="0">
                <a:latin typeface="Times New Roman" panose="02020603050405020304" pitchFamily="18" charset="0"/>
                <a:cs typeface="Times New Roman" panose="02020603050405020304" pitchFamily="18" charset="0"/>
              </a:rPr>
              <a:t>, pandas and </a:t>
            </a:r>
            <a:r>
              <a:rPr lang="en-US" dirty="0" err="1">
                <a:latin typeface="Times New Roman" panose="02020603050405020304" pitchFamily="18" charset="0"/>
                <a:cs typeface="Times New Roman" panose="02020603050405020304" pitchFamily="18" charset="0"/>
              </a:rPr>
              <a:t>scikit</a:t>
            </a:r>
            <a:r>
              <a:rPr lang="en-US" dirty="0">
                <a:latin typeface="Times New Roman" panose="02020603050405020304" pitchFamily="18" charset="0"/>
                <a:cs typeface="Times New Roman" panose="02020603050405020304" pitchFamily="18" charset="0"/>
              </a:rPr>
              <a:t>-learn are installed and imported. </a:t>
            </a:r>
          </a:p>
          <a:p>
            <a:r>
              <a:rPr lang="en-US" dirty="0">
                <a:latin typeface="Times New Roman" panose="02020603050405020304" pitchFamily="18" charset="0"/>
                <a:cs typeface="Times New Roman" panose="02020603050405020304" pitchFamily="18" charset="0"/>
              </a:rPr>
              <a:t>(b) </a:t>
            </a:r>
            <a:r>
              <a:rPr lang="en-US" b="1" dirty="0">
                <a:latin typeface="Times New Roman" panose="02020603050405020304" pitchFamily="18" charset="0"/>
                <a:cs typeface="Times New Roman" panose="02020603050405020304" pitchFamily="18" charset="0"/>
              </a:rPr>
              <a:t>Perform some detections</a:t>
            </a:r>
            <a:r>
              <a:rPr lang="en-US" dirty="0">
                <a:latin typeface="Times New Roman" panose="02020603050405020304" pitchFamily="18" charset="0"/>
                <a:cs typeface="Times New Roman" panose="02020603050405020304" pitchFamily="18" charset="0"/>
              </a:rPr>
              <a:t>: Using cv2, a webcam window is opened, and specifications such as the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and thickness of our face, as well as hand and pose landmarks, are mentioned/modified.</a:t>
            </a:r>
          </a:p>
          <a:p>
            <a:r>
              <a:rPr lang="en-US" dirty="0">
                <a:latin typeface="Times New Roman" panose="02020603050405020304" pitchFamily="18" charset="0"/>
                <a:cs typeface="Times New Roman" panose="02020603050405020304" pitchFamily="18" charset="0"/>
              </a:rPr>
              <a:t>(c) </a:t>
            </a:r>
            <a:r>
              <a:rPr lang="en-US" b="1" dirty="0">
                <a:latin typeface="Times New Roman" panose="02020603050405020304" pitchFamily="18" charset="0"/>
                <a:cs typeface="Times New Roman" panose="02020603050405020304" pitchFamily="18" charset="0"/>
              </a:rPr>
              <a:t>Capture landmarks and export to CSV</a:t>
            </a:r>
            <a:r>
              <a:rPr lang="en-US" dirty="0">
                <a:latin typeface="Times New Roman" panose="02020603050405020304" pitchFamily="18" charset="0"/>
                <a:cs typeface="Times New Roman" panose="02020603050405020304" pitchFamily="18" charset="0"/>
              </a:rPr>
              <a:t>: Various facial expressions and body gestures are captured and exported to a csv file called coords.csv.</a:t>
            </a:r>
          </a:p>
          <a:p>
            <a:r>
              <a:rPr lang="en-US" dirty="0">
                <a:latin typeface="Times New Roman" panose="02020603050405020304" pitchFamily="18" charset="0"/>
                <a:cs typeface="Times New Roman" panose="02020603050405020304" pitchFamily="18" charset="0"/>
              </a:rPr>
              <a:t>(d)</a:t>
            </a:r>
            <a:r>
              <a:rPr lang="en-US" b="1" dirty="0">
                <a:latin typeface="Times New Roman" panose="02020603050405020304" pitchFamily="18" charset="0"/>
                <a:cs typeface="Times New Roman" panose="02020603050405020304" pitchFamily="18" charset="0"/>
              </a:rPr>
              <a:t>Training using </a:t>
            </a:r>
            <a:r>
              <a:rPr lang="en-US" b="1" dirty="0" err="1">
                <a:latin typeface="Times New Roman" panose="02020603050405020304" pitchFamily="18" charset="0"/>
                <a:cs typeface="Times New Roman" panose="02020603050405020304" pitchFamily="18" charset="0"/>
              </a:rPr>
              <a:t>Scikit</a:t>
            </a:r>
            <a:r>
              <a:rPr lang="en-US" b="1" dirty="0">
                <a:latin typeface="Times New Roman" panose="02020603050405020304" pitchFamily="18" charset="0"/>
                <a:cs typeface="Times New Roman" panose="02020603050405020304" pitchFamily="18" charset="0"/>
              </a:rPr>
              <a:t>-learn</a:t>
            </a:r>
            <a:r>
              <a:rPr lang="en-US" dirty="0">
                <a:latin typeface="Times New Roman" panose="02020603050405020304" pitchFamily="18" charset="0"/>
                <a:cs typeface="Times New Roman" panose="02020603050405020304" pitchFamily="18" charset="0"/>
              </a:rPr>
              <a:t>: Here, the collected data is read and processed in order to train our machine learning classification model.</a:t>
            </a:r>
          </a:p>
          <a:p>
            <a:pPr marL="0" indent="0">
              <a:buNone/>
            </a:pPr>
            <a:r>
              <a:rPr lang="en-US" dirty="0" smtClean="0">
                <a:latin typeface="Times New Roman" panose="02020603050405020304" pitchFamily="18" charset="0"/>
                <a:cs typeface="Times New Roman" panose="02020603050405020304" pitchFamily="18" charset="0"/>
              </a:rPr>
              <a:t>	After </a:t>
            </a:r>
            <a:r>
              <a:rPr lang="en-US" dirty="0">
                <a:latin typeface="Times New Roman" panose="02020603050405020304" pitchFamily="18" charset="0"/>
                <a:cs typeface="Times New Roman" panose="02020603050405020304" pitchFamily="18" charset="0"/>
              </a:rPr>
              <a:t>that, the model is evaluated and </a:t>
            </a:r>
            <a:r>
              <a:rPr lang="en-US" dirty="0" err="1">
                <a:latin typeface="Times New Roman" panose="02020603050405020304" pitchFamily="18" charset="0"/>
                <a:cs typeface="Times New Roman" panose="02020603050405020304" pitchFamily="18" charset="0"/>
              </a:rPr>
              <a:t>serialised</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 </a:t>
            </a:r>
            <a:r>
              <a:rPr lang="en-US" b="1" dirty="0">
                <a:latin typeface="Times New Roman" panose="02020603050405020304" pitchFamily="18" charset="0"/>
                <a:cs typeface="Times New Roman" panose="02020603050405020304" pitchFamily="18" charset="0"/>
              </a:rPr>
              <a:t>Make detections with the model</a:t>
            </a:r>
            <a:r>
              <a:rPr lang="en-US" dirty="0">
                <a:latin typeface="Times New Roman" panose="02020603050405020304" pitchFamily="18" charset="0"/>
                <a:cs typeface="Times New Roman" panose="02020603050405020304" pitchFamily="18" charset="0"/>
              </a:rPr>
              <a:t>: When the code is run, the trained model can now predict the user's gestures.</a:t>
            </a:r>
            <a:endParaRPr lang="en-US" dirty="0">
              <a:effectLst/>
              <a:latin typeface="Times New Roman" panose="02020603050405020304" pitchFamily="18" charset="0"/>
              <a:cs typeface="Times New Roman" panose="02020603050405020304" pitchFamily="18" charset="0"/>
            </a:endParaRPr>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581194" y="1121778"/>
            <a:ext cx="10574486" cy="663479"/>
          </a:xfrm>
        </p:spPr>
        <p:txBody>
          <a:bodyPr>
            <a:normAutofit/>
          </a:bodyPr>
          <a:lstStyle/>
          <a:p>
            <a:r>
              <a:rPr lang="en-US" dirty="0" smtClean="0">
                <a:sym typeface="Bodoni SvtyTwo ITC TT-Book"/>
              </a:rPr>
              <a:t>Working</a:t>
            </a:r>
            <a:endParaRPr lang="en-US" dirty="0">
              <a:sym typeface="Bodoni SvtyTwo ITC TT-Book"/>
            </a:endParaRPr>
          </a:p>
        </p:txBody>
      </p:sp>
    </p:spTree>
    <p:extLst>
      <p:ext uri="{BB962C8B-B14F-4D97-AF65-F5344CB8AC3E}">
        <p14:creationId xmlns:p14="http://schemas.microsoft.com/office/powerpoint/2010/main" val="2638548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581194" y="3009207"/>
            <a:ext cx="9869092" cy="3415811"/>
          </a:xfrm>
        </p:spPr>
        <p:txBody>
          <a:bodyPr>
            <a:norm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1.1 Face Detection</a:t>
            </a:r>
            <a:endParaRPr lang="en-IN" sz="1800" b="1"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sz="1800" b="0" dirty="0">
                <a:solidFill>
                  <a:srgbClr val="000000"/>
                </a:solidFill>
                <a:effectLst/>
                <a:latin typeface="Times New Roman" panose="02020603050405020304" pitchFamily="18" charset="0"/>
                <a:ea typeface="Times New Roman" panose="02020603050405020304" pitchFamily="18" charset="0"/>
              </a:rPr>
              <a:t>This software shall utilize a face detection system to filter out faces from the video capturing device. By applying face detection, the system can identify the region where the face is located and thus helping in capturing emotions. The face detection unit will be implemented with the help of OpenCV.</a:t>
            </a:r>
            <a:endParaRPr lang="en-IN" sz="1800" b="1" dirty="0">
              <a:effectLst/>
              <a:latin typeface="Times New Roman" panose="02020603050405020304" pitchFamily="18" charset="0"/>
              <a:ea typeface="Times New Roman" panose="02020603050405020304" pitchFamily="18" charset="0"/>
            </a:endParaRPr>
          </a:p>
          <a:p>
            <a:r>
              <a:rPr lang="en-US" sz="1800" b="1" dirty="0">
                <a:solidFill>
                  <a:srgbClr val="000000"/>
                </a:solidFill>
                <a:effectLst/>
                <a:latin typeface="Times New Roman" panose="02020603050405020304" pitchFamily="18" charset="0"/>
                <a:ea typeface="Times New Roman" panose="02020603050405020304" pitchFamily="18" charset="0"/>
              </a:rPr>
              <a:t>1.2 Skin Detection Module </a:t>
            </a:r>
            <a:endParaRPr lang="en-IN" sz="1800" b="1"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sz="1800" b="0" dirty="0">
                <a:solidFill>
                  <a:srgbClr val="000000"/>
                </a:solidFill>
                <a:effectLst/>
                <a:latin typeface="Times New Roman" panose="02020603050405020304" pitchFamily="18" charset="0"/>
                <a:ea typeface="Times New Roman" panose="02020603050405020304" pitchFamily="18" charset="0"/>
              </a:rPr>
              <a:t>This software shall perform skin color detection and filter out all objects that do not contain the color of skin. By filtering object of non-skin colored, the system can then use its remaining resources and focus on body detection and gesture recognitions.</a:t>
            </a:r>
            <a:endParaRPr lang="en-IN" sz="1800" b="1" dirty="0">
              <a:effectLst/>
              <a:latin typeface="Times New Roman" panose="02020603050405020304" pitchFamily="18" charset="0"/>
              <a:ea typeface="Times New Roman" panose="02020603050405020304" pitchFamily="18" charset="0"/>
            </a:endParaRPr>
          </a:p>
          <a:p>
            <a:pPr marL="0" indent="0">
              <a:buNone/>
            </a:pPr>
            <a:endParaRPr lang="en-US" sz="2000" dirty="0"/>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581194" y="740229"/>
            <a:ext cx="12978053" cy="1358538"/>
          </a:xfrm>
        </p:spPr>
        <p:txBody>
          <a:bodyPr>
            <a:normAutofit/>
          </a:bodyPr>
          <a:lstStyle/>
          <a:p>
            <a:r>
              <a:rPr lang="en-US" dirty="0">
                <a:sym typeface="Bodoni SvtyTwo ITC TT-Book"/>
              </a:rPr>
              <a:t/>
            </a:r>
            <a:br>
              <a:rPr lang="en-US" dirty="0">
                <a:sym typeface="Bodoni SvtyTwo ITC TT-Book"/>
              </a:rPr>
            </a:br>
            <a:r>
              <a:rPr lang="en-US" dirty="0">
                <a:sym typeface="Bodoni SvtyTwo ITC TT-Book"/>
              </a:rPr>
              <a:t>Module Description</a:t>
            </a:r>
          </a:p>
        </p:txBody>
      </p:sp>
    </p:spTree>
    <p:extLst>
      <p:ext uri="{BB962C8B-B14F-4D97-AF65-F5344CB8AC3E}">
        <p14:creationId xmlns:p14="http://schemas.microsoft.com/office/powerpoint/2010/main" val="1067873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581194" y="2651761"/>
            <a:ext cx="9869092" cy="3773257"/>
          </a:xfrm>
        </p:spPr>
        <p:txBody>
          <a:bodyPr>
            <a:norm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1.3 Filtered Object Detection</a:t>
            </a:r>
            <a:endParaRPr lang="en-IN" sz="1800" b="1"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sz="1800" b="0" dirty="0">
                <a:solidFill>
                  <a:srgbClr val="000000"/>
                </a:solidFill>
                <a:effectLst/>
                <a:latin typeface="Times New Roman" panose="02020603050405020304" pitchFamily="18" charset="0"/>
                <a:ea typeface="Times New Roman" panose="02020603050405020304" pitchFamily="18" charset="0"/>
              </a:rPr>
              <a:t>Once the program has filtered out most of the unwanted parts of the picture after using the skin detection module, the software shall read and recognize “clusters” skin colored objects also known as “blobs”.</a:t>
            </a:r>
            <a:endParaRPr lang="en-IN" sz="1800" b="1" dirty="0">
              <a:latin typeface="Times New Roman" panose="02020603050405020304" pitchFamily="18" charset="0"/>
              <a:ea typeface="Times New Roman" panose="02020603050405020304" pitchFamily="18" charset="0"/>
            </a:endParaRPr>
          </a:p>
          <a:p>
            <a:pPr>
              <a:buSzPct val="121000"/>
              <a:buFont typeface="Wingdings" panose="05000000000000000000" pitchFamily="2" charset="2"/>
              <a:buChar char="§"/>
            </a:pPr>
            <a:r>
              <a:rPr lang="en-US" sz="1800" b="1" dirty="0">
                <a:solidFill>
                  <a:srgbClr val="000000"/>
                </a:solidFill>
                <a:effectLst/>
                <a:latin typeface="Times New Roman" panose="02020603050405020304" pitchFamily="18" charset="0"/>
                <a:ea typeface="Times New Roman" panose="02020603050405020304" pitchFamily="18" charset="0"/>
              </a:rPr>
              <a:t>1.4 Object Location</a:t>
            </a:r>
            <a:endParaRPr lang="en-IN" sz="1800" b="1"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sz="1800" b="0" dirty="0">
                <a:solidFill>
                  <a:srgbClr val="000000"/>
                </a:solidFill>
                <a:effectLst/>
                <a:latin typeface="Times New Roman" panose="02020603050405020304" pitchFamily="18" charset="0"/>
                <a:ea typeface="Times New Roman" panose="02020603050405020304" pitchFamily="18" charset="0"/>
              </a:rPr>
              <a:t>Upon detection, the system shall be able to compute the location of the object using simple trigonometry math.</a:t>
            </a:r>
            <a:endParaRPr lang="en-IN" sz="1800" b="1" dirty="0">
              <a:effectLst/>
              <a:latin typeface="Times New Roman" panose="02020603050405020304" pitchFamily="18" charset="0"/>
              <a:ea typeface="Times New Roman" panose="02020603050405020304" pitchFamily="18" charset="0"/>
            </a:endParaRPr>
          </a:p>
          <a:p>
            <a:r>
              <a:rPr lang="en-US" sz="1800" b="1" dirty="0">
                <a:solidFill>
                  <a:srgbClr val="000000"/>
                </a:solidFill>
                <a:effectLst/>
                <a:latin typeface="Times New Roman" panose="02020603050405020304" pitchFamily="18" charset="0"/>
                <a:ea typeface="Times New Roman" panose="02020603050405020304" pitchFamily="18" charset="0"/>
              </a:rPr>
              <a:t>1.5 Body Calibration</a:t>
            </a:r>
            <a:endParaRPr lang="en-IN" sz="1800" b="1"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sz="1800" b="0" dirty="0">
                <a:solidFill>
                  <a:srgbClr val="000000"/>
                </a:solidFill>
                <a:effectLst/>
                <a:latin typeface="Times New Roman" panose="02020603050405020304" pitchFamily="18" charset="0"/>
                <a:ea typeface="Times New Roman" panose="02020603050405020304" pitchFamily="18" charset="0"/>
              </a:rPr>
              <a:t>Depending on user’s preferences, the system shall perform adjustments according to user’s body.</a:t>
            </a:r>
            <a:endParaRPr lang="en-IN" sz="1800" b="1" dirty="0">
              <a:effectLst/>
              <a:latin typeface="Times New Roman" panose="02020603050405020304" pitchFamily="18" charset="0"/>
              <a:ea typeface="Times New Roman" panose="02020603050405020304" pitchFamily="18" charset="0"/>
            </a:endParaRPr>
          </a:p>
          <a:p>
            <a:pPr marL="0" indent="0">
              <a:buNone/>
            </a:pPr>
            <a:endParaRPr lang="en-US" sz="2000" dirty="0"/>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581194" y="740229"/>
            <a:ext cx="12978053" cy="1358538"/>
          </a:xfrm>
        </p:spPr>
        <p:txBody>
          <a:bodyPr>
            <a:normAutofit/>
          </a:bodyPr>
          <a:lstStyle/>
          <a:p>
            <a:r>
              <a:rPr lang="en-US" dirty="0">
                <a:sym typeface="Bodoni SvtyTwo ITC TT-Book"/>
              </a:rPr>
              <a:t/>
            </a:r>
            <a:br>
              <a:rPr lang="en-US" dirty="0">
                <a:sym typeface="Bodoni SvtyTwo ITC TT-Book"/>
              </a:rPr>
            </a:br>
            <a:r>
              <a:rPr lang="en-US" dirty="0">
                <a:sym typeface="Bodoni SvtyTwo ITC TT-Book"/>
              </a:rPr>
              <a:t>Module Description</a:t>
            </a:r>
          </a:p>
        </p:txBody>
      </p:sp>
    </p:spTree>
    <p:extLst>
      <p:ext uri="{BB962C8B-B14F-4D97-AF65-F5344CB8AC3E}">
        <p14:creationId xmlns:p14="http://schemas.microsoft.com/office/powerpoint/2010/main" val="3124620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46360" y="3223683"/>
            <a:ext cx="3863216" cy="3634317"/>
          </a:xfrm>
        </p:spPr>
        <p:txBody>
          <a:bodyPr/>
          <a:lstStyle/>
          <a:p>
            <a:r>
              <a:rPr lang="en-US" dirty="0" smtClean="0"/>
              <a:t>Labels used:</a:t>
            </a:r>
          </a:p>
          <a:p>
            <a:pPr marL="342900" indent="-342900">
              <a:buAutoNum type="arabicParenR"/>
            </a:pPr>
            <a:r>
              <a:rPr lang="en-US" dirty="0" smtClean="0"/>
              <a:t>Angry</a:t>
            </a:r>
          </a:p>
          <a:p>
            <a:pPr marL="342900" indent="-342900">
              <a:buAutoNum type="arabicParenR" startAt="2"/>
            </a:pPr>
            <a:r>
              <a:rPr lang="en-US" dirty="0" smtClean="0"/>
              <a:t>Anxiety</a:t>
            </a:r>
          </a:p>
          <a:p>
            <a:pPr marL="342900" indent="-342900">
              <a:buAutoNum type="arabicParenR" startAt="3"/>
            </a:pPr>
            <a:r>
              <a:rPr lang="en-US" dirty="0" smtClean="0"/>
              <a:t>Normal</a:t>
            </a:r>
          </a:p>
          <a:p>
            <a:pPr marL="342900" indent="-342900">
              <a:buAutoNum type="arabicParenR" startAt="4"/>
            </a:pPr>
            <a:r>
              <a:rPr lang="en-US" dirty="0" smtClean="0"/>
              <a:t>Fatigue</a:t>
            </a:r>
          </a:p>
          <a:p>
            <a:pPr marL="342900" indent="-342900">
              <a:buAutoNum type="arabicParenR" startAt="4"/>
            </a:pPr>
            <a:endParaRPr lang="en-US" dirty="0"/>
          </a:p>
        </p:txBody>
      </p:sp>
      <p:sp>
        <p:nvSpPr>
          <p:cNvPr id="4" name="Title 3"/>
          <p:cNvSpPr>
            <a:spLocks noGrp="1"/>
          </p:cNvSpPr>
          <p:nvPr>
            <p:ph type="title"/>
          </p:nvPr>
        </p:nvSpPr>
        <p:spPr>
          <a:xfrm>
            <a:off x="650861" y="895357"/>
            <a:ext cx="3863216" cy="1415976"/>
          </a:xfrm>
        </p:spPr>
        <p:txBody>
          <a:bodyPr>
            <a:normAutofit fontScale="90000"/>
          </a:bodyPr>
          <a:lstStyle/>
          <a:p>
            <a:r>
              <a:rPr lang="en-US" dirty="0" smtClean="0"/>
              <a:t>Training And dataset creation</a:t>
            </a:r>
            <a:br>
              <a:rPr lang="en-US" dirty="0" smtClean="0"/>
            </a:br>
            <a:r>
              <a:rPr lang="en-US" dirty="0" smtClean="0"/>
              <a:t> sample</a:t>
            </a:r>
            <a:endParaRPr lang="en-US" dirty="0"/>
          </a:p>
        </p:txBody>
      </p:sp>
      <p:pic>
        <p:nvPicPr>
          <p:cNvPr id="5" name="Picture Placeholder 4"/>
          <p:cNvPicPr>
            <a:picLocks noGrp="1"/>
          </p:cNvPicPr>
          <p:nvPr>
            <p:ph type="pic" sz="quarter" idx="13"/>
          </p:nvPr>
        </p:nvPicPr>
        <p:blipFill>
          <a:blip r:embed="rId2"/>
          <a:srcRect l="9095" r="9095"/>
          <a:stretch>
            <a:fillRect/>
          </a:stretch>
        </p:blipFill>
        <p:spPr>
          <a:prstGeom prst="rect">
            <a:avLst/>
          </a:prstGeom>
        </p:spPr>
      </p:pic>
    </p:spTree>
    <p:extLst>
      <p:ext uri="{BB962C8B-B14F-4D97-AF65-F5344CB8AC3E}">
        <p14:creationId xmlns:p14="http://schemas.microsoft.com/office/powerpoint/2010/main" val="1897670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31FB3-8761-4C62-A879-97C144611878}"/>
              </a:ext>
            </a:extLst>
          </p:cNvPr>
          <p:cNvSpPr>
            <a:spLocks noGrp="1"/>
          </p:cNvSpPr>
          <p:nvPr>
            <p:ph type="title"/>
          </p:nvPr>
        </p:nvSpPr>
        <p:spPr/>
        <p:txBody>
          <a:bodyPr/>
          <a:lstStyle/>
          <a:p>
            <a:r>
              <a:rPr lang="en-US" dirty="0"/>
              <a:t>Modules</a:t>
            </a:r>
          </a:p>
        </p:txBody>
      </p:sp>
      <p:graphicFrame>
        <p:nvGraphicFramePr>
          <p:cNvPr id="4" name="Content Placeholder 6" descr="SmartArt Process diagram">
            <a:extLst>
              <a:ext uri="{FF2B5EF4-FFF2-40B4-BE49-F238E27FC236}">
                <a16:creationId xmlns:a16="http://schemas.microsoft.com/office/drawing/2014/main" id="{668F23AC-E03A-498E-B416-C53303ABA132}"/>
              </a:ext>
            </a:extLst>
          </p:cNvPr>
          <p:cNvGraphicFramePr>
            <a:graphicFrameLocks noGrp="1"/>
          </p:cNvGraphicFramePr>
          <p:nvPr>
            <p:ph idx="1"/>
            <p:extLst/>
          </p:nvPr>
        </p:nvGraphicFramePr>
        <p:xfrm>
          <a:off x="581025" y="1890713"/>
          <a:ext cx="11029783" cy="4084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4">
            <a:extLst>
              <a:ext uri="{FF2B5EF4-FFF2-40B4-BE49-F238E27FC236}">
                <a16:creationId xmlns:a16="http://schemas.microsoft.com/office/drawing/2014/main" id="{8E69F163-B1B9-4BC5-AFDC-4DDD9DC88C5C}"/>
              </a:ext>
            </a:extLst>
          </p:cNvPr>
          <p:cNvGraphicFramePr>
            <a:graphicFrameLocks noGrp="1"/>
          </p:cNvGraphicFramePr>
          <p:nvPr>
            <p:extLst/>
          </p:nvPr>
        </p:nvGraphicFramePr>
        <p:xfrm>
          <a:off x="581023" y="5387082"/>
          <a:ext cx="11029785" cy="370840"/>
        </p:xfrm>
        <a:graphic>
          <a:graphicData uri="http://schemas.openxmlformats.org/drawingml/2006/table">
            <a:tbl>
              <a:tblPr firstRow="1" bandRow="1">
                <a:tableStyleId>{5C22544A-7EE6-4342-B048-85BDC9FD1C3A}</a:tableStyleId>
              </a:tblPr>
              <a:tblGrid>
                <a:gridCol w="2205957">
                  <a:extLst>
                    <a:ext uri="{9D8B030D-6E8A-4147-A177-3AD203B41FA5}">
                      <a16:colId xmlns:a16="http://schemas.microsoft.com/office/drawing/2014/main" val="995299662"/>
                    </a:ext>
                  </a:extLst>
                </a:gridCol>
                <a:gridCol w="2205957">
                  <a:extLst>
                    <a:ext uri="{9D8B030D-6E8A-4147-A177-3AD203B41FA5}">
                      <a16:colId xmlns:a16="http://schemas.microsoft.com/office/drawing/2014/main" val="1801050760"/>
                    </a:ext>
                  </a:extLst>
                </a:gridCol>
                <a:gridCol w="2205957">
                  <a:extLst>
                    <a:ext uri="{9D8B030D-6E8A-4147-A177-3AD203B41FA5}">
                      <a16:colId xmlns:a16="http://schemas.microsoft.com/office/drawing/2014/main" val="159232268"/>
                    </a:ext>
                  </a:extLst>
                </a:gridCol>
                <a:gridCol w="2205957">
                  <a:extLst>
                    <a:ext uri="{9D8B030D-6E8A-4147-A177-3AD203B41FA5}">
                      <a16:colId xmlns:a16="http://schemas.microsoft.com/office/drawing/2014/main" val="913219404"/>
                    </a:ext>
                  </a:extLst>
                </a:gridCol>
                <a:gridCol w="2205957">
                  <a:extLst>
                    <a:ext uri="{9D8B030D-6E8A-4147-A177-3AD203B41FA5}">
                      <a16:colId xmlns:a16="http://schemas.microsoft.com/office/drawing/2014/main" val="565114792"/>
                    </a:ext>
                  </a:extLst>
                </a:gridCol>
              </a:tblGrid>
              <a:tr h="370840">
                <a:tc>
                  <a:txBody>
                    <a:bodyPr/>
                    <a:lstStyle/>
                    <a:p>
                      <a:r>
                        <a:rPr lang="en-US" dirty="0"/>
                        <a:t>Sagnik</a:t>
                      </a:r>
                      <a:endParaRPr lang="en-IN" dirty="0"/>
                    </a:p>
                  </a:txBody>
                  <a:tcPr/>
                </a:tc>
                <a:tc>
                  <a:txBody>
                    <a:bodyPr/>
                    <a:lstStyle/>
                    <a:p>
                      <a:r>
                        <a:rPr lang="en-US" dirty="0"/>
                        <a:t>Nishant</a:t>
                      </a:r>
                      <a:endParaRPr lang="en-IN" dirty="0"/>
                    </a:p>
                  </a:txBody>
                  <a:tcPr/>
                </a:tc>
                <a:tc>
                  <a:txBody>
                    <a:bodyPr/>
                    <a:lstStyle/>
                    <a:p>
                      <a:r>
                        <a:rPr lang="en-US" dirty="0"/>
                        <a:t>Both</a:t>
                      </a:r>
                      <a:endParaRPr lang="en-IN" dirty="0"/>
                    </a:p>
                  </a:txBody>
                  <a:tcPr/>
                </a:tc>
                <a:tc>
                  <a:txBody>
                    <a:bodyPr/>
                    <a:lstStyle/>
                    <a:p>
                      <a:r>
                        <a:rPr lang="en-US" dirty="0"/>
                        <a:t>Nishant</a:t>
                      </a:r>
                      <a:endParaRPr lang="en-IN" dirty="0"/>
                    </a:p>
                  </a:txBody>
                  <a:tcPr/>
                </a:tc>
                <a:tc>
                  <a:txBody>
                    <a:bodyPr/>
                    <a:lstStyle/>
                    <a:p>
                      <a:r>
                        <a:rPr lang="en-US" dirty="0"/>
                        <a:t>Sagnik</a:t>
                      </a:r>
                      <a:endParaRPr lang="en-IN" dirty="0"/>
                    </a:p>
                  </a:txBody>
                  <a:tcPr/>
                </a:tc>
                <a:extLst>
                  <a:ext uri="{0D108BD9-81ED-4DB2-BD59-A6C34878D82A}">
                    <a16:rowId xmlns:a16="http://schemas.microsoft.com/office/drawing/2014/main" val="984043898"/>
                  </a:ext>
                </a:extLst>
              </a:tr>
            </a:tbl>
          </a:graphicData>
        </a:graphic>
      </p:graphicFrame>
    </p:spTree>
    <p:extLst>
      <p:ext uri="{BB962C8B-B14F-4D97-AF65-F5344CB8AC3E}">
        <p14:creationId xmlns:p14="http://schemas.microsoft.com/office/powerpoint/2010/main" val="2804371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581194" y="2642259"/>
            <a:ext cx="9869092" cy="3634317"/>
          </a:xfrm>
        </p:spPr>
        <p:txBody>
          <a:bodyPr>
            <a:normAutofit/>
          </a:bodyPr>
          <a:lstStyle/>
          <a:p>
            <a:pPr marL="0" indent="0">
              <a:buNone/>
            </a:pPr>
            <a:r>
              <a:rPr lang="en-US" sz="2200" dirty="0"/>
              <a:t>Early detection of distress is consistently noted as a key factor in treatment and positive outcomes. Early detection requires an ongoing assessment to identify distress when it begins.</a:t>
            </a:r>
          </a:p>
          <a:p>
            <a:pPr marL="0" indent="0">
              <a:buNone/>
            </a:pPr>
            <a:r>
              <a:rPr lang="en-US" sz="2200" dirty="0"/>
              <a:t>This project will take a step forward to investigate body gesture analyzing methods and develop a program that bridges the daily human life habits and mental health issues.</a:t>
            </a:r>
          </a:p>
          <a:p>
            <a:pPr marL="0" indent="0">
              <a:buNone/>
            </a:pPr>
            <a:r>
              <a:rPr lang="en-US" sz="2200" dirty="0"/>
              <a:t>Our objectives for this project is to evaluate the different object detection techniques and filtering algorithms to perform body gesture analysis. Upon successful detection, we would develop software solution that will take the detection results and convert them to psychological distress labels. </a:t>
            </a:r>
            <a:endParaRPr lang="en-US" sz="2200" b="1" dirty="0"/>
          </a:p>
          <a:p>
            <a:pPr marL="0" indent="0">
              <a:buNone/>
            </a:pPr>
            <a:endParaRPr lang="en-US" sz="2000" dirty="0"/>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581194" y="1121778"/>
            <a:ext cx="3863216" cy="663479"/>
          </a:xfrm>
        </p:spPr>
        <p:txBody>
          <a:bodyPr/>
          <a:lstStyle/>
          <a:p>
            <a:r>
              <a:rPr lang="en-US" dirty="0">
                <a:sym typeface="Bodoni SvtyTwo ITC TT-Book"/>
              </a:rPr>
              <a:t>Conclusion</a:t>
            </a:r>
          </a:p>
        </p:txBody>
      </p:sp>
    </p:spTree>
    <p:extLst>
      <p:ext uri="{BB962C8B-B14F-4D97-AF65-F5344CB8AC3E}">
        <p14:creationId xmlns:p14="http://schemas.microsoft.com/office/powerpoint/2010/main" val="3335688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D2F327-0A45-7949-9B67-5AD38677133F}"/>
              </a:ext>
            </a:extLst>
          </p:cNvPr>
          <p:cNvSpPr>
            <a:spLocks noGrp="1"/>
          </p:cNvSpPr>
          <p:nvPr>
            <p:ph type="title"/>
          </p:nvPr>
        </p:nvSpPr>
        <p:spPr/>
        <p:txBody>
          <a:bodyPr/>
          <a:lstStyle/>
          <a:p>
            <a:r>
              <a:rPr lang="en-US" dirty="0"/>
              <a:t>Outline</a:t>
            </a:r>
          </a:p>
        </p:txBody>
      </p:sp>
      <p:sp>
        <p:nvSpPr>
          <p:cNvPr id="10" name="Text Placeholder 9">
            <a:extLst>
              <a:ext uri="{FF2B5EF4-FFF2-40B4-BE49-F238E27FC236}">
                <a16:creationId xmlns:a16="http://schemas.microsoft.com/office/drawing/2014/main" id="{8400AF68-FBA7-2C44-BB48-77A539765ED5}"/>
              </a:ext>
            </a:extLst>
          </p:cNvPr>
          <p:cNvSpPr>
            <a:spLocks noGrp="1"/>
          </p:cNvSpPr>
          <p:nvPr>
            <p:ph type="body" sz="quarter" idx="14"/>
          </p:nvPr>
        </p:nvSpPr>
        <p:spPr>
          <a:xfrm>
            <a:off x="6772926" y="844732"/>
            <a:ext cx="4994803" cy="6858000"/>
          </a:xfrm>
        </p:spPr>
        <p:txBody>
          <a:bodyPr>
            <a:normAutofit/>
          </a:bodyPr>
          <a:lstStyle/>
          <a:p>
            <a:r>
              <a:rPr lang="en-US" sz="3200" dirty="0"/>
              <a:t>Abstract</a:t>
            </a:r>
          </a:p>
          <a:p>
            <a:r>
              <a:rPr lang="en-US" sz="3200" dirty="0"/>
              <a:t>Motivation</a:t>
            </a:r>
          </a:p>
          <a:p>
            <a:r>
              <a:rPr lang="en-US" sz="3200" dirty="0"/>
              <a:t>Literature Survey</a:t>
            </a:r>
          </a:p>
          <a:p>
            <a:r>
              <a:rPr lang="en-US" sz="3200" dirty="0"/>
              <a:t>Design of the Project</a:t>
            </a:r>
          </a:p>
          <a:p>
            <a:r>
              <a:rPr lang="en-US" sz="3200" dirty="0"/>
              <a:t>Module description </a:t>
            </a:r>
          </a:p>
          <a:p>
            <a:r>
              <a:rPr lang="en-US" sz="3200" dirty="0"/>
              <a:t>Conclusion</a:t>
            </a:r>
          </a:p>
        </p:txBody>
      </p:sp>
    </p:spTree>
    <p:extLst>
      <p:ext uri="{BB962C8B-B14F-4D97-AF65-F5344CB8AC3E}">
        <p14:creationId xmlns:p14="http://schemas.microsoft.com/office/powerpoint/2010/main" val="61710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581194" y="2642259"/>
            <a:ext cx="9869092" cy="3634317"/>
          </a:xfrm>
        </p:spPr>
        <p:txBody>
          <a:bodyPr>
            <a:normAutofit fontScale="92500" lnSpcReduction="10000"/>
          </a:bodyPr>
          <a:lstStyle/>
          <a:p>
            <a:pPr marL="0" indent="0">
              <a:buNone/>
            </a:pPr>
            <a:r>
              <a:rPr lang="en-US" sz="2400" dirty="0"/>
              <a:t>Psychological distress is a significant and growing issue in society. Automatic detection, assessment, and analysis of such distress is an active area of research.</a:t>
            </a:r>
            <a:r>
              <a:rPr lang="en-US" sz="2400" b="1" dirty="0"/>
              <a:t> </a:t>
            </a:r>
            <a:r>
              <a:rPr lang="en-US" sz="2400" dirty="0"/>
              <a:t>Compared to modalities such as face, head, and vocal, research investigating the use of the body modality for these tasks is relatively bare. This is, in part, due to the limited available datasets and difficulty in automatically extracting useful body features. Recent advances in pose estimation and deep learning have enabled new approaches to this modality and domain. For this project, we will collect and analyze a new dataset containing full body videos for example short interviews and self-reported distress labels. </a:t>
            </a:r>
          </a:p>
          <a:p>
            <a:pPr marL="0" indent="0">
              <a:buNone/>
            </a:pPr>
            <a:r>
              <a:rPr lang="en-US" sz="2400" dirty="0"/>
              <a:t>This project will take a step forward to investigate body gesture analyzing methods and develop a program that bridges the daily human life habits and mental health issues.</a:t>
            </a:r>
            <a:endParaRPr lang="en-US" sz="2400" b="1" dirty="0"/>
          </a:p>
          <a:p>
            <a:pPr marL="0" indent="0">
              <a:buNone/>
            </a:pPr>
            <a:endParaRPr lang="en-US" dirty="0"/>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581194" y="1121778"/>
            <a:ext cx="3863216" cy="663479"/>
          </a:xfrm>
        </p:spPr>
        <p:txBody>
          <a:bodyPr/>
          <a:lstStyle/>
          <a:p>
            <a:r>
              <a:rPr lang="en-US" dirty="0">
                <a:sym typeface="Bodoni SvtyTwo ITC TT-Book"/>
              </a:rPr>
              <a:t>Abstract</a:t>
            </a:r>
          </a:p>
        </p:txBody>
      </p:sp>
    </p:spTree>
    <p:extLst>
      <p:ext uri="{BB962C8B-B14F-4D97-AF65-F5344CB8AC3E}">
        <p14:creationId xmlns:p14="http://schemas.microsoft.com/office/powerpoint/2010/main" val="3793086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581194" y="2642259"/>
            <a:ext cx="9869092" cy="3634317"/>
          </a:xfrm>
        </p:spPr>
        <p:txBody>
          <a:bodyPr>
            <a:normAutofit/>
          </a:bodyPr>
          <a:lstStyle/>
          <a:p>
            <a:pPr marL="0" indent="0">
              <a:buNone/>
            </a:pPr>
            <a:r>
              <a:rPr lang="en-US" sz="2000" dirty="0"/>
              <a:t>Psychological distress and mental disorders are significant threats to global health. According to the World Health Organization (WHO), an estimated 450 million people around the world suffer from neuropsychiatric conditions, with depression and anxiety being the most common mental disorders.</a:t>
            </a:r>
          </a:p>
          <a:p>
            <a:pPr marL="0" indent="0">
              <a:buNone/>
            </a:pPr>
            <a:r>
              <a:rPr lang="en-US" sz="2000" dirty="0"/>
              <a:t>Despite existing strategies for the treatment of distress, such as depression, it is estimated that nearly two-thirds of people suffering distress have never received help from a health professional. </a:t>
            </a:r>
          </a:p>
          <a:p>
            <a:pPr marL="0" indent="0">
              <a:buNone/>
            </a:pPr>
            <a:r>
              <a:rPr lang="en-US" sz="2000" dirty="0"/>
              <a:t>Early detection of distress is consistently noted as a key factor in treatment and positive outcomes. Early detection requires an ongoing assessment to identify distress when it begins. Currently, the most effective automated distress detection approaches utilize multi-modal machine learning. </a:t>
            </a:r>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581194" y="1121778"/>
            <a:ext cx="3863216" cy="663479"/>
          </a:xfrm>
        </p:spPr>
        <p:txBody>
          <a:bodyPr/>
          <a:lstStyle/>
          <a:p>
            <a:r>
              <a:rPr lang="en-US" dirty="0" err="1">
                <a:sym typeface="Bodoni SvtyTwo ITC TT-Book"/>
              </a:rPr>
              <a:t>MOtivation</a:t>
            </a:r>
            <a:endParaRPr lang="en-US" dirty="0">
              <a:sym typeface="Bodoni SvtyTwo ITC TT-Book"/>
            </a:endParaRPr>
          </a:p>
        </p:txBody>
      </p:sp>
    </p:spTree>
    <p:extLst>
      <p:ext uri="{BB962C8B-B14F-4D97-AF65-F5344CB8AC3E}">
        <p14:creationId xmlns:p14="http://schemas.microsoft.com/office/powerpoint/2010/main" val="730895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94C0-0A51-6C41-B1ED-E95AC84C23D7}"/>
              </a:ext>
            </a:extLst>
          </p:cNvPr>
          <p:cNvSpPr>
            <a:spLocks noGrp="1"/>
          </p:cNvSpPr>
          <p:nvPr>
            <p:ph type="title"/>
          </p:nvPr>
        </p:nvSpPr>
        <p:spPr/>
        <p:txBody>
          <a:bodyPr/>
          <a:lstStyle/>
          <a:p>
            <a:r>
              <a:rPr lang="en-US" dirty="0"/>
              <a:t>Literature</a:t>
            </a:r>
            <a:br>
              <a:rPr lang="en-US" dirty="0"/>
            </a:br>
            <a:r>
              <a:rPr lang="en-US" dirty="0"/>
              <a:t>survey</a:t>
            </a:r>
          </a:p>
        </p:txBody>
      </p:sp>
      <p:graphicFrame>
        <p:nvGraphicFramePr>
          <p:cNvPr id="5" name="Content Placeholder 2" descr="SmartArt Lined List graphic">
            <a:extLst>
              <a:ext uri="{FF2B5EF4-FFF2-40B4-BE49-F238E27FC236}">
                <a16:creationId xmlns:a16="http://schemas.microsoft.com/office/drawing/2014/main" id="{2A1099A9-7898-E54F-BE1A-0E468D8CEA8B}"/>
              </a:ext>
            </a:extLst>
          </p:cNvPr>
          <p:cNvGraphicFramePr>
            <a:graphicFrameLocks noGrp="1"/>
          </p:cNvGraphicFramePr>
          <p:nvPr>
            <p:ph sz="quarter" idx="13"/>
            <p:extLst>
              <p:ext uri="{D42A27DB-BD31-4B8C-83A1-F6EECF244321}">
                <p14:modId xmlns:p14="http://schemas.microsoft.com/office/powerpoint/2010/main" val="4050644346"/>
              </p:ext>
            </p:extLst>
          </p:nvPr>
        </p:nvGraphicFramePr>
        <p:xfrm>
          <a:off x="6016625" y="877888"/>
          <a:ext cx="5341938" cy="5251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0402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581194" y="2664823"/>
            <a:ext cx="9869092" cy="3585627"/>
          </a:xfrm>
        </p:spPr>
        <p:txBody>
          <a:bodyPr>
            <a:normAutofit/>
          </a:bodyPr>
          <a:lstStyle/>
          <a:p>
            <a:pPr marL="0" indent="0">
              <a:buNone/>
            </a:pPr>
            <a:r>
              <a:rPr lang="en-US" sz="2000" dirty="0"/>
              <a:t>. </a:t>
            </a:r>
            <a:r>
              <a:rPr lang="en-IN" sz="2000" dirty="0"/>
              <a:t>In this paper they have applied supervised learning techniques on state-of-the-art deep convolutional neural networks (CNN) to infer a baby’s status inside a crib using a baby monitor video feed. </a:t>
            </a:r>
            <a:endParaRPr lang="en-US" sz="2000" dirty="0"/>
          </a:p>
          <a:p>
            <a:r>
              <a:rPr lang="en-IN" sz="2000" dirty="0"/>
              <a:t>A dataset of 2500 images assigned to 5 predefined classes was used for training and hyper parameter tuning. After comparing different model architectures, the best class-weighted accuracy of 96.7% on test set was achieved on pre-trained ResNet18.</a:t>
            </a:r>
            <a:endParaRPr lang="en-US" sz="2000" dirty="0"/>
          </a:p>
          <a:p>
            <a:r>
              <a:rPr lang="en-IN" sz="2000" dirty="0"/>
              <a:t>A Nest IP Camera was placed over a baby crib and a continuous stream of frames were captured at a rate of 1 frame per 10 seconds. Two techniques were briefly tested in order to efficiently extract salient images from the video feed: image subtractions. Optical Flow.</a:t>
            </a:r>
            <a:endParaRPr lang="en-US" sz="2000" dirty="0"/>
          </a:p>
          <a:p>
            <a:pPr marL="0" indent="0">
              <a:buNone/>
            </a:pPr>
            <a:endParaRPr lang="en-US" sz="2000" dirty="0"/>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581194" y="740229"/>
            <a:ext cx="12978053" cy="1358538"/>
          </a:xfrm>
        </p:spPr>
        <p:txBody>
          <a:bodyPr>
            <a:normAutofit fontScale="90000"/>
          </a:bodyPr>
          <a:lstStyle/>
          <a:p>
            <a:r>
              <a:rPr lang="en-IN" sz="3600" b="1" dirty="0">
                <a:solidFill>
                  <a:schemeClr val="bg1"/>
                </a:solidFill>
              </a:rPr>
              <a:t/>
            </a:r>
            <a:br>
              <a:rPr lang="en-IN" sz="3600" b="1" dirty="0">
                <a:solidFill>
                  <a:schemeClr val="bg1"/>
                </a:solidFill>
              </a:rPr>
            </a:br>
            <a:r>
              <a:rPr lang="en-IN" sz="2800" b="1" dirty="0" err="1">
                <a:solidFill>
                  <a:schemeClr val="tx1">
                    <a:lumMod val="65000"/>
                    <a:lumOff val="35000"/>
                  </a:schemeClr>
                </a:solidFill>
              </a:rPr>
              <a:t>Robo</a:t>
            </a:r>
            <a:r>
              <a:rPr lang="en-IN" sz="2800" b="1" dirty="0">
                <a:solidFill>
                  <a:schemeClr val="tx1">
                    <a:lumMod val="65000"/>
                    <a:lumOff val="35000"/>
                  </a:schemeClr>
                </a:solidFill>
              </a:rPr>
              <a:t>-Nanny: </a:t>
            </a:r>
            <a:r>
              <a:rPr lang="en-IN" sz="2800" b="1" dirty="0" err="1">
                <a:solidFill>
                  <a:schemeClr val="tx1">
                    <a:lumMod val="65000"/>
                    <a:lumOff val="35000"/>
                  </a:schemeClr>
                </a:solidFill>
              </a:rPr>
              <a:t>Conv</a:t>
            </a:r>
            <a:r>
              <a:rPr lang="en-IN" sz="2800" b="1" dirty="0">
                <a:solidFill>
                  <a:schemeClr val="tx1">
                    <a:lumMod val="65000"/>
                    <a:lumOff val="35000"/>
                  </a:schemeClr>
                </a:solidFill>
              </a:rPr>
              <a:t>-Nets for Intelligent Baby Monitoring</a:t>
            </a:r>
            <a:r>
              <a:rPr lang="en-US" sz="2800" dirty="0">
                <a:solidFill>
                  <a:schemeClr val="bg1">
                    <a:lumMod val="85000"/>
                  </a:schemeClr>
                </a:solidFill>
              </a:rPr>
              <a:t/>
            </a:r>
            <a:br>
              <a:rPr lang="en-US" sz="2800" dirty="0">
                <a:solidFill>
                  <a:schemeClr val="bg1">
                    <a:lumMod val="85000"/>
                  </a:schemeClr>
                </a:solidFill>
              </a:rPr>
            </a:br>
            <a:r>
              <a:rPr lang="en-US" sz="3600" b="1" dirty="0">
                <a:solidFill>
                  <a:schemeClr val="bg1">
                    <a:lumMod val="85000"/>
                  </a:schemeClr>
                </a:solidFill>
              </a:rPr>
              <a:t/>
            </a:r>
            <a:br>
              <a:rPr lang="en-US" sz="3600" b="1" dirty="0">
                <a:solidFill>
                  <a:schemeClr val="bg1">
                    <a:lumMod val="85000"/>
                  </a:schemeClr>
                </a:solidFill>
              </a:rPr>
            </a:br>
            <a:endParaRPr lang="en-US" dirty="0">
              <a:sym typeface="Bodoni SvtyTwo ITC TT-Book"/>
            </a:endParaRPr>
          </a:p>
        </p:txBody>
      </p:sp>
      <p:sp>
        <p:nvSpPr>
          <p:cNvPr id="3" name="TextBox 2"/>
          <p:cNvSpPr txBox="1"/>
          <p:nvPr/>
        </p:nvSpPr>
        <p:spPr>
          <a:xfrm>
            <a:off x="581194" y="417063"/>
            <a:ext cx="1872564" cy="646331"/>
          </a:xfrm>
          <a:prstGeom prst="rect">
            <a:avLst/>
          </a:prstGeom>
          <a:noFill/>
        </p:spPr>
        <p:txBody>
          <a:bodyPr wrap="none" rtlCol="0">
            <a:spAutoFit/>
          </a:bodyPr>
          <a:lstStyle/>
          <a:p>
            <a:r>
              <a:rPr lang="en-US" b="1" dirty="0">
                <a:solidFill>
                  <a:schemeClr val="tx1">
                    <a:lumMod val="65000"/>
                    <a:lumOff val="35000"/>
                  </a:schemeClr>
                </a:solidFill>
              </a:rPr>
              <a:t>Literature Survey</a:t>
            </a:r>
          </a:p>
          <a:p>
            <a:endParaRPr lang="en-US" dirty="0"/>
          </a:p>
        </p:txBody>
      </p:sp>
    </p:spTree>
    <p:extLst>
      <p:ext uri="{BB962C8B-B14F-4D97-AF65-F5344CB8AC3E}">
        <p14:creationId xmlns:p14="http://schemas.microsoft.com/office/powerpoint/2010/main" val="2608868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581194" y="2642259"/>
            <a:ext cx="9869092" cy="3634317"/>
          </a:xfrm>
        </p:spPr>
        <p:txBody>
          <a:bodyPr>
            <a:normAutofit/>
          </a:bodyPr>
          <a:lstStyle/>
          <a:p>
            <a:pPr marL="0" indent="0">
              <a:buNone/>
            </a:pPr>
            <a:r>
              <a:rPr lang="en-US" dirty="0" smtClean="0"/>
              <a:t>As </a:t>
            </a:r>
            <a:r>
              <a:rPr lang="en-US" dirty="0"/>
              <a:t>technology advances, both hardware and software become more affordable and accessible, allowing for the development of new applications. In recent years, there has been a significant increase in the number of computer vision and image processing applications. Automated identification of objects in real-time or recorded video streams, as well as analysis of these </a:t>
            </a:r>
            <a:r>
              <a:rPr lang="en-US" dirty="0" err="1"/>
              <a:t>recognised</a:t>
            </a:r>
            <a:r>
              <a:rPr lang="en-US" dirty="0"/>
              <a:t> items, are two areas of interest in vision and image processing. The identification of humans and the interpretation of their </a:t>
            </a:r>
            <a:r>
              <a:rPr lang="en-US" dirty="0" err="1"/>
              <a:t>behaviours</a:t>
            </a:r>
            <a:r>
              <a:rPr lang="en-US" dirty="0"/>
              <a:t> are major research topics in this area. Human motion detection and video processing have been employed in high-tech applications involving trained human professionals, such as vital crime investigations.</a:t>
            </a:r>
          </a:p>
          <a:p>
            <a:pPr marL="0" indent="0">
              <a:buNone/>
            </a:pPr>
            <a:r>
              <a:rPr lang="en-US" dirty="0"/>
              <a:t>Despite the fact that the technology has various applications that can be implemented in everyday activities, it has not been used to its full potential due to technological requirements, human talent, and expensive implementation costs. This paper describes a system that uses video as input to process and </a:t>
            </a:r>
            <a:r>
              <a:rPr lang="en-US" dirty="0" err="1"/>
              <a:t>recognise</a:t>
            </a:r>
            <a:r>
              <a:rPr lang="en-US" dirty="0"/>
              <a:t> motions of items of interest as part of a project named </a:t>
            </a:r>
            <a:r>
              <a:rPr lang="en-US" dirty="0" err="1"/>
              <a:t>moveIt</a:t>
            </a:r>
            <a:r>
              <a:rPr lang="en-US" dirty="0"/>
              <a:t> (movements interpreted) (the human whole body). The system's basic operation is to take a video stream as input and output gesture analysis of each item via a stepped process of object identification, tracking, modelling, and recognition of gestures as intermediate phases.</a:t>
            </a:r>
            <a:endParaRPr lang="en-US" sz="2000" dirty="0"/>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581194" y="635726"/>
            <a:ext cx="12978053" cy="1358538"/>
          </a:xfrm>
        </p:spPr>
        <p:txBody>
          <a:bodyPr>
            <a:normAutofit fontScale="90000"/>
          </a:bodyPr>
          <a:lstStyle/>
          <a:p>
            <a:pPr lvl="0"/>
            <a:r>
              <a:rPr lang="en-IN" sz="3600" b="1" dirty="0">
                <a:solidFill>
                  <a:schemeClr val="bg1"/>
                </a:solidFill>
              </a:rPr>
              <a:t/>
            </a:r>
            <a:br>
              <a:rPr lang="en-IN" sz="3600" b="1" dirty="0">
                <a:solidFill>
                  <a:schemeClr val="bg1"/>
                </a:solidFill>
              </a:rPr>
            </a:br>
            <a:r>
              <a:rPr lang="en-IN" sz="2800" b="1" dirty="0">
                <a:solidFill>
                  <a:schemeClr val="tx1">
                    <a:lumMod val="65000"/>
                    <a:lumOff val="35000"/>
                  </a:schemeClr>
                </a:solidFill>
              </a:rPr>
              <a:t>A Framework for Whole-Body Gesture Recognition</a:t>
            </a:r>
            <a:r>
              <a:rPr lang="en-US" sz="2800" b="1" dirty="0">
                <a:solidFill>
                  <a:schemeClr val="tx1">
                    <a:lumMod val="65000"/>
                    <a:lumOff val="35000"/>
                  </a:schemeClr>
                </a:solidFill>
              </a:rPr>
              <a:t/>
            </a:r>
            <a:br>
              <a:rPr lang="en-US" sz="2800" b="1" dirty="0">
                <a:solidFill>
                  <a:schemeClr val="tx1">
                    <a:lumMod val="65000"/>
                    <a:lumOff val="35000"/>
                  </a:schemeClr>
                </a:solidFill>
              </a:rPr>
            </a:br>
            <a:r>
              <a:rPr lang="en-IN" sz="2800" b="1" dirty="0">
                <a:solidFill>
                  <a:schemeClr val="tx1">
                    <a:lumMod val="65000"/>
                    <a:lumOff val="35000"/>
                  </a:schemeClr>
                </a:solidFill>
              </a:rPr>
              <a:t>from Video Feeds</a:t>
            </a:r>
            <a:r>
              <a:rPr lang="en-US" sz="3600" b="1" dirty="0">
                <a:solidFill>
                  <a:schemeClr val="bg1">
                    <a:lumMod val="85000"/>
                  </a:schemeClr>
                </a:solidFill>
              </a:rPr>
              <a:t/>
            </a:r>
            <a:br>
              <a:rPr lang="en-US" sz="3600" b="1" dirty="0">
                <a:solidFill>
                  <a:schemeClr val="bg1">
                    <a:lumMod val="85000"/>
                  </a:schemeClr>
                </a:solidFill>
              </a:rPr>
            </a:br>
            <a:endParaRPr lang="en-US" dirty="0">
              <a:sym typeface="Bodoni SvtyTwo ITC TT-Book"/>
            </a:endParaRPr>
          </a:p>
        </p:txBody>
      </p:sp>
      <p:sp>
        <p:nvSpPr>
          <p:cNvPr id="2" name="TextBox 1"/>
          <p:cNvSpPr txBox="1"/>
          <p:nvPr/>
        </p:nvSpPr>
        <p:spPr>
          <a:xfrm>
            <a:off x="581194" y="451060"/>
            <a:ext cx="1872564" cy="369332"/>
          </a:xfrm>
          <a:prstGeom prst="rect">
            <a:avLst/>
          </a:prstGeom>
          <a:noFill/>
        </p:spPr>
        <p:txBody>
          <a:bodyPr wrap="none" rtlCol="0">
            <a:spAutoFit/>
          </a:bodyPr>
          <a:lstStyle/>
          <a:p>
            <a:r>
              <a:rPr lang="en-US" b="1">
                <a:solidFill>
                  <a:schemeClr val="tx1">
                    <a:lumMod val="65000"/>
                    <a:lumOff val="35000"/>
                  </a:schemeClr>
                </a:solidFill>
              </a:rPr>
              <a:t>Literature Survey</a:t>
            </a:r>
            <a:endParaRPr lang="en-US" b="1" dirty="0">
              <a:solidFill>
                <a:schemeClr val="tx1">
                  <a:lumMod val="65000"/>
                  <a:lumOff val="35000"/>
                </a:schemeClr>
              </a:solidFill>
            </a:endParaRPr>
          </a:p>
        </p:txBody>
      </p:sp>
    </p:spTree>
    <p:extLst>
      <p:ext uri="{BB962C8B-B14F-4D97-AF65-F5344CB8AC3E}">
        <p14:creationId xmlns:p14="http://schemas.microsoft.com/office/powerpoint/2010/main" val="3418376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581194" y="2642259"/>
            <a:ext cx="9869092" cy="3634317"/>
          </a:xfrm>
        </p:spPr>
        <p:txBody>
          <a:bodyPr>
            <a:normAutofit/>
          </a:bodyPr>
          <a:lstStyle/>
          <a:p>
            <a:r>
              <a:rPr lang="en-US" sz="2000" dirty="0"/>
              <a:t>. </a:t>
            </a:r>
            <a:r>
              <a:rPr lang="en-IN" dirty="0"/>
              <a:t>This paper discusses applications, general framework of human motion recognition, and the details of each of its components. The paper emphasizes on human motion representation and the recognition methods along with their advantages and disadvantages.</a:t>
            </a:r>
            <a:endParaRPr lang="en-US" dirty="0"/>
          </a:p>
          <a:p>
            <a:r>
              <a:rPr lang="en-IN" dirty="0"/>
              <a:t>Human motion can be either directly recognized from image sequences, or it can be done in a multiple layer process. Generally, for simple actions, motion is recognized directly from image sequences and they can be viewed as single layer approaches.</a:t>
            </a:r>
            <a:endParaRPr lang="en-US" dirty="0"/>
          </a:p>
          <a:p>
            <a:r>
              <a:rPr lang="en-IN" dirty="0"/>
              <a:t>For baby monitoring system we will using computer vision to detect activity or motion of baby. So basically, detect baby motion is similar to human motion detection. By using this research, we will get idea about different data set and different method to detect human activity and detection.</a:t>
            </a:r>
            <a:endParaRPr lang="en-US" dirty="0"/>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581195" y="635726"/>
            <a:ext cx="11610806" cy="1358538"/>
          </a:xfrm>
        </p:spPr>
        <p:txBody>
          <a:bodyPr>
            <a:normAutofit fontScale="90000"/>
          </a:bodyPr>
          <a:lstStyle/>
          <a:p>
            <a:r>
              <a:rPr lang="en-IN" sz="3600" b="1" dirty="0">
                <a:solidFill>
                  <a:schemeClr val="bg1"/>
                </a:solidFill>
              </a:rPr>
              <a:t/>
            </a:r>
            <a:br>
              <a:rPr lang="en-IN" sz="3600" b="1" dirty="0">
                <a:solidFill>
                  <a:schemeClr val="bg1"/>
                </a:solidFill>
              </a:rPr>
            </a:br>
            <a:r>
              <a:rPr lang="en-IN" sz="2800" b="1" dirty="0">
                <a:solidFill>
                  <a:schemeClr val="tx1">
                    <a:lumMod val="65000"/>
                    <a:lumOff val="35000"/>
                  </a:schemeClr>
                </a:solidFill>
              </a:rPr>
              <a:t>A Study of Vision based Human Motion Recognition and Analysis</a:t>
            </a:r>
            <a:r>
              <a:rPr lang="en-US" sz="2800" dirty="0">
                <a:solidFill>
                  <a:schemeClr val="bg1">
                    <a:lumMod val="85000"/>
                  </a:schemeClr>
                </a:solidFill>
              </a:rPr>
              <a:t/>
            </a:r>
            <a:br>
              <a:rPr lang="en-US" sz="2800" dirty="0">
                <a:solidFill>
                  <a:schemeClr val="bg1">
                    <a:lumMod val="85000"/>
                  </a:schemeClr>
                </a:solidFill>
              </a:rPr>
            </a:br>
            <a:r>
              <a:rPr lang="en-US" sz="3600" b="1" dirty="0">
                <a:solidFill>
                  <a:schemeClr val="bg1">
                    <a:lumMod val="85000"/>
                  </a:schemeClr>
                </a:solidFill>
              </a:rPr>
              <a:t/>
            </a:r>
            <a:br>
              <a:rPr lang="en-US" sz="3600" b="1" dirty="0">
                <a:solidFill>
                  <a:schemeClr val="bg1">
                    <a:lumMod val="85000"/>
                  </a:schemeClr>
                </a:solidFill>
              </a:rPr>
            </a:br>
            <a:endParaRPr lang="en-US" dirty="0">
              <a:sym typeface="Bodoni SvtyTwo ITC TT-Book"/>
            </a:endParaRPr>
          </a:p>
        </p:txBody>
      </p:sp>
      <p:sp>
        <p:nvSpPr>
          <p:cNvPr id="3" name="TextBox 2"/>
          <p:cNvSpPr txBox="1"/>
          <p:nvPr/>
        </p:nvSpPr>
        <p:spPr>
          <a:xfrm>
            <a:off x="581194" y="451060"/>
            <a:ext cx="2342605" cy="369332"/>
          </a:xfrm>
          <a:prstGeom prst="rect">
            <a:avLst/>
          </a:prstGeom>
          <a:noFill/>
        </p:spPr>
        <p:txBody>
          <a:bodyPr wrap="square" rtlCol="0">
            <a:spAutoFit/>
          </a:bodyPr>
          <a:lstStyle/>
          <a:p>
            <a:r>
              <a:rPr lang="en-US" b="1" dirty="0">
                <a:solidFill>
                  <a:schemeClr val="tx1">
                    <a:lumMod val="65000"/>
                    <a:lumOff val="35000"/>
                  </a:schemeClr>
                </a:solidFill>
              </a:rPr>
              <a:t>Literature Survey</a:t>
            </a:r>
          </a:p>
        </p:txBody>
      </p:sp>
    </p:spTree>
    <p:extLst>
      <p:ext uri="{BB962C8B-B14F-4D97-AF65-F5344CB8AC3E}">
        <p14:creationId xmlns:p14="http://schemas.microsoft.com/office/powerpoint/2010/main" val="4023353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BF800B-2D91-A844-B4B2-97273E94E563}"/>
              </a:ext>
            </a:extLst>
          </p:cNvPr>
          <p:cNvSpPr>
            <a:spLocks noGrp="1"/>
          </p:cNvSpPr>
          <p:nvPr>
            <p:ph type="title"/>
          </p:nvPr>
        </p:nvSpPr>
        <p:spPr/>
        <p:txBody>
          <a:bodyPr/>
          <a:lstStyle/>
          <a:p>
            <a:r>
              <a:rPr lang="en-US" dirty="0"/>
              <a:t>Design of the project</a:t>
            </a:r>
          </a:p>
        </p:txBody>
      </p:sp>
      <p:sp>
        <p:nvSpPr>
          <p:cNvPr id="4" name="Content Placeholder 3">
            <a:extLst>
              <a:ext uri="{FF2B5EF4-FFF2-40B4-BE49-F238E27FC236}">
                <a16:creationId xmlns:a16="http://schemas.microsoft.com/office/drawing/2014/main" id="{258465F5-4312-2541-8368-01B99B3E9619}"/>
              </a:ext>
            </a:extLst>
          </p:cNvPr>
          <p:cNvSpPr>
            <a:spLocks noGrp="1"/>
          </p:cNvSpPr>
          <p:nvPr>
            <p:ph sz="quarter" idx="14"/>
          </p:nvPr>
        </p:nvSpPr>
        <p:spPr>
          <a:xfrm>
            <a:off x="6217920" y="1367245"/>
            <a:ext cx="5514975" cy="1086031"/>
          </a:xfrm>
        </p:spPr>
        <p:txBody>
          <a:bodyPr>
            <a:normAutofit/>
          </a:bodyPr>
          <a:lstStyle/>
          <a:p>
            <a:pPr marL="0" indent="0">
              <a:buNone/>
            </a:pPr>
            <a:r>
              <a:rPr lang="en-US" sz="2400" dirty="0"/>
              <a:t>In design we include flow diagram and </a:t>
            </a:r>
            <a:r>
              <a:rPr lang="en-US" sz="2400" dirty="0" err="1"/>
              <a:t>gantt</a:t>
            </a:r>
            <a:r>
              <a:rPr lang="en-US" sz="2400" dirty="0"/>
              <a:t> chart for this project.</a:t>
            </a:r>
          </a:p>
        </p:txBody>
      </p:sp>
      <p:pic>
        <p:nvPicPr>
          <p:cNvPr id="12" name="Picture 11"/>
          <p:cNvPicPr/>
          <p:nvPr/>
        </p:nvPicPr>
        <p:blipFill>
          <a:blip r:embed="rId2">
            <a:extLst>
              <a:ext uri="{28A0092B-C50C-407E-A947-70E740481C1C}">
                <a14:useLocalDpi xmlns:a14="http://schemas.microsoft.com/office/drawing/2010/main" val="0"/>
              </a:ext>
            </a:extLst>
          </a:blip>
          <a:srcRect/>
          <a:stretch>
            <a:fillRect/>
          </a:stretch>
        </p:blipFill>
        <p:spPr bwMode="auto">
          <a:xfrm>
            <a:off x="6348549" y="2453276"/>
            <a:ext cx="5379901" cy="3958363"/>
          </a:xfrm>
          <a:prstGeom prst="rect">
            <a:avLst/>
          </a:prstGeom>
          <a:noFill/>
          <a:ln>
            <a:noFill/>
          </a:ln>
        </p:spPr>
      </p:pic>
      <p:pic>
        <p:nvPicPr>
          <p:cNvPr id="6" name="Picture 5" descr="https://cdn.discordapp.com/attachments/948468893603749928/966039691705077760/unknown.png"/>
          <p:cNvPicPr/>
          <p:nvPr/>
        </p:nvPicPr>
        <p:blipFill>
          <a:blip r:embed="rId3">
            <a:extLst>
              <a:ext uri="{28A0092B-C50C-407E-A947-70E740481C1C}">
                <a14:useLocalDpi xmlns:a14="http://schemas.microsoft.com/office/drawing/2010/main" val="0"/>
              </a:ext>
            </a:extLst>
          </a:blip>
          <a:srcRect/>
          <a:stretch>
            <a:fillRect/>
          </a:stretch>
        </p:blipFill>
        <p:spPr bwMode="auto">
          <a:xfrm>
            <a:off x="129268" y="1910260"/>
            <a:ext cx="5853522" cy="3565934"/>
          </a:xfrm>
          <a:prstGeom prst="rect">
            <a:avLst/>
          </a:prstGeom>
          <a:noFill/>
          <a:ln>
            <a:noFill/>
          </a:ln>
        </p:spPr>
      </p:pic>
    </p:spTree>
    <p:extLst>
      <p:ext uri="{BB962C8B-B14F-4D97-AF65-F5344CB8AC3E}">
        <p14:creationId xmlns:p14="http://schemas.microsoft.com/office/powerpoint/2010/main" val="2058852336"/>
      </p:ext>
    </p:extLst>
  </p:cSld>
  <p:clrMapOvr>
    <a:masterClrMapping/>
  </p:clrMapOvr>
</p:sld>
</file>

<file path=ppt/theme/theme1.xml><?xml version="1.0" encoding="utf-8"?>
<a:theme xmlns:a="http://schemas.openxmlformats.org/drawingml/2006/main" name="DividendVTI">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Minimalist_Light_Sales Pitch_01_Win32_AS_v4" id="{AE3810B2-EB50-490A-9B4E-9FA07A4550C3}" vid="{D5F0F717-C359-4A2D-BDB0-CA99CA6877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C43B05-D266-4257-98DE-FF9D8CEDAE76}">
  <ds:schemaRefs>
    <ds:schemaRef ds:uri="http://purl.org/dc/terms/"/>
    <ds:schemaRef ds:uri="http://www.w3.org/XML/1998/namespace"/>
    <ds:schemaRef ds:uri="http://purl.org/dc/dcmitype/"/>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16c05727-aa75-4e4a-9b5f-8a80a1165891"/>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D76AEDE5-E9AF-4E9F-97C3-19B848D35A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35A0B9-5F49-415F-9BEE-591FDACE98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Minimalist light sales pitch</Template>
  <TotalTime>0</TotalTime>
  <Words>1532</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Bodoni SvtyTwo ITC TT-Book</vt:lpstr>
      <vt:lpstr>Calibri</vt:lpstr>
      <vt:lpstr>Garamond</vt:lpstr>
      <vt:lpstr>Helvetica Light</vt:lpstr>
      <vt:lpstr>Open Sans</vt:lpstr>
      <vt:lpstr>Times New Roman</vt:lpstr>
      <vt:lpstr>Wingdings</vt:lpstr>
      <vt:lpstr>Wingdings 2</vt:lpstr>
      <vt:lpstr>DividendVTI</vt:lpstr>
      <vt:lpstr>Analysis of Body Gestures and Detecting Psychological Distress</vt:lpstr>
      <vt:lpstr>Outline</vt:lpstr>
      <vt:lpstr>Abstract</vt:lpstr>
      <vt:lpstr>MOtivation</vt:lpstr>
      <vt:lpstr>Literature survey</vt:lpstr>
      <vt:lpstr> Robo-Nanny: Conv-Nets for Intelligent Baby Monitoring  </vt:lpstr>
      <vt:lpstr> A Framework for Whole-Body Gesture Recognition from Video Feeds </vt:lpstr>
      <vt:lpstr> A Study of Vision based Human Motion Recognition and Analysis  </vt:lpstr>
      <vt:lpstr>Design of the project</vt:lpstr>
      <vt:lpstr>Working</vt:lpstr>
      <vt:lpstr> Module Description</vt:lpstr>
      <vt:lpstr> Module Description</vt:lpstr>
      <vt:lpstr>Training And dataset creation  sample</vt:lpstr>
      <vt:lpstr>Modules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2022-02-12T16:50:05Z</dcterms:created>
  <dcterms:modified xsi:type="dcterms:W3CDTF">2022-04-22T10:08:38Z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