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1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6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77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7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8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5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7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9C71-CEE8-490E-B8DA-6CE21D9E014E}" type="datetimeFigureOut">
              <a:rPr lang="ru-RU" smtClean="0"/>
              <a:t>сб 29.01.22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C594-3E97-4ED8-8F0A-6902AFC78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1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5334000" cy="6858000"/>
          </a:xfrm>
        </p:spPr>
        <p:txBody>
          <a:bodyPr>
            <a:normAutofit/>
          </a:bodyPr>
          <a:lstStyle/>
          <a:p>
            <a:r>
              <a:rPr lang="ru-RU" sz="4300" b="1" dirty="0" smtClean="0">
                <a:latin typeface="Book Antiqua" panose="02040602050305030304" pitchFamily="18" charset="0"/>
              </a:rPr>
              <a:t>Начало вашего путешествия.</a:t>
            </a:r>
          </a:p>
          <a:p>
            <a:pPr algn="l"/>
            <a:r>
              <a:rPr lang="ru-RU" sz="3700" dirty="0" smtClean="0">
                <a:latin typeface="Book Antiqua" panose="02040602050305030304" pitchFamily="18" charset="0"/>
              </a:rPr>
              <a:t>Главный экран, который встречает вас при старте игры.</a:t>
            </a:r>
            <a:endParaRPr lang="ru-RU" sz="3700" dirty="0">
              <a:latin typeface="Book Antiqua" panose="020406020503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-1"/>
            <a:ext cx="6857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4003965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300" b="1" dirty="0" smtClean="0">
                <a:latin typeface="Book Antiqua" panose="02040602050305030304" pitchFamily="18" charset="0"/>
              </a:rPr>
              <a:t>Начальная локация. </a:t>
            </a:r>
          </a:p>
          <a:p>
            <a:pPr marL="0" indent="0">
              <a:buNone/>
            </a:pPr>
            <a:r>
              <a:rPr lang="ru-RU" sz="3700" dirty="0" smtClean="0">
                <a:latin typeface="Book Antiqua" panose="02040602050305030304" pitchFamily="18" charset="0"/>
              </a:rPr>
              <a:t>Отсюда начинается ваш путь в поиске выхода из этого подземелья.</a:t>
            </a:r>
            <a:endParaRPr lang="ru-RU" sz="3700" dirty="0">
              <a:latin typeface="Book Antiqua" panose="0204060205030503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65" y="0"/>
            <a:ext cx="8188036" cy="6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2"/>
          <a:stretch/>
        </p:blipFill>
        <p:spPr>
          <a:xfrm>
            <a:off x="5320145" y="0"/>
            <a:ext cx="6871855" cy="6885928"/>
          </a:xfr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0" y="0"/>
            <a:ext cx="5320145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300" b="1" dirty="0" smtClean="0">
                <a:latin typeface="Book Antiqua" panose="02040602050305030304" pitchFamily="18" charset="0"/>
              </a:rPr>
              <a:t>Финал.</a:t>
            </a:r>
            <a:r>
              <a:rPr lang="ru-RU" sz="3700" b="1" dirty="0" smtClean="0">
                <a:latin typeface="Book Antiqua" panose="0204060205030503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3700" dirty="0" smtClean="0">
                <a:latin typeface="Book Antiqua" panose="02040602050305030304" pitchFamily="18" charset="0"/>
              </a:rPr>
              <a:t>Вы смогли найти выход из этого подземелья и отправляетесь дальше.</a:t>
            </a:r>
            <a:endParaRPr lang="ru-RU" sz="37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41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Виталий</dc:creator>
  <cp:lastModifiedBy>Виталий</cp:lastModifiedBy>
  <cp:revision>4</cp:revision>
  <dcterms:created xsi:type="dcterms:W3CDTF">2022-01-29T13:20:05Z</dcterms:created>
  <dcterms:modified xsi:type="dcterms:W3CDTF">2022-01-29T17:11:48Z</dcterms:modified>
</cp:coreProperties>
</file>