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B26-F8C5-4E92-9C2C-117206144DAC}" type="datetimeFigureOut">
              <a:rPr lang="ru-RU" smtClean="0"/>
              <a:t>вс 08.05.22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B9B3-1633-43C8-9435-D10C99261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40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B26-F8C5-4E92-9C2C-117206144DAC}" type="datetimeFigureOut">
              <a:rPr lang="ru-RU" smtClean="0"/>
              <a:t>вс 08.05.22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B9B3-1633-43C8-9435-D10C99261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8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B26-F8C5-4E92-9C2C-117206144DAC}" type="datetimeFigureOut">
              <a:rPr lang="ru-RU" smtClean="0"/>
              <a:t>вс 08.05.22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B9B3-1633-43C8-9435-D10C99261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30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B26-F8C5-4E92-9C2C-117206144DAC}" type="datetimeFigureOut">
              <a:rPr lang="ru-RU" smtClean="0"/>
              <a:t>вс 08.05.22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B9B3-1633-43C8-9435-D10C99261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0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B26-F8C5-4E92-9C2C-117206144DAC}" type="datetimeFigureOut">
              <a:rPr lang="ru-RU" smtClean="0"/>
              <a:t>вс 08.05.22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B9B3-1633-43C8-9435-D10C99261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56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B26-F8C5-4E92-9C2C-117206144DAC}" type="datetimeFigureOut">
              <a:rPr lang="ru-RU" smtClean="0"/>
              <a:t>вс 08.05.22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B9B3-1633-43C8-9435-D10C99261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81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B26-F8C5-4E92-9C2C-117206144DAC}" type="datetimeFigureOut">
              <a:rPr lang="ru-RU" smtClean="0"/>
              <a:t>вс 08.05.22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B9B3-1633-43C8-9435-D10C99261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65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B26-F8C5-4E92-9C2C-117206144DAC}" type="datetimeFigureOut">
              <a:rPr lang="ru-RU" smtClean="0"/>
              <a:t>вс 08.05.22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B9B3-1633-43C8-9435-D10C99261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0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B26-F8C5-4E92-9C2C-117206144DAC}" type="datetimeFigureOut">
              <a:rPr lang="ru-RU" smtClean="0"/>
              <a:t>вс 08.05.22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B9B3-1633-43C8-9435-D10C99261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3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B26-F8C5-4E92-9C2C-117206144DAC}" type="datetimeFigureOut">
              <a:rPr lang="ru-RU" smtClean="0"/>
              <a:t>вс 08.05.22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B9B3-1633-43C8-9435-D10C99261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80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B26-F8C5-4E92-9C2C-117206144DAC}" type="datetimeFigureOut">
              <a:rPr lang="ru-RU" smtClean="0"/>
              <a:t>вс 08.05.22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B9B3-1633-43C8-9435-D10C99261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97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6B26-F8C5-4E92-9C2C-117206144DAC}" type="datetimeFigureOut">
              <a:rPr lang="ru-RU" smtClean="0"/>
              <a:t>вс 08.05.22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7B9B3-1633-43C8-9435-D10C99261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05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255" y="2882527"/>
            <a:ext cx="4405745" cy="397547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529847"/>
            <a:ext cx="3643745" cy="4328153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3665283" y="2882526"/>
            <a:ext cx="4099433" cy="3983793"/>
          </a:xfrm>
        </p:spPr>
        <p:txBody>
          <a:bodyPr anchor="t" anchorCtr="0">
            <a:normAutofit/>
          </a:bodyPr>
          <a:lstStyle/>
          <a:p>
            <a:r>
              <a:rPr lang="ru-RU" sz="2400" dirty="0" smtClean="0">
                <a:latin typeface="+mn-lt"/>
              </a:rPr>
              <a:t>Реакция бота на ввод команд для активации мини-игр</a:t>
            </a:r>
            <a:endParaRPr lang="ru-RU" sz="2400" dirty="0"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3643743" y="0"/>
            <a:ext cx="8548257" cy="1655762"/>
          </a:xfrm>
        </p:spPr>
        <p:txBody>
          <a:bodyPr/>
          <a:lstStyle/>
          <a:p>
            <a:pPr algn="l"/>
            <a:r>
              <a:rPr lang="ru-RU" dirty="0" smtClean="0"/>
              <a:t>Команда для вывода инструкции. Она поможет вам разобраться в возможностях этого бота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b="4096"/>
          <a:stretch/>
        </p:blipFill>
        <p:spPr>
          <a:xfrm>
            <a:off x="0" y="-1062"/>
            <a:ext cx="3643743" cy="25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7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4572000" cy="1655762"/>
          </a:xfrm>
        </p:spPr>
        <p:txBody>
          <a:bodyPr/>
          <a:lstStyle/>
          <a:p>
            <a:r>
              <a:rPr lang="ru-RU" dirty="0" smtClean="0"/>
              <a:t>Так же бот реагирует на неправильный ввод команд и сообщает пользователю об этом.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108" y="0"/>
            <a:ext cx="5153891" cy="40132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7237"/>
            <a:ext cx="4572000" cy="535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472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35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Реакция бота на ввод команд для активации мини-игр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Виталий</dc:creator>
  <cp:lastModifiedBy>Виталий</cp:lastModifiedBy>
  <cp:revision>6</cp:revision>
  <dcterms:created xsi:type="dcterms:W3CDTF">2022-05-08T12:39:39Z</dcterms:created>
  <dcterms:modified xsi:type="dcterms:W3CDTF">2022-05-08T13:53:52Z</dcterms:modified>
</cp:coreProperties>
</file>