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e4c1fbdd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2e4c1fbdd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9065bde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e9065bde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eb3546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eeb3546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eeb3546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eeb3546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eeb3546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eeb3546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e4c1fbdd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e4c1fbdd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e4c1fbdd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e4c1fbdd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9065bde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e9065bde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eeb3546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eeb3546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eeb3546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eeb3546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eeb35469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eeb35469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e4c1fbdd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e4c1fbdd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e9065bde7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2e9065bde7_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e4c1fbdd8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e4c1fbdd8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e4c1fbd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e4c1fbd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e4c1fbdd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e4c1fbdd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e4c1fbdd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e4c1fbdd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e9065bde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e9065bde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e9065bde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e9065bde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e9065bde7_4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2e9065bde7_4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e4c1fbdd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2e4c1fbdd8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e9065bde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e9065bde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4c1fbdd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e4c1fbdd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4c1fbdd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e4c1fbdd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e9065bde7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e9065bde7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4c1fbdd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e4c1fbdd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e4c1fbdd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e4c1fbdd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  <a:defRPr sz="60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 sz="1500"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■"/>
              <a:defRPr sz="1500"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>
  <p:cSld name="章節標題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  <a:defRPr b="0" sz="41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DFKai-SB"/>
              <a:buNone/>
              <a:defRPr b="0" sz="27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 b="0" i="0" sz="36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861140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10" Type="http://schemas.openxmlformats.org/officeDocument/2006/relationships/slide" Target="/ppt/slides/slide24.xml"/><Relationship Id="rId9" Type="http://schemas.openxmlformats.org/officeDocument/2006/relationships/slide" Target="/ppt/slides/slide23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21.xml"/><Relationship Id="rId8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軟體工程第二組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 sz="3600"/>
              <a:t>三四章報告</a:t>
            </a:r>
            <a:endParaRPr sz="3600"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組長：呂宗祐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組員：葉冠昊、何培魁、洪偉倫、陳以晢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第二版 影像模組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116889"/>
            <a:ext cx="2800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88" y="3215938"/>
            <a:ext cx="28098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088" y="3294526"/>
            <a:ext cx="12001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2928175" y="2775975"/>
            <a:ext cx="1401900" cy="364200"/>
          </a:xfrm>
          <a:prstGeom prst="uturnArrow">
            <a:avLst>
              <a:gd fmla="val 22597" name="adj1"/>
              <a:gd fmla="val 25000" name="adj2"/>
              <a:gd fmla="val 25000" name="adj3"/>
              <a:gd fmla="val 47727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3565500" y="1614350"/>
            <a:ext cx="19101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00" y="958314"/>
            <a:ext cx="3363600" cy="3722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顯示模組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2000939"/>
            <a:ext cx="22479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25" y="1594849"/>
            <a:ext cx="5820535" cy="18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2709450" y="2450750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聲音模組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00" y="2019289"/>
            <a:ext cx="2247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3815700" y="2464350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301" y="878824"/>
            <a:ext cx="2895975" cy="38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主控台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838314"/>
            <a:ext cx="24003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3358388" y="2464350"/>
            <a:ext cx="7323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825" y="947125"/>
            <a:ext cx="3806625" cy="377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第三版(支援使用者客製化)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各模組加上了調整參數的API，使用者可以調整各像顯示參數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50" y="1266975"/>
            <a:ext cx="6802299" cy="34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946750" y="1472850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481950" y="1728000"/>
            <a:ext cx="984000" cy="6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使用者開始酒精消毒</a:t>
            </a:r>
            <a:endParaRPr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第三版</a:t>
            </a:r>
            <a:endParaRPr/>
          </a:p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54" y="875475"/>
            <a:ext cx="6826797" cy="38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影像模組</a:t>
            </a:r>
            <a:endParaRPr/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13" y="996837"/>
            <a:ext cx="2751275" cy="110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13" y="2208938"/>
            <a:ext cx="2751284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274" y="3476938"/>
            <a:ext cx="2756949" cy="1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/>
          <p:nvPr/>
        </p:nvSpPr>
        <p:spPr>
          <a:xfrm>
            <a:off x="4435413" y="144438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4435413" y="268443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4435413" y="392448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7838" y="1304126"/>
            <a:ext cx="2200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9263" y="2591801"/>
            <a:ext cx="2257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5013" y="3859801"/>
            <a:ext cx="22574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顯示模組</a:t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1333489"/>
            <a:ext cx="27051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/>
          <p:nvPr/>
        </p:nvSpPr>
        <p:spPr>
          <a:xfrm>
            <a:off x="3758750" y="2567450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50" y="947125"/>
            <a:ext cx="3468116" cy="376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聲音模組</a:t>
            </a:r>
            <a:endParaRPr/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50" y="2023600"/>
            <a:ext cx="4317351" cy="26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550" y="931439"/>
            <a:ext cx="5037254" cy="103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29" y="1322889"/>
            <a:ext cx="26765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/>
          <p:nvPr/>
        </p:nvSpPr>
        <p:spPr>
          <a:xfrm rot="8303151">
            <a:off x="3141939" y="1726261"/>
            <a:ext cx="736323" cy="759069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3" name="Google Shape;293;p3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</a:t>
            </a:r>
            <a:r>
              <a:rPr lang="zh-TW"/>
              <a:t>主控台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0" y="2400014"/>
            <a:ext cx="1943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750" y="1795164"/>
            <a:ext cx="28289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/>
          <p:nvPr/>
        </p:nvSpPr>
        <p:spPr>
          <a:xfrm>
            <a:off x="4429650" y="2649800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章節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400">
                <a:solidFill>
                  <a:schemeClr val="dk1"/>
                </a:solidFill>
              </a:rPr>
              <a:t>第三章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3"/>
              </a:rPr>
              <a:t>使用者案例</a:t>
            </a:r>
            <a:r>
              <a:rPr lang="zh-TW" sz="1200">
                <a:solidFill>
                  <a:srgbClr val="FF00FF"/>
                </a:solidFill>
              </a:rPr>
              <a:t> </a:t>
            </a:r>
            <a:r>
              <a:rPr lang="zh-TW" sz="1200"/>
              <a:t>(呂宗祐)</a:t>
            </a:r>
            <a:endParaRPr sz="12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4"/>
              </a:rPr>
              <a:t>循序圖</a:t>
            </a:r>
            <a:r>
              <a:rPr lang="zh-TW" sz="1200"/>
              <a:t> (呂宗祐)</a:t>
            </a:r>
            <a:endParaRPr sz="12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5"/>
              </a:rPr>
              <a:t>類別圖</a:t>
            </a:r>
            <a:r>
              <a:rPr lang="zh-TW" sz="1200"/>
              <a:t> (葉冠昊)</a:t>
            </a:r>
            <a:endParaRPr sz="12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6"/>
              </a:rPr>
              <a:t>程式碼</a:t>
            </a:r>
            <a:r>
              <a:rPr lang="zh-TW" sz="1200"/>
              <a:t> (葉冠昊)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SzPts val="275"/>
              <a:buNone/>
            </a:pPr>
            <a:r>
              <a:t/>
            </a:r>
            <a:endParaRPr sz="575"/>
          </a:p>
        </p:txBody>
      </p:sp>
      <p:sp>
        <p:nvSpPr>
          <p:cNvPr id="116" name="Google Shape;116;p21"/>
          <p:cNvSpPr txBox="1"/>
          <p:nvPr/>
        </p:nvSpPr>
        <p:spPr>
          <a:xfrm>
            <a:off x="4328700" y="927525"/>
            <a:ext cx="3315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第四章</a:t>
            </a:r>
            <a:endParaRPr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7"/>
              </a:rPr>
              <a:t>模組化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(洪偉倫)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8"/>
              </a:rPr>
              <a:t>耦合力分析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(陳以晢)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9"/>
              </a:rPr>
              <a:t>凝聚力分析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10"/>
              </a:rPr>
              <a:t>架構樣式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四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303" name="Google Shape;303;p39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/>
              <a:t>此次專案的模組: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•影像辨識模組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•螢幕顯示模組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•聲音模組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我們此次專案的模組主要功能就是三大項:</a:t>
            </a:r>
            <a:r>
              <a:rPr lang="zh-TW">
                <a:solidFill>
                  <a:schemeClr val="dk1"/>
                </a:solidFill>
              </a:rPr>
              <a:t>影像辨識功能</a:t>
            </a:r>
            <a:r>
              <a:rPr lang="zh-TW"/>
              <a:t>、</a:t>
            </a:r>
            <a:r>
              <a:rPr lang="zh-TW">
                <a:solidFill>
                  <a:schemeClr val="dk1"/>
                </a:solidFill>
              </a:rPr>
              <a:t>螢幕顯示功能、聲音功能，所以模組的</a:t>
            </a:r>
            <a:r>
              <a:rPr lang="zh-TW">
                <a:solidFill>
                  <a:schemeClr val="dk1"/>
                </a:solidFill>
              </a:rPr>
              <a:t>數量也就三個相較下來就很少，而其中</a:t>
            </a:r>
            <a:r>
              <a:rPr lang="zh-TW">
                <a:solidFill>
                  <a:schemeClr val="dk1"/>
                </a:solidFill>
              </a:rPr>
              <a:t>影像辨識模組是最龐大的，其餘的螢幕顯示模組，聲音模組則比較小，設計也較為容易。以至於我們的軟體系統的可再利用性就很低，不過我們的溝通成本也降低了。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816425" y="244925"/>
            <a:ext cx="760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模組化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洪偉倫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耦合力分析</a:t>
            </a:r>
            <a:endParaRPr/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/>
              <a:t>影像辨識模組跟顯示模組為資料結構耦合力</a:t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影像辨識模組跟聲音模組為資料結構耦合力</a:t>
            </a:r>
            <a:endParaRPr sz="2000"/>
          </a:p>
        </p:txBody>
      </p:sp>
      <p:sp>
        <p:nvSpPr>
          <p:cNvPr id="319" name="Google Shape;319;p41"/>
          <p:cNvSpPr/>
          <p:nvPr/>
        </p:nvSpPr>
        <p:spPr>
          <a:xfrm>
            <a:off x="4675700" y="3658825"/>
            <a:ext cx="1443600" cy="50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顯示</a:t>
            </a: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4827793" y="2813684"/>
            <a:ext cx="11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人臉影像及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5626100" y="2272025"/>
            <a:ext cx="1443600" cy="472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影像辨識模組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6576500" y="3658829"/>
            <a:ext cx="1443600" cy="50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聲音</a:t>
            </a: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6958860" y="2877969"/>
            <a:ext cx="11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24" name="Google Shape;324;p41"/>
          <p:cNvCxnSpPr>
            <a:stCxn id="321" idx="2"/>
            <a:endCxn id="319" idx="0"/>
          </p:cNvCxnSpPr>
          <p:nvPr/>
        </p:nvCxnSpPr>
        <p:spPr>
          <a:xfrm flipH="1">
            <a:off x="5397500" y="2744825"/>
            <a:ext cx="9504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1"/>
          <p:cNvCxnSpPr>
            <a:stCxn id="321" idx="2"/>
            <a:endCxn id="322" idx="0"/>
          </p:cNvCxnSpPr>
          <p:nvPr/>
        </p:nvCxnSpPr>
        <p:spPr>
          <a:xfrm>
            <a:off x="6347900" y="2744825"/>
            <a:ext cx="9504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陳以晢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凝聚力分析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影像辨識模組: 取得影像→</a:t>
            </a:r>
            <a:r>
              <a:rPr lang="zh-TW"/>
              <a:t>將</a:t>
            </a:r>
            <a:r>
              <a:rPr lang="zh-TW"/>
              <a:t>輸入的資料辨識→標記→最後輸出辨識結果，為循序凝聚力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顯示模組: 只負責顯示需要顯示的內容，為功能凝聚力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聲音模組: 只負責發出警告內容，為功能凝聚力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43" y="2224975"/>
            <a:ext cx="3768299" cy="21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6" name="Google Shape;336;p42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我們採用管狀架構，為一種循序處理的架構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88" y="1888325"/>
            <a:ext cx="4502524" cy="20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我們認為</a:t>
            </a:r>
            <a:r>
              <a:rPr lang="zh-TW"/>
              <a:t>MVC</a:t>
            </a:r>
            <a:r>
              <a:rPr lang="zh-TW"/>
              <a:t>架構也可以套用於我們的專案中，因此也做出了MVC架構的樣式設計</a:t>
            </a:r>
            <a:endParaRPr/>
          </a:p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62" y="1601298"/>
            <a:ext cx="5769074" cy="2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工作分配</a:t>
            </a:r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822950" y="927525"/>
            <a:ext cx="7543800" cy="3764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使用者案例 (呂宗祐)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循序圖 (呂宗祐)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類別圖 (葉冠昊)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程式碼 (葉冠昊)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模組化 (洪偉倫)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耦合力分析 (陳以晢)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凝聚力分析 (何培魁)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架構樣式 (何培魁)</a:t>
            </a:r>
            <a:endParaRPr sz="75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552775" y="1251900"/>
            <a:ext cx="82860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 sz="5500"/>
              <a:t>謝謝大家</a:t>
            </a:r>
            <a:endParaRPr sz="5500"/>
          </a:p>
        </p:txBody>
      </p:sp>
      <p:sp>
        <p:nvSpPr>
          <p:cNvPr id="367" name="Google Shape;367;p46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68" name="Google Shape;368;p46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三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使用者案例說明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當顧客(待偵測的人)進入商店(社區大樓)時，會進行酒精消毒，當顧客在消毒時，會有指示請顧客抬頭望向螢幕，接下來會進行2-3秒的偵測，並在計算完結果後將結果顯示於旁邊的螢幕上。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如果使用者有戴好口罩，螢幕顯示正常。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使用者沒戴或沒戴好口罩，螢幕顯示顧客圖片及警告標語，並有聲音提醒。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第一版(影像模組的最基本配置)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為基本能跑出結果的最低配置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25" y="1485900"/>
            <a:ext cx="49244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794875" y="2881875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1294475" y="3137025"/>
            <a:ext cx="10425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使用者輸入圖片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第一版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01" y="888549"/>
            <a:ext cx="4179125" cy="38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000" y="888551"/>
            <a:ext cx="2236925" cy="8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第一版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" y="895575"/>
            <a:ext cx="4147701" cy="38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2500850" y="2767500"/>
            <a:ext cx="7143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4327950" y="1284825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500850" y="4168050"/>
            <a:ext cx="3147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25" y="2102275"/>
            <a:ext cx="2824568" cy="25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598" y="2231198"/>
            <a:ext cx="2344509" cy="14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200" y="2231199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8825" y="1817524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175" y="1061425"/>
            <a:ext cx="4181520" cy="7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6800" y="927676"/>
            <a:ext cx="2236925" cy="8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第二版(優化使用者操作)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加上聲音、圖片及文字顯示，並加上GUI以利使用者操作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00" y="1242803"/>
            <a:ext cx="7190775" cy="26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832625" y="2148725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367825" y="2403875"/>
            <a:ext cx="984000" cy="6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使用者按下開始偵測鍵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第二版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890575"/>
            <a:ext cx="6931733" cy="38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