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23" d="100"/>
          <a:sy n="123" d="100"/>
        </p:scale>
        <p:origin x="10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e4c1fbdd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e4c1fbdd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e4c1fbdd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e4c1fbdd8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9065bde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e9065bde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eeb3546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eeb3546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eb35469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eeb35469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eeb35469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eeb35469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e4c1fbdd8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e4c1fbdd8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e4c1fbdd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e4c1fbdd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e9065bde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e9065bde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eeb35469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eeb35469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eeb35469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eeb35469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e4c1fbdd8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e4c1fbdd8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eeb35469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eeb35469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e9065bde7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2e9065bde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e4c1fbdd8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e4c1fbdd8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e4c1fbd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e4c1fbd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e4c1fbdd8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e4c1fbdd8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e4c1fbdd8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e4c1fbdd8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e9065bde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e9065bde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e9065bde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e9065bde7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e9065bde7_4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12e9065bde7_4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e4c1fbdd8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2e4c1fbdd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e9065bde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e9065bde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f1a856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f1a856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4c1fbdd8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e4c1fbdd8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e4c1fbdd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e4c1fbdd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e9065bde7_1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e9065bde7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e4c1fbdd8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e4c1fbdd8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  <a:defRPr sz="600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ctr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 sz="1500"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■"/>
              <a:defRPr sz="1500"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Char char="◆"/>
              <a:defRPr sz="1500"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>
  <p:cSld name="章節標題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  <a:defRPr sz="4100" b="0">
                <a:solidFill>
                  <a:srgbClr val="262626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DFKai-SB"/>
              <a:buNone/>
              <a:defRPr sz="2700" b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2pPr>
            <a:lvl3pPr marL="1371600" lvl="2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3pPr>
            <a:lvl4pPr marL="1828800" lvl="3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4pPr>
            <a:lvl5pPr marL="2286000" lvl="4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>
                <a:latin typeface="DFKai-SB"/>
                <a:ea typeface="DFKai-SB"/>
                <a:cs typeface="DFKai-SB"/>
                <a:sym typeface="DFKai-SB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DFKai-SB"/>
              <a:buNone/>
              <a:defRPr sz="36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marR="0" lvl="1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1828800" marR="0" lvl="3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2286000" marR="0" lvl="4" indent="-32385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861140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25.xml"/><Relationship Id="rId4" Type="http://schemas.openxmlformats.org/officeDocument/2006/relationships/slide" Target="slide6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軟體工程第二組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endParaRPr sz="360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DFKai-SB"/>
              <a:buNone/>
            </a:pPr>
            <a:r>
              <a:rPr lang="zh-TW" sz="3600"/>
              <a:t>三四章報告</a:t>
            </a:r>
            <a:endParaRPr sz="36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組長：呂宗祐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組員：葉冠昊、何培魁、洪偉倫、陳以晢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第二版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890575"/>
            <a:ext cx="6931733" cy="384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第二版 影像模組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116889"/>
            <a:ext cx="2800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88" y="3215938"/>
            <a:ext cx="2809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088" y="3294526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/>
          <p:nvPr/>
        </p:nvSpPr>
        <p:spPr>
          <a:xfrm>
            <a:off x="2928175" y="2775975"/>
            <a:ext cx="1401900" cy="364200"/>
          </a:xfrm>
          <a:prstGeom prst="uturnArrow">
            <a:avLst>
              <a:gd name="adj1" fmla="val 22597"/>
              <a:gd name="adj2" fmla="val 25000"/>
              <a:gd name="adj3" fmla="val 25000"/>
              <a:gd name="adj4" fmla="val 47727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565500" y="1614350"/>
            <a:ext cx="19101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9200" y="958314"/>
            <a:ext cx="3363600" cy="3722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顯示模組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2000939"/>
            <a:ext cx="22479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025" y="1594849"/>
            <a:ext cx="5820535" cy="18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/>
          <p:nvPr/>
        </p:nvSpPr>
        <p:spPr>
          <a:xfrm>
            <a:off x="2709450" y="2450750"/>
            <a:ext cx="390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聲音模組</a:t>
            </a:r>
            <a:endParaRPr/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2019289"/>
            <a:ext cx="2247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3815700" y="2464350"/>
            <a:ext cx="390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01" y="878824"/>
            <a:ext cx="2895975" cy="38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第二版 主控台</a:t>
            </a:r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1838314"/>
            <a:ext cx="24003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/>
          <p:nvPr/>
        </p:nvSpPr>
        <p:spPr>
          <a:xfrm>
            <a:off x="3358388" y="2464350"/>
            <a:ext cx="7323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825" y="947125"/>
            <a:ext cx="3806625" cy="377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第三版(支援使用者客製化)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各模組加上了調整參數的API，使用者可以調整各像顯示參數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61" y="1370539"/>
            <a:ext cx="6802299" cy="335697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946750" y="1472850"/>
            <a:ext cx="6177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481950" y="1728000"/>
            <a:ext cx="984000" cy="60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使用者開始酒精消毒</a:t>
            </a: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第三版</a:t>
            </a: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4" y="875475"/>
            <a:ext cx="6826797" cy="38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影像模組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13" y="996837"/>
            <a:ext cx="2751275" cy="110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13" y="2208938"/>
            <a:ext cx="2751284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274" y="3476938"/>
            <a:ext cx="2756949" cy="1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/>
          <p:nvPr/>
        </p:nvSpPr>
        <p:spPr>
          <a:xfrm>
            <a:off x="4435413" y="1444388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4435413" y="2684438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4435413" y="3924488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7838" y="1304126"/>
            <a:ext cx="22002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9263" y="2591801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5013" y="3859801"/>
            <a:ext cx="22574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顯示模組</a:t>
            </a: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333489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>
            <a:off x="3758750" y="2567450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947125"/>
            <a:ext cx="3468116" cy="37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程式碼 第三版 聲音模組</a:t>
            </a: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50" y="2023600"/>
            <a:ext cx="4317351" cy="2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50" y="931439"/>
            <a:ext cx="5037254" cy="103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29" y="1322889"/>
            <a:ext cx="26765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/>
          <p:nvPr/>
        </p:nvSpPr>
        <p:spPr>
          <a:xfrm rot="8303151">
            <a:off x="3141939" y="1726261"/>
            <a:ext cx="736323" cy="759069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章節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400">
                <a:solidFill>
                  <a:schemeClr val="dk1"/>
                </a:solidFill>
              </a:rPr>
              <a:t>第三章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3" action="ppaction://hlinksldjump"/>
              </a:rPr>
              <a:t>使用者案例</a:t>
            </a:r>
            <a:r>
              <a:rPr lang="zh-TW" sz="1200">
                <a:solidFill>
                  <a:srgbClr val="FF00FF"/>
                </a:solidFill>
              </a:rPr>
              <a:t> </a:t>
            </a:r>
            <a:r>
              <a:rPr lang="zh-TW" sz="1200"/>
              <a:t>(呂宗祐)</a:t>
            </a:r>
            <a:endParaRPr sz="1200" u="sng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4" action="ppaction://hlinksldjump"/>
              </a:rPr>
              <a:t>循序圖</a:t>
            </a:r>
            <a:r>
              <a:rPr lang="zh-TW" sz="1200"/>
              <a:t> (呂宗祐)</a:t>
            </a:r>
            <a:endParaRPr sz="12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5" action="ppaction://hlinksldjump"/>
              </a:rPr>
              <a:t>類別圖</a:t>
            </a:r>
            <a:r>
              <a:rPr lang="zh-TW" sz="1200"/>
              <a:t> (葉冠昊)</a:t>
            </a:r>
            <a:endParaRPr sz="12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zh-TW" sz="1200" u="sng">
                <a:solidFill>
                  <a:schemeClr val="hlink"/>
                </a:solidFill>
                <a:hlinkClick r:id="rId6" action="ppaction://hlinksldjump"/>
              </a:rPr>
              <a:t>程式碼</a:t>
            </a:r>
            <a:r>
              <a:rPr lang="zh-TW" sz="1200"/>
              <a:t> (葉冠昊)</a:t>
            </a:r>
            <a:endParaRPr sz="12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SzPts val="275"/>
              <a:buNone/>
            </a:pPr>
            <a:endParaRPr sz="575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SzPts val="275"/>
              <a:buNone/>
            </a:pPr>
            <a:endParaRPr sz="575"/>
          </a:p>
        </p:txBody>
      </p:sp>
      <p:sp>
        <p:nvSpPr>
          <p:cNvPr id="116" name="Google Shape;116;p21"/>
          <p:cNvSpPr txBox="1"/>
          <p:nvPr/>
        </p:nvSpPr>
        <p:spPr>
          <a:xfrm>
            <a:off x="4328700" y="927525"/>
            <a:ext cx="33156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第四章</a:t>
            </a:r>
            <a:endParaRPr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7" action="ppaction://hlinksldjump"/>
              </a:rPr>
              <a:t>模組化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(洪偉倫)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8" action="ppaction://hlinksldjump"/>
              </a:rPr>
              <a:t>耦合力分析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(陳以晢)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9" action="ppaction://hlinksldjump"/>
              </a:rPr>
              <a:t>凝聚力分析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 sz="12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 u="sng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  <a:hlinkClick r:id="rId10" action="ppaction://hlinksldjump"/>
              </a:rPr>
              <a:t>架構樣式</a:t>
            </a:r>
            <a:r>
              <a:rPr lang="zh-TW" sz="12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(何培魁)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第三版 主控台</a:t>
            </a:r>
            <a:endParaRPr/>
          </a:p>
        </p:txBody>
      </p:sp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0" y="2400014"/>
            <a:ext cx="1943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0" y="1795164"/>
            <a:ext cx="28289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/>
          <p:nvPr/>
        </p:nvSpPr>
        <p:spPr>
          <a:xfrm>
            <a:off x="4429650" y="2649800"/>
            <a:ext cx="8184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四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ftr" idx="11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sldNum" idx="12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000" dirty="0"/>
              <a:t>此次專案的模組: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•影像辨識模組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•螢幕顯示模組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•聲音模組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我們此次專案的模組主要功能就是三大項:影像辨識功能</a:t>
            </a:r>
            <a:r>
              <a:rPr lang="zh-TW" dirty="0"/>
              <a:t>、</a:t>
            </a:r>
            <a:r>
              <a:rPr lang="zh-TW" dirty="0">
                <a:solidFill>
                  <a:schemeClr val="dk1"/>
                </a:solidFill>
              </a:rPr>
              <a:t>螢幕顯示功能、聲音功能，所以模組的數量也就三個相較下來就很少，而其中影像辨識模組是最龐大的，其餘的螢幕顯示模組，聲音模組則比較小，設計也較為容易。以至於我們的軟體系統的可再利用性就很低，不過我們的溝通成本也降低了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816425" y="244925"/>
            <a:ext cx="7602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DFKai-SB"/>
                <a:ea typeface="DFKai-SB"/>
                <a:cs typeface="DFKai-SB"/>
                <a:sym typeface="DFKai-SB"/>
              </a:rPr>
              <a:t>模組化</a:t>
            </a:r>
            <a:endParaRPr sz="36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洪偉倫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耦合力分析</a:t>
            </a:r>
            <a:endParaRPr/>
          </a:p>
        </p:txBody>
      </p:sp>
      <p:sp>
        <p:nvSpPr>
          <p:cNvPr id="336" name="Google Shape;336;p42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2000"/>
              <a:t>影像辨識模組跟顯示模組為資料結構耦合力</a:t>
            </a:r>
            <a:endParaRPr sz="2000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影像辨識模組跟聲音模組為資料結構耦合力</a:t>
            </a:r>
            <a:endParaRPr sz="2000"/>
          </a:p>
        </p:txBody>
      </p:sp>
      <p:sp>
        <p:nvSpPr>
          <p:cNvPr id="337" name="Google Shape;337;p42"/>
          <p:cNvSpPr/>
          <p:nvPr/>
        </p:nvSpPr>
        <p:spPr>
          <a:xfrm>
            <a:off x="4675700" y="3658825"/>
            <a:ext cx="1443600" cy="50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顯示模組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4827793" y="2813684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人臉影像及口罩判斷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5626100" y="2272025"/>
            <a:ext cx="1443600" cy="472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影像辨識模組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6576500" y="3658829"/>
            <a:ext cx="1443600" cy="507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聲音模組</a:t>
            </a:r>
            <a:endParaRPr sz="15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41" name="Google Shape;341;p42"/>
          <p:cNvSpPr txBox="1"/>
          <p:nvPr/>
        </p:nvSpPr>
        <p:spPr>
          <a:xfrm>
            <a:off x="6958860" y="2877969"/>
            <a:ext cx="117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口罩判斷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342" name="Google Shape;342;p42"/>
          <p:cNvCxnSpPr>
            <a:stCxn id="339" idx="2"/>
            <a:endCxn id="337" idx="0"/>
          </p:cNvCxnSpPr>
          <p:nvPr/>
        </p:nvCxnSpPr>
        <p:spPr>
          <a:xfrm flipH="1">
            <a:off x="5397500" y="2744825"/>
            <a:ext cx="950400" cy="9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2"/>
          <p:cNvCxnSpPr>
            <a:stCxn id="339" idx="2"/>
            <a:endCxn id="340" idx="0"/>
          </p:cNvCxnSpPr>
          <p:nvPr/>
        </p:nvCxnSpPr>
        <p:spPr>
          <a:xfrm>
            <a:off x="6347900" y="2744825"/>
            <a:ext cx="950400" cy="9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  <p:sp>
        <p:nvSpPr>
          <p:cNvPr id="345" name="Google Shape;345;p42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陳以晢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凝聚力分析</a:t>
            </a:r>
            <a:endParaRPr/>
          </a:p>
        </p:txBody>
      </p:sp>
      <p:sp>
        <p:nvSpPr>
          <p:cNvPr id="351" name="Google Shape;351;p4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影像辨識模組: 取得影像→將輸入的資料辨識→標記→最後輸出辨識結果，為循序凝聚力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顯示模組: 只負責顯示需要顯示的內容，為功能凝聚力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聲音模組: 只負責發出警告內容，為功能凝聚力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43" y="2224975"/>
            <a:ext cx="3768299" cy="21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sp>
        <p:nvSpPr>
          <p:cNvPr id="354" name="Google Shape;354;p43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60" name="Google Shape;360;p44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我們採用管狀架構，為一種循序處理的架構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588" y="1888325"/>
            <a:ext cx="4502524" cy="20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架構樣式</a:t>
            </a:r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我們認為MVC架構也可以套用於我們的專案中，因此也做出了MVC架構的樣式設計</a:t>
            </a:r>
            <a:endParaRPr/>
          </a:p>
        </p:txBody>
      </p:sp>
      <p:sp>
        <p:nvSpPr>
          <p:cNvPr id="370" name="Google Shape;370;p4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62" y="1601298"/>
            <a:ext cx="5769074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5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何培魁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822950" y="927525"/>
            <a:ext cx="7543800" cy="37647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使用者案例 (呂宗祐)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循序圖 (呂宗祐)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類別圖 (葉冠昊)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7347">
                <a:solidFill>
                  <a:schemeClr val="dk1"/>
                </a:solidFill>
              </a:rPr>
              <a:t>程式碼 (葉冠昊)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模組化 (洪偉倫)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耦合力分析 (陳以晢)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凝聚力分析 (何培魁)</a:t>
            </a:r>
            <a:endParaRPr sz="73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347">
                <a:solidFill>
                  <a:schemeClr val="dk1"/>
                </a:solidFill>
              </a:rPr>
              <a:t>架構樣式 (何培魁)</a:t>
            </a:r>
            <a:endParaRPr sz="754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575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575"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379" name="Google Shape;379;p4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52775" y="1251900"/>
            <a:ext cx="82860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 sz="5500"/>
              <a:t>謝謝大家</a:t>
            </a:r>
            <a:endParaRPr sz="5500"/>
          </a:p>
        </p:txBody>
      </p:sp>
      <p:sp>
        <p:nvSpPr>
          <p:cNvPr id="385" name="Google Shape;385;p47"/>
          <p:cNvSpPr txBox="1">
            <a:spLocks noGrp="1"/>
          </p:cNvSpPr>
          <p:nvPr>
            <p:ph type="ftr" idx="11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sldNum" idx="12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17226" y="426900"/>
            <a:ext cx="62994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DFKai-SB"/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第</a:t>
            </a:r>
            <a:r>
              <a:rPr lang="zh-TW"/>
              <a:t>三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章 </a:t>
            </a:r>
            <a:r>
              <a:rPr lang="zh-TW"/>
              <a:t>物件導向軟體開發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2073479" y="3633629"/>
            <a:ext cx="2712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軟體工程第二組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5569008" y="3633629"/>
            <a:ext cx="7380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使用者案例說明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當顧客(待偵測的人)進入商店(社區大樓)時，會進行酒精消毒，當顧客在消毒時，會有指示請顧客抬頭望向螢幕，接下來會進行2-3秒的偵測，並在計算完結果後將結果顯示於旁邊的螢幕上。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如果使用者有戴好口罩，螢幕顯示正常。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使用者沒戴或沒戴好口罩，螢幕顯示顧客圖片及警告標語，並有聲音提醒。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650" y="3020673"/>
            <a:ext cx="831300" cy="22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使用者案例圖(第一版)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550" y="2393863"/>
            <a:ext cx="708675" cy="10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1857388" y="3244750"/>
            <a:ext cx="83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使用者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3997250" y="1714725"/>
            <a:ext cx="9840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054525" y="1714725"/>
            <a:ext cx="9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口罩偵測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4025875" y="2732000"/>
            <a:ext cx="9840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4083150" y="2732000"/>
            <a:ext cx="9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鏡頭偵測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725" y="2131910"/>
            <a:ext cx="984000" cy="583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>
            <a:stCxn id="140" idx="3"/>
            <a:endCxn id="145" idx="1"/>
          </p:cNvCxnSpPr>
          <p:nvPr/>
        </p:nvCxnSpPr>
        <p:spPr>
          <a:xfrm>
            <a:off x="2485225" y="2932100"/>
            <a:ext cx="159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4"/>
          <p:cNvSpPr/>
          <p:nvPr/>
        </p:nvSpPr>
        <p:spPr>
          <a:xfrm>
            <a:off x="6383450" y="2731988"/>
            <a:ext cx="9840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6440725" y="2731988"/>
            <a:ext cx="9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顯示結果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150" name="Google Shape;150;p24"/>
          <p:cNvCxnSpPr>
            <a:stCxn id="145" idx="3"/>
            <a:endCxn id="149" idx="1"/>
          </p:cNvCxnSpPr>
          <p:nvPr/>
        </p:nvCxnSpPr>
        <p:spPr>
          <a:xfrm>
            <a:off x="5009850" y="2932100"/>
            <a:ext cx="143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第一版(影像模組的最基本配置)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為基本能跑出結果的最低配置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25" y="1485900"/>
            <a:ext cx="4924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794875" y="2881875"/>
            <a:ext cx="6177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1294475" y="3137025"/>
            <a:ext cx="1042500" cy="42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使用者輸入圖片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類別圖 第一版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1" y="888549"/>
            <a:ext cx="4179125" cy="38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葉冠昊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000" y="888551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 第一版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895575"/>
            <a:ext cx="4147701" cy="38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2500850" y="2767500"/>
            <a:ext cx="7143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4327950" y="1284825"/>
            <a:ext cx="390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2500850" y="4168050"/>
            <a:ext cx="31470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25" y="2102275"/>
            <a:ext cx="2824568" cy="25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598" y="2231198"/>
            <a:ext cx="2344509" cy="14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200" y="2231199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8825" y="1817524"/>
            <a:ext cx="223777" cy="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175" y="1061425"/>
            <a:ext cx="4181520" cy="7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1200">
                <a:solidFill>
                  <a:schemeClr val="lt1"/>
                </a:solidFill>
              </a:rPr>
              <a:t>葉冠昊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6800" y="927676"/>
            <a:ext cx="2236925" cy="8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822960" y="118814"/>
            <a:ext cx="7543800" cy="675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循序圖 第二版(優化使用者操作)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822960" y="927520"/>
            <a:ext cx="7543800" cy="34743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zh-TW"/>
              <a:t>加上聲音、圖片及文字顯示，並加上GUI以利使用者操作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00" y="1490827"/>
            <a:ext cx="7190775" cy="2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832625" y="2148725"/>
            <a:ext cx="617700" cy="21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367825" y="2403875"/>
            <a:ext cx="984000" cy="60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使用者按下開始偵測鍵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139701" y="4844850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zh-TW" sz="1200"/>
              <a:t>呂宗祐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如螢幕大小 (16:9)</PresentationFormat>
  <Paragraphs>136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Noto Sans Symbols</vt:lpstr>
      <vt:lpstr>DFKai-SB</vt:lpstr>
      <vt:lpstr>Arial</vt:lpstr>
      <vt:lpstr>Calibri</vt:lpstr>
      <vt:lpstr>Simple Light</vt:lpstr>
      <vt:lpstr>回顧</vt:lpstr>
      <vt:lpstr>軟體工程第二組  三四章報告</vt:lpstr>
      <vt:lpstr>章節</vt:lpstr>
      <vt:lpstr>第三章 物件導向軟體開發</vt:lpstr>
      <vt:lpstr>使用者案例說明</vt:lpstr>
      <vt:lpstr>使用者案例圖(第一版)</vt:lpstr>
      <vt:lpstr>循序圖 第一版(影像模組的最基本配置)</vt:lpstr>
      <vt:lpstr>類別圖 第一版</vt:lpstr>
      <vt:lpstr>程式碼 第一版</vt:lpstr>
      <vt:lpstr>循序圖 第二版(優化使用者操作)</vt:lpstr>
      <vt:lpstr>類別圖 第二版</vt:lpstr>
      <vt:lpstr>程式碼 第二版 影像模組</vt:lpstr>
      <vt:lpstr>程式碼 第二版 顯示模組</vt:lpstr>
      <vt:lpstr>程式碼 第二版 聲音模組</vt:lpstr>
      <vt:lpstr>程式碼 第二版 主控台</vt:lpstr>
      <vt:lpstr>循序圖 第三版(支援使用者客製化)</vt:lpstr>
      <vt:lpstr>類別圖 第三版</vt:lpstr>
      <vt:lpstr>程式碼 第三版 影像模組</vt:lpstr>
      <vt:lpstr>程式碼 第三版 顯示模組</vt:lpstr>
      <vt:lpstr>程式碼 第三版 聲音模組</vt:lpstr>
      <vt:lpstr>程式碼 第三版 主控台</vt:lpstr>
      <vt:lpstr>第四章 物件導向軟體開發</vt:lpstr>
      <vt:lpstr>PowerPoint 簡報</vt:lpstr>
      <vt:lpstr>耦合力分析</vt:lpstr>
      <vt:lpstr>凝聚力分析</vt:lpstr>
      <vt:lpstr>架構樣式</vt:lpstr>
      <vt:lpstr>架構樣式</vt:lpstr>
      <vt:lpstr>工作分配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軟體工程第二組  三四章報告</dc:title>
  <dc:creator>James_Lyu</dc:creator>
  <cp:lastModifiedBy>呂宗祐</cp:lastModifiedBy>
  <cp:revision>1</cp:revision>
  <dcterms:modified xsi:type="dcterms:W3CDTF">2022-05-27T12:14:56Z</dcterms:modified>
</cp:coreProperties>
</file>