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520" r:id="rId4"/>
    <p:sldId id="258" r:id="rId5"/>
    <p:sldId id="348" r:id="rId6"/>
    <p:sldId id="259" r:id="rId7"/>
    <p:sldId id="436" r:id="rId8"/>
    <p:sldId id="411" r:id="rId9"/>
    <p:sldId id="441" r:id="rId10"/>
    <p:sldId id="412" r:id="rId11"/>
    <p:sldId id="453" r:id="rId12"/>
    <p:sldId id="455" r:id="rId13"/>
    <p:sldId id="435" r:id="rId14"/>
    <p:sldId id="456" r:id="rId15"/>
    <p:sldId id="410" r:id="rId16"/>
    <p:sldId id="457" r:id="rId17"/>
    <p:sldId id="374" r:id="rId18"/>
    <p:sldId id="486" r:id="rId19"/>
    <p:sldId id="371" r:id="rId20"/>
    <p:sldId id="458" r:id="rId21"/>
    <p:sldId id="407" r:id="rId22"/>
    <p:sldId id="444" r:id="rId23"/>
    <p:sldId id="40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4T07:27:43.51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0,'8'12,"11"24,9 21,5 17,0 12,-1-1,-3-7,3-4,-2-8,-4-11,-8-10,2-9,-3-8,-1 1,-2-1,0 2,6 0,-1 0,0 5,1 2,2-2,0-3,1-3,-4-2,-5-2,-1 7,1 1,3-4,2-7,9-8,1-10,3-17,3-15,5-6,3-10,-2-5,0-2,-3 4,-4 6,-4 5,-2 6,-4 3,4-1,0 0,0-3,2-1,-3 2,-3 6,-1 2,0-2,3-1,-3-1,0 1,-2 0,-3 1,-1 4,1 2,4-1,7-4,3-7,0-1,-3-5,0-3,-3 5,-5 4,-3 7,-3 4,-1 1,1 3,-2 1,1-1,2-3,2 2,-2 0,-4-1,-3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4T07:27:46.57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0,'4'4,"5"2,9 14,2 10,1 10,1 2,0 3,6 5,8 2,-1 4,2-3,2 1,-2-1,1 3,-2-5,1-2,-2-7,1-1,-6-1,-4 2,-2-3,-2-8,0-10,0-7,4-7,14-5,4-10,-2-11,0-12,1-7,5-10,-2 0,7-8,3-7,-5 4,-2 0,2 2,-8 7,-3 12,-1 0,-2 3,-5 4,2-2,-3 6,-1 3,-2 1,-3 1,0-3,-2 2,-4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9C99-C05F-4964-A74A-874A13B0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050840-C633-4B86-895B-5278D68BA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9E4C1-CEAF-43DB-8797-D70ADEFE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3A6BA-A829-43B0-AED4-7AC0100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976BD-B720-4A21-8AAC-2AE7E90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757A3-0494-4BBC-9CE1-8367B20D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527E86-09BD-4315-A1AA-02084881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989A6-03F1-4930-A381-C21CD63B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916ED-1796-43EC-8E00-934CA6AD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C24AA-906A-4C0B-B9AF-935D866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6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E487B4-907B-4D41-BE00-EBC045E6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A9E09C-10B7-44CB-991B-DEFFC2DE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A93CF3-E344-48D4-87C4-AC94710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56CE-0215-4A8B-9CCC-48711351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A0BF9-CFE1-41C5-A6B1-0AEBB35B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35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8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4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8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0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8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04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5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60874-5C85-4953-89A7-0782562C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F870F-E39D-4209-B740-222C463A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665A3-6C94-4D07-9148-F1BB02ED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424DA-3DE1-46B4-ABC7-5D71A69B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C9DC5-1AA0-4250-A675-6C49615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16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87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79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9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6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1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71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60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07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CEF17-A2D3-4DF0-A72D-E6E39D40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C13B4-65FC-4785-8522-5E6A5981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542D9-B5B1-4CE6-824B-ED26F10B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69ADD-D4EC-4E0A-9E1D-E30E88A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3E60F-6481-49B3-9089-C70D6A6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EF5C-D0C0-4398-9627-E1F5CD4D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98B7C-A5B6-4375-94FE-21C7D6965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31CCC8-AF36-4BCE-BB7D-195F0ACC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37D273-2041-4780-B726-9E9322E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06B06-10CB-4B66-A18F-59354B2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A90CD-981B-409F-B7AB-7179865D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3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71EE7-94F7-4B31-813B-507329C5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58B27E-4785-4E06-9529-2337E678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B7872A-D6F7-4C42-BC19-AB8DF663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B3199B-889D-400B-A8BF-85098B03B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3B1D99-7F3D-445A-91A1-451C15424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C02B6B-7D79-41D8-A345-3BABB4A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294B4B-A242-443C-A102-C26C58DD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FCD2DD-864C-44A2-B745-AE3E7713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5F70F-6747-4D8C-9507-37EF7C37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336A9-9CD0-4818-AAB2-FA8E362F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B88CD7-9EFD-4B68-9B51-2B6BB187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2D16A0-1441-4BA3-8EA2-4C3FB3AC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8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BBCCBB-DD5E-455D-A060-061D6FB8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C145F1-84CC-4029-B77C-1B98DDF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A7093-E746-40AF-88C5-D095B71F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7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536FF-9791-43F4-A859-780C63E2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6397F-468F-46C0-9D1F-F040D90B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F66166-8A09-4AD2-88B0-A1BCEBF0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DA25F7-BB69-47AF-BF6F-9B9C03D4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B1DD49-4CA0-47A5-8B18-4BF23D79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D4CF66-5FAA-4B84-8976-14B9D1B8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9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58681-8BD4-4BA7-B2BD-DE9ED60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12F74D-9CC9-4518-8636-76C11B30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6B6E33-AAE7-49B0-87BB-A6DA11C2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80719-23D4-4A90-98D6-89873D1C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AA711-B816-46A9-8586-99B2D11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B46AA-8E4B-41A1-909F-AE1CF113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6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1B637-A611-4430-A378-4E3B4032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558C37-6C49-40D4-B11A-FDEE392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AAB98E-01F6-43FB-A9B1-A8C3CFC6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62C4-3701-4A37-9526-1374633CCED5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CDDC54-02F0-49F5-BA79-FFB9EECE9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08339-0C2C-456D-AB9E-4A69F2775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4545-ABCF-4EC6-8204-DF9C8EE179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customXml" Target="../ink/ink2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8E2E5-E71F-422A-BC3F-918CE593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B18D92-0828-47CD-9517-700B6ED7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9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～か月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9449" y="2560320"/>
            <a:ext cx="5177303" cy="3310128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一か月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いっ</a:t>
            </a: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か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二か月（にかげつ）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三か月（さんかげつ）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よん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五か月（ごかげつ）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76341" y="2560320"/>
            <a:ext cx="5636302" cy="3310128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六か月（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ろっ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七か月（ななかげつ）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八か月（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はっ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九か月（きゅうかげつ）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十か月（じゅっかげつ）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47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F22B5-7803-49FD-82AF-9D3A4F40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週間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C5F0E-3B19-4478-B183-ABA33CAC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469" y="2560320"/>
            <a:ext cx="5207283" cy="361562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いっしゅうかん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よんしゅうかん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ごしゅうかん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24876A-2B46-4142-8D79-E61B1625D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ろく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ななしゅうかん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はっしゅうかん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じゅっしゅうかん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72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A30D5-515C-4093-96E0-6729BBA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E1D7C-A28C-48F1-8AA9-377EDF76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33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數量詞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期間）に～回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 可以表達出進行某動作的頻率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か月に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回映画を見ます。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５年に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回日本へ行きます。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80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F2EA1-A895-4F3E-BDE2-6D8AB85B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67115-D24E-4243-A792-ADBF933CCE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よんかい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ごかい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AE1442-915A-438D-BD22-5134320AD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ななかい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じゅっかい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03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2B40C-9BBB-4985-8334-D9AF6C36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10457575" cy="130386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　　　　～はい・ばい・ぱい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6960C48-0E10-4B51-893A-236EAE76B0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614" y="75501"/>
          <a:ext cx="4538445" cy="665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37">
                  <a:extLst>
                    <a:ext uri="{9D8B030D-6E8A-4147-A177-3AD203B41FA5}">
                      <a16:colId xmlns:a16="http://schemas.microsoft.com/office/drawing/2014/main" val="2975002095"/>
                    </a:ext>
                  </a:extLst>
                </a:gridCol>
                <a:gridCol w="3795308">
                  <a:extLst>
                    <a:ext uri="{9D8B030D-6E8A-4147-A177-3AD203B41FA5}">
                      <a16:colId xmlns:a16="http://schemas.microsoft.com/office/drawing/2014/main" val="769942091"/>
                    </a:ext>
                  </a:extLst>
                </a:gridCol>
              </a:tblGrid>
              <a:tr h="506798">
                <a:tc>
                  <a:txBody>
                    <a:bodyPr/>
                    <a:lstStyle/>
                    <a:p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なんばい　　何杯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22309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いっぱい　　一杯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96280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にはい　　　二杯</a:t>
                      </a:r>
                      <a:endParaRPr lang="en-US" altLang="ja-JP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44516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さんばい　　三杯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15397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よんはい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11445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ごはい　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05818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ろっぱい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08755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ななはい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89434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はっぱい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56528"/>
                  </a:ext>
                </a:extLst>
              </a:tr>
              <a:tr h="608168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きゅうはい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99731"/>
                  </a:ext>
                </a:extLst>
              </a:tr>
              <a:tr h="663773">
                <a:tc>
                  <a:txBody>
                    <a:bodyPr/>
                    <a:lstStyle/>
                    <a:p>
                      <a:r>
                        <a:rPr lang="en-US" altLang="ja-JP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じゆっぱい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33058"/>
                  </a:ext>
                </a:extLst>
              </a:tr>
            </a:tbl>
          </a:graphicData>
        </a:graphic>
      </p:graphicFrame>
      <p:pic>
        <p:nvPicPr>
          <p:cNvPr id="17" name="圖片 16">
            <a:extLst>
              <a:ext uri="{FF2B5EF4-FFF2-40B4-BE49-F238E27FC236}">
                <a16:creationId xmlns:a16="http://schemas.microsoft.com/office/drawing/2014/main" id="{2A8225FD-0DC8-4369-9F79-3589EC05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63" y="2424798"/>
            <a:ext cx="1297013" cy="153566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F26BE36-B7C1-4416-95DC-7298CA9B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20" y="2517795"/>
            <a:ext cx="3453849" cy="3575095"/>
          </a:xfrm>
          <a:prstGeom prst="rect">
            <a:avLst/>
          </a:prstGeom>
        </p:spPr>
      </p:pic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B8A871CC-B686-41B7-BA16-646D5D3D8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71550" y="4292081"/>
            <a:ext cx="1663976" cy="16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EF8A9-333D-4F38-99F3-91D8A129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F14B6-7A6F-4184-B998-14E977219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ごじかん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940CE2-57FB-4DA7-B9AE-D53BF8C1FD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ろくじかん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しちじかん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くじかん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じゅうじかん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59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ja-JP" cap="all" spc="100" dirty="0">
                <a:ln>
                  <a:noFill/>
                </a:ln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cap="all" spc="100" dirty="0">
                <a:ln>
                  <a:noFill/>
                </a:ln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かかります</a:t>
            </a:r>
            <a:br>
              <a:rPr lang="ja-JP" altLang="en-US" cap="all" spc="100" dirty="0">
                <a:ln>
                  <a:noFill/>
                </a:ln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cap="all" spc="100" dirty="0">
                <a:ln>
                  <a:noFill/>
                </a:ln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r>
              <a:rPr lang="ja-JP" altLang="en-US" cap="all" spc="100" dirty="0">
                <a:ln>
                  <a:noFill/>
                </a:ln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花費（金錢或時間）</a:t>
            </a:r>
            <a:br>
              <a:rPr lang="ja-JP" altLang="en-US" cap="all" spc="100" dirty="0">
                <a:ln>
                  <a:noFill/>
                </a:ln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6594" y="3029447"/>
            <a:ext cx="9601196" cy="2946174"/>
          </a:xfr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時間が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かかります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  </a:t>
            </a: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None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zh-TW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旅行はお金が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かかります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ja-JP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1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2AC6A-DAEB-469D-909A-DFEEC80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3CCD8-6B17-4C90-A964-CAEB6C23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7208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の教室の生徒は、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　　　全部井上先生の生徒です。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全部日本語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の生徒です。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528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382505"/>
          </a:xfrm>
        </p:spPr>
        <p:txBody>
          <a:bodyPr>
            <a:normAutofit/>
          </a:bodyPr>
          <a:lstStyle/>
          <a:p>
            <a:r>
              <a:rPr lang="ja-JP" altLang="en-US" sz="4000" cap="all" spc="100" dirty="0">
                <a:ln>
                  <a:noFill/>
                </a:ln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全部で　　</a:t>
            </a:r>
            <a:r>
              <a:rPr lang="ja-JP" altLang="en-US" sz="4000" cap="all" spc="100" dirty="0">
                <a:ln>
                  <a:noFill/>
                </a:ln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一共</a:t>
            </a:r>
            <a:br>
              <a:rPr lang="ja-JP" altLang="en-US" sz="4000" cap="all" spc="100" dirty="0">
                <a:ln>
                  <a:noFill/>
                </a:ln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0" indent="-9144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 typeface="Wingdings" panose="05000000000000000000" pitchFamily="2" charset="2"/>
              <a:buChar char="u"/>
            </a:pPr>
            <a:r>
              <a:rPr lang="ja-JP" altLang="en-US" sz="3600" b="1" dirty="0">
                <a:solidFill>
                  <a:srgbClr val="FF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全部で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千円です。  </a:t>
            </a:r>
          </a:p>
          <a:p>
            <a:pPr marL="91440" lvl="0" indent="-9144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学校の生徒は</a:t>
            </a:r>
            <a:r>
              <a:rPr lang="ja-JP" altLang="en-US" sz="3600" b="1" dirty="0">
                <a:solidFill>
                  <a:srgbClr val="FF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全部で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２万人です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741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全部・全部で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4380" y="2556932"/>
            <a:ext cx="9952217" cy="36639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この教室の生徒は</a:t>
            </a: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成功大学の生徒です。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ja-JP" altLang="en-US" sz="3600" b="1" dirty="0">
                <a:solidFill>
                  <a:srgbClr val="FF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全部で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人です。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2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570E89-247B-45F8-92C4-79AFADDC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" y="2146041"/>
            <a:ext cx="10913796" cy="25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487A9-33FF-4C0A-9924-38EF9347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FF7BE4-E9B7-4C09-8958-8A65221C2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3" y="151002"/>
            <a:ext cx="11744586" cy="6627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87BEC2C-5524-485C-BBCB-01DEAA2FA58F}"/>
                  </a:ext>
                </a:extLst>
              </p14:cNvPr>
              <p14:cNvContentPartPr/>
              <p14:nvPr/>
            </p14:nvContentPartPr>
            <p14:xfrm>
              <a:off x="3665920" y="603918"/>
              <a:ext cx="644760" cy="4442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7BEC2C-5524-485C-BBCB-01DEAA2FA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9920" y="531918"/>
                <a:ext cx="716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E488C6CB-8855-47DF-A2CD-342B8C19B28D}"/>
                  </a:ext>
                </a:extLst>
              </p14:cNvPr>
              <p14:cNvContentPartPr/>
              <p14:nvPr/>
            </p14:nvContentPartPr>
            <p14:xfrm>
              <a:off x="8833360" y="578718"/>
              <a:ext cx="595800" cy="3387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E488C6CB-8855-47DF-A2CD-342B8C19B2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7338" y="506718"/>
                <a:ext cx="667483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3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4459" y="982132"/>
            <a:ext cx="10613035" cy="1776058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枚（まい）</a:t>
            </a:r>
            <a:b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sz="3600" dirty="0">
                <a:ln>
                  <a:noFill/>
                </a:ln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計算薄或扁平的物品。紙張、襯衫、盤子、</a:t>
            </a:r>
            <a:r>
              <a:rPr lang="en-US" altLang="ja-JP" sz="3600" dirty="0">
                <a:ln>
                  <a:noFill/>
                </a:ln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CD</a:t>
            </a:r>
            <a:r>
              <a:rPr lang="ja-JP" altLang="en-US" sz="3600" dirty="0">
                <a:ln>
                  <a:noFill/>
                </a:ln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等。 </a:t>
            </a:r>
            <a:br>
              <a:rPr lang="zh-TW" altLang="en-US" sz="3600" dirty="0">
                <a:ln>
                  <a:noFill/>
                </a:ln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</a:b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63061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いちまい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よんまい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63061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ろくまい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ななまい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はちまい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きゅうまい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じゅうまい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07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2B0CB-C060-4EB6-B27B-654CE13A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3A2F674-A673-4570-BB5A-1E2C8F991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4" y="737118"/>
            <a:ext cx="9478344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01E72-6AF8-43D9-B6DC-F996A58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います・あります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BF3AF-5E98-42DD-BD5B-9ADED6E9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542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生物（命がある物）</a:t>
            </a:r>
            <a:r>
              <a:rPr lang="en-US" altLang="ja-JP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がいます</a:t>
            </a:r>
            <a:endParaRPr lang="en-US" altLang="ja-JP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先生がいます。　犬がいます。</a:t>
            </a:r>
            <a:endParaRPr lang="en-US" altLang="ja-JP" sz="3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endParaRPr lang="en-US" altLang="ja-JP" sz="36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物品（</a:t>
            </a:r>
            <a:r>
              <a:rPr lang="zh-TW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沒有生命</a:t>
            </a:r>
            <a:r>
              <a:rPr lang="en-US" altLang="zh-TW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ja-JP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があります</a:t>
            </a:r>
            <a:endParaRPr lang="en-US" altLang="ja-JP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</a:t>
            </a: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机があります。　本があります。　　</a:t>
            </a:r>
            <a:r>
              <a:rPr lang="ja-JP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ja-JP" sz="3600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endParaRPr lang="en-US" altLang="ja-JP" sz="3600" b="1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endParaRPr lang="en-US" altLang="ja-JP" sz="3600" b="1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3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ja-JP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～</a:t>
            </a:r>
            <a:r>
              <a:rPr lang="ja-JP" altLang="en-US" b="1" cap="all" spc="100" dirty="0">
                <a:ln>
                  <a:noFill/>
                </a:ln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あります   有</a:t>
            </a:r>
            <a:b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</a:pPr>
            <a:endParaRPr lang="en-US" altLang="ja-JP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お金</a:t>
            </a:r>
            <a:r>
              <a:rPr lang="ja-JP" altLang="en-US" sz="36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36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あります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ja-JP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　　　我有錢。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69" y="780997"/>
            <a:ext cx="3570539" cy="50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96C1-F76C-4815-B336-3E555502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～</a:t>
            </a:r>
            <a:r>
              <a:rPr lang="ja-JP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　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　</a:t>
            </a: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（有）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BBA79-055A-45E4-B61F-732FB187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30106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兄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先生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いぬ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ja-JP" sz="5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97" y="4572461"/>
            <a:ext cx="1664797" cy="1387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4896704"/>
            <a:ext cx="1959638" cy="13207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34" y="2698922"/>
            <a:ext cx="1472219" cy="14082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53" y="2712975"/>
            <a:ext cx="1714413" cy="17144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369" y="2780745"/>
            <a:ext cx="1722594" cy="15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24262" y="2560320"/>
            <a:ext cx="4892490" cy="3675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ひとり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ふたり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1344" y="2560319"/>
            <a:ext cx="4718304" cy="3570657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ろくにん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しちにん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はちにん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きゅうにん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じゅうにん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68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AF419-C92A-4360-A40E-2E461895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8997891" cy="1303867"/>
          </a:xfrm>
        </p:spPr>
        <p:txBody>
          <a:bodyPr/>
          <a:lstStyle/>
          <a:p>
            <a:pPr algn="r"/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～ほん・ぼん・ぽん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E997BBB-CECE-4C2E-A7A0-FB3DC87E912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3615" y="268448"/>
          <a:ext cx="3875713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2204957592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622416422"/>
                    </a:ext>
                  </a:extLst>
                </a:gridCol>
              </a:tblGrid>
              <a:tr h="224435">
                <a:tc>
                  <a:txBody>
                    <a:bodyPr/>
                    <a:lstStyle/>
                    <a:p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なんぼん・何本　　　　　　　　　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68595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25959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にほん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71127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さんぼん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23926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よんほん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2507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ごほん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78538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ろっぽん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0456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ななほん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14833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はっぽん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30454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きゅうほん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28912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じゅっぽん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8176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733DD552-844B-45D7-AB24-0BDB3552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6" y="3950737"/>
            <a:ext cx="2409825" cy="190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E0A8DA-E4DF-47CC-8411-7F2A3693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61" y="2194820"/>
            <a:ext cx="2838450" cy="1609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7C2625-8A31-4E0F-BDBD-3647B00CC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116" y="3950737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4539" y="982132"/>
            <a:ext cx="10717966" cy="204588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何台</a:t>
            </a:r>
            <a:b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台計算機械，或汽車、自行車等交通工具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660597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一台　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いちだい）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二台（にだい）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三台（さんだい）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四台（よんだい）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五台（ごだい）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8294" y="2509652"/>
            <a:ext cx="4718304" cy="3711265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六台（ろくだい）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七台（ななだい）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八台（はちだい）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九台（きゅうだい）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十台（じゅうだい）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48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90FDF-C69F-4C58-98ED-D212350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　　　　　～つ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B0D90D4-4E08-4F32-BB21-A1834A08ED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1700" y="0"/>
          <a:ext cx="4838700" cy="669554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050473">
                  <a:extLst>
                    <a:ext uri="{9D8B030D-6E8A-4147-A177-3AD203B41FA5}">
                      <a16:colId xmlns:a16="http://schemas.microsoft.com/office/drawing/2014/main" val="2929354530"/>
                    </a:ext>
                  </a:extLst>
                </a:gridCol>
                <a:gridCol w="3788227">
                  <a:extLst>
                    <a:ext uri="{9D8B030D-6E8A-4147-A177-3AD203B41FA5}">
                      <a16:colId xmlns:a16="http://schemas.microsoft.com/office/drawing/2014/main" val="4019507393"/>
                    </a:ext>
                  </a:extLst>
                </a:gridCol>
              </a:tblGrid>
              <a:tr h="585768">
                <a:tc>
                  <a:txBody>
                    <a:bodyPr/>
                    <a:lstStyle/>
                    <a:p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いくつ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3013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ひとつ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1189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ふたつ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790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みっつ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9191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よっつ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50440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いつつ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16026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むっつ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63457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ななつ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0996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やっつ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12128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ここのつ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19772"/>
                  </a:ext>
                </a:extLst>
              </a:tr>
              <a:tr h="83786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とお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2315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52173CA0-DF03-4285-BDC4-78966920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3" y="3921194"/>
            <a:ext cx="2143125" cy="2143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D14F9F-D3A1-4656-B5C0-1AABDCFA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49" y="3403622"/>
            <a:ext cx="2466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92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323</Words>
  <Application>Microsoft Office PowerPoint</Application>
  <PresentationFormat>寬螢幕</PresentationFormat>
  <Paragraphs>181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ＭＳ Ｐゴシック</vt:lpstr>
      <vt:lpstr>微軟正黑體</vt:lpstr>
      <vt:lpstr>新細明體</vt:lpstr>
      <vt:lpstr>標楷體</vt:lpstr>
      <vt:lpstr>Arial</vt:lpstr>
      <vt:lpstr>Calibri</vt:lpstr>
      <vt:lpstr>Calibri Light</vt:lpstr>
      <vt:lpstr>Garamond</vt:lpstr>
      <vt:lpstr>Tw Cen MT</vt:lpstr>
      <vt:lpstr>Wingdings</vt:lpstr>
      <vt:lpstr>Office 佈景主題</vt:lpstr>
      <vt:lpstr>有機</vt:lpstr>
      <vt:lpstr>PowerPoint 簡報</vt:lpstr>
      <vt:lpstr>PowerPoint 簡報</vt:lpstr>
      <vt:lpstr>います・あります</vt:lpstr>
      <vt:lpstr> 　　　～が　あります   有 </vt:lpstr>
      <vt:lpstr>　　　　　～が　います　（有）</vt:lpstr>
      <vt:lpstr>人 </vt:lpstr>
      <vt:lpstr>～ほん・ぼん・ぽん</vt:lpstr>
      <vt:lpstr>何台 台計算機械，或汽車、自行車等交通工具 </vt:lpstr>
      <vt:lpstr>　　　　　　～つ</vt:lpstr>
      <vt:lpstr>～か月</vt:lpstr>
      <vt:lpstr>週間</vt:lpstr>
      <vt:lpstr>～回</vt:lpstr>
      <vt:lpstr>～回</vt:lpstr>
      <vt:lpstr>　　　　　　　　　～はい・ばい・ぱい</vt:lpstr>
      <vt:lpstr>時間</vt:lpstr>
      <vt:lpstr> かかります 　　花費（金錢或時間） </vt:lpstr>
      <vt:lpstr>全部</vt:lpstr>
      <vt:lpstr>全部で　　一共 </vt:lpstr>
      <vt:lpstr>全部・全部で</vt:lpstr>
      <vt:lpstr>PowerPoint 簡報</vt:lpstr>
      <vt:lpstr>枚（まい） 計算薄或扁平的物品。紙張、襯衫、盤子、CD等。 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inoue chizuru</dc:creator>
  <cp:lastModifiedBy>inoue chizuru</cp:lastModifiedBy>
  <cp:revision>1</cp:revision>
  <dcterms:created xsi:type="dcterms:W3CDTF">2019-06-01T16:59:49Z</dcterms:created>
  <dcterms:modified xsi:type="dcterms:W3CDTF">2019-06-01T17:02:32Z</dcterms:modified>
</cp:coreProperties>
</file>