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78850-A061-4979-95DB-841C1BA71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0FCDC7-A3D4-4DCE-AB55-7B442477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C1EE68-65D1-4641-83FC-C2B4B788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2B8-9A1A-48E9-BC25-8D0A50245DD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A27158-57EB-4757-84A2-DCB1A740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C856DD-325E-455B-A942-EABB6B94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B62B-4D6E-4201-BD8C-D5F052D75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93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3A1-19A2-416B-AE3E-5583E177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1E729E-4284-4A89-9D08-DB12D4504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8A0675-1476-4E2F-BA20-AEFF4626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2B8-9A1A-48E9-BC25-8D0A50245DD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16A0AB-2E83-4304-ACCA-A23059CC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F1E1B3-FAEB-4994-BB83-6C0694B0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B62B-4D6E-4201-BD8C-D5F052D75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3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39BC08-0749-4FF7-BAAD-D4D38B5AC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12BBC9-36B6-40AF-B646-2985DEFCA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87DEF8-81B0-4241-8937-613610B1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2B8-9A1A-48E9-BC25-8D0A50245DD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75ADF9-D2B7-4631-88AF-0F644BD1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84AE1E-786A-45D5-B043-802FF9B5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B62B-4D6E-4201-BD8C-D5F052D75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08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F694E-1ECB-45DB-B195-631D7C3A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A11461-2FF7-435C-8518-406058C5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3941AA-34FF-4090-8C3F-AA73477D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2B8-9A1A-48E9-BC25-8D0A50245DD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C726E0-647F-4C4F-920A-59A30A1C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A283F-5EFC-4630-A16F-CF29D7D2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B62B-4D6E-4201-BD8C-D5F052D75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71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95893-1C68-4C87-9372-6A922F7C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D939FD-4CB2-483A-AF4B-0D7A4243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4AED4-04C3-477A-BCBE-20DA4638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2B8-9A1A-48E9-BC25-8D0A50245DD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959A36-89BF-479E-BFC6-9024C0F3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8AFCD1-D9CE-4F7A-AA2C-A090727C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B62B-4D6E-4201-BD8C-D5F052D75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22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DB1C9-6105-4A82-A574-6FABA594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7D167F-E981-45FB-B937-D7B05579C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D840DF-1096-47BB-A870-68A085413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A5AB09-A026-4940-96EC-F3DC3525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2B8-9A1A-48E9-BC25-8D0A50245DD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D47A5F-4CB6-4012-A4D8-E7DF0503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4D88F-99ED-403C-9629-FC74A210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B62B-4D6E-4201-BD8C-D5F052D75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5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7497A-D248-4885-AAA3-B18CB937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C226CB-D317-4E71-A169-29401F037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0E3E1C-ECB2-471C-9FFF-FD75F0A8A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6E6ADB3-C419-47D5-84CE-A27C9F4FE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9F50FA-8A51-44A7-B609-C2ED2B93A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24E03B-EE24-4C78-AA76-74C91C66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2B8-9A1A-48E9-BC25-8D0A50245DD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FCB233C-2CCA-4E53-87FD-AEB47995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56142C-5560-4555-A212-E87F8318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B62B-4D6E-4201-BD8C-D5F052D75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69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1ADB2-BF93-41BF-8FE7-DA79E168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6325D3-D146-4860-BEA5-78FF738C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2B8-9A1A-48E9-BC25-8D0A50245DD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876AA9-5A84-4844-A602-480674E0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E9310B-2253-453C-9366-9910E142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B62B-4D6E-4201-BD8C-D5F052D75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05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560A1A-3999-4B21-84C8-98D479BF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2B8-9A1A-48E9-BC25-8D0A50245DD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122218-F6DF-43A0-B781-950E58B9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F57DB9-0DDA-4863-A78E-1581C61A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B62B-4D6E-4201-BD8C-D5F052D75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51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F201F-CC14-43C8-8733-825F978A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AF7E96-A89F-4663-B321-7C06F8C0E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414266-0B8C-45C1-BD80-8B6272A88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9A6A95-C778-43A1-A685-8560F13E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2B8-9A1A-48E9-BC25-8D0A50245DD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4089B4-0A41-43EC-9049-3E59B0E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A1D791-CE7A-4E9A-8A92-F49B0172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B62B-4D6E-4201-BD8C-D5F052D75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58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DDF87-7ED0-47C7-A125-F1B798C1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526984-4F20-4422-9AC5-433219EFB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649DC0-E6EA-4379-A724-0AF93B251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37B7B0-5C04-401A-A820-9A7F106E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2B8-9A1A-48E9-BC25-8D0A50245DD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A754DD-87A8-42EF-A560-3B5559C4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226DA8-3732-40E2-BF6D-064EC431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B62B-4D6E-4201-BD8C-D5F052D75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07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D68D082-490E-40A8-BB9A-B8C68D0D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CC882A-FA72-4010-BB31-77023A470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9AF5A8-8050-4501-BE01-75F2725D3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052B8-9A1A-48E9-BC25-8D0A50245DD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9B984E-8E1A-4C38-97DF-96AD2F63C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20C59-362D-4BED-9F72-EEE1F66C5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3B62B-4D6E-4201-BD8C-D5F052D75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75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2F74B83-DE4A-4406-94F5-D7724362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90" y="1259306"/>
            <a:ext cx="8326625" cy="8823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7283F8D-AFBE-4B77-BA01-3ED3034A5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4189"/>
            <a:ext cx="9144000" cy="2675774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Algerian" panose="04020705040A02060702" pitchFamily="82" charset="0"/>
                <a:ea typeface="+mn-ea"/>
                <a:cs typeface="+mn-cs"/>
              </a:rPr>
              <a:t>資料</a:t>
            </a:r>
            <a:endParaRPr lang="zh-TW" altLang="en-US" sz="3600" dirty="0">
              <a:latin typeface="Algerian" panose="04020705040A02060702" pitchFamily="82" charset="0"/>
              <a:ea typeface="+mn-ea"/>
              <a:cs typeface="+mn-cs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2F4AEE-97FB-43EB-BDCA-94E17019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lgerian" panose="04020705040A02060702" pitchFamily="82" charset="0"/>
              </a:rPr>
              <a:t>YUKA</a:t>
            </a:r>
            <a:endParaRPr lang="zh-TW" alt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3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71CEC76-1A2F-40B6-B21E-BC9FA8EA5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0"/>
            <a:ext cx="11286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8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3B3CC2D-0EE0-4014-9085-525FF2A8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14300"/>
            <a:ext cx="1141614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4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1747E37-444B-4475-A93A-8B810B2D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2" y="166687"/>
            <a:ext cx="11665526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8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B873569-BE92-4C33-BF80-AF9682995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45" y="643467"/>
            <a:ext cx="105479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8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B9FAFA2-65F8-407B-A6A8-4FD6F7A6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378691"/>
            <a:ext cx="10806546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1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B8B55E4-0AF2-4FFC-9302-3877B955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8" y="104775"/>
            <a:ext cx="9291782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0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寬螢幕</PresentationFormat>
  <Paragraphs>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游ゴシック</vt:lpstr>
      <vt:lpstr>新細明體</vt:lpstr>
      <vt:lpstr>Algerian</vt:lpstr>
      <vt:lpstr>Arial</vt:lpstr>
      <vt:lpstr>Calibri</vt:lpstr>
      <vt:lpstr>Calibri Light</vt:lpstr>
      <vt:lpstr>Office 佈景主題</vt:lpstr>
      <vt:lpstr>資料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inoue chizuru</dc:creator>
  <cp:lastModifiedBy>inoue chizuru</cp:lastModifiedBy>
  <cp:revision>3</cp:revision>
  <dcterms:created xsi:type="dcterms:W3CDTF">2019-06-09T11:19:52Z</dcterms:created>
  <dcterms:modified xsi:type="dcterms:W3CDTF">2019-06-09T11:31:52Z</dcterms:modified>
</cp:coreProperties>
</file>