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2EEB5-5B66-4A51-9389-4D81BFD9A0B9}" type="datetimeFigureOut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80A27-7698-495F-BF2E-D61700FCE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53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49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fld id="{B76457C8-3497-4B6A-ADF3-03BB1CBAA0FF}" type="slidenum">
              <a:rPr lang="zh-TW" altLang="en-US">
                <a:latin typeface="Calibri" pitchFamily="34" charset="0"/>
              </a:rPr>
              <a:pPr/>
              <a:t>1</a:t>
            </a:fld>
            <a:endParaRPr lang="en-US" altLang="zh-TW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LAB1 </a:t>
            </a:r>
            <a:r>
              <a:rPr lang="zh-TW" altLang="en-US" dirty="0" smtClean="0"/>
              <a:t>乙班</a:t>
            </a:r>
            <a:endParaRPr lang="zh-TW" altLang="en-US" dirty="0" smtClean="0"/>
          </a:p>
        </p:txBody>
      </p:sp>
      <p:sp>
        <p:nvSpPr>
          <p:cNvPr id="5017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Create a ASM project</a:t>
            </a:r>
          </a:p>
          <a:p>
            <a:pPr lvl="1"/>
            <a:r>
              <a:rPr lang="en-US" altLang="zh-TW" dirty="0" smtClean="0"/>
              <a:t>download operation manual and follow its instruction</a:t>
            </a:r>
          </a:p>
          <a:p>
            <a:r>
              <a:rPr lang="en-US" altLang="zh-TW" dirty="0" smtClean="0"/>
              <a:t>Write a ASM code</a:t>
            </a:r>
          </a:p>
          <a:p>
            <a:pPr lvl="1"/>
            <a:r>
              <a:rPr lang="en-US" altLang="zh-TW" dirty="0" smtClean="0"/>
              <a:t>Use </a:t>
            </a:r>
            <a:r>
              <a:rPr lang="en-US" altLang="zh-TW" dirty="0" smtClean="0"/>
              <a:t>DECSFZ</a:t>
            </a:r>
            <a:r>
              <a:rPr lang="zh-TW" altLang="en-US" dirty="0" smtClean="0"/>
              <a:t> </a:t>
            </a:r>
            <a:r>
              <a:rPr lang="en-US" altLang="zh-TW" smtClean="0"/>
              <a:t>to make a loop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Add 10 to 1</a:t>
            </a:r>
          </a:p>
          <a:p>
            <a:pPr lvl="1"/>
            <a:r>
              <a:rPr lang="en-US" altLang="zh-TW" dirty="0" smtClean="0"/>
              <a:t>Store in WREG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3673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如螢幕大小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LAB1 乙班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 乙班</dc:title>
  <dc:creator>Administrator</dc:creator>
  <cp:lastModifiedBy>user</cp:lastModifiedBy>
  <cp:revision>1</cp:revision>
  <dcterms:created xsi:type="dcterms:W3CDTF">2018-09-29T12:40:33Z</dcterms:created>
  <dcterms:modified xsi:type="dcterms:W3CDTF">2018-09-29T12:42:36Z</dcterms:modified>
</cp:coreProperties>
</file>