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D18247-19CD-4847-B759-84FBDA4CF791}">
  <a:tblStyle styleId="{C5D18247-19CD-4847-B759-84FBDA4CF7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3c9d70b1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3c9d70b1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3c9d70b1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3c9d70b1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3c9d70b1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3c9d70b1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3c9d70b1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3c9d70b1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3c9d70b1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3c9d70b1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3c9d70b1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3c9d70b1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3c9d70b1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3c9d70b1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3c9d70b1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3c9d70b1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3c9d70b1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3c9d70b1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3c9d70b1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3c9d70b1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3c9d70b1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3c9d70b1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/>
              <a:t>Учет успеваемости студентов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/>
              <a:t>Academic Performance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600"/>
              <a:t>Над проектом работала группа 4.1.3: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600"/>
              <a:t>Семенихин Константин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600"/>
              <a:t>Парфенова Екатерина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/>
              <a:t>Еремеев Александр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791200" y="244600"/>
            <a:ext cx="6041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Панель администратора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7600"/>
            <a:ext cx="8520602" cy="3495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021175" y="176025"/>
            <a:ext cx="6811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 добавления пользователя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175" y="878975"/>
            <a:ext cx="5174224" cy="392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351275" y="370325"/>
            <a:ext cx="54813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Заключение</a:t>
            </a:r>
            <a:endParaRPr sz="29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– Разработана frontend часть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– Создана базу данных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– Разработана backend часть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– Использован Swagger для документации API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– Приложение развернуто на хостинге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065525" y="387875"/>
            <a:ext cx="576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Отчет по ролям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49813"/>
            <a:ext cx="85206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701050" y="104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{C5D18247-19CD-4847-B759-84FBDA4CF791}</a:tableStyleId>
              </a:tblPr>
              <a:tblGrid>
                <a:gridCol w="3769750"/>
                <a:gridCol w="3769750"/>
              </a:tblGrid>
              <a:tr h="10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Константин Семенихин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Backend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Frontend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Развертывание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7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Екатерина Парфенова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Frontend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Дизайн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Презентация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Техническое задание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Александр Еремеев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Backend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Диаграммы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Курсовая работа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797050" y="370325"/>
            <a:ext cx="50355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Задачи</a:t>
            </a:r>
            <a:endParaRPr sz="29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– Разработать frontend часть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– Создать базу данных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– Разработать backend часть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– Использовать Swagger для документации API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– Развернуть приложение на хостинге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008375" y="445025"/>
            <a:ext cx="582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Frontend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– JavaScript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– CSS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– HTML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– React.JS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688325" y="445025"/>
            <a:ext cx="6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Backend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– Python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– Django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– </a:t>
            </a:r>
            <a:r>
              <a:rPr lang="ru" sz="2500">
                <a:solidFill>
                  <a:schemeClr val="dk1"/>
                </a:solidFill>
              </a:rPr>
              <a:t>PostgreSQL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– Swagger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– Docker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637025" y="445025"/>
            <a:ext cx="51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Сервисы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– Git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– GitHub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– Figma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996950" y="347475"/>
            <a:ext cx="58809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Функциональность</a:t>
            </a:r>
            <a:endParaRPr sz="282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35500"/>
            <a:ext cx="85206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– Возможность добавлять студентов и преподавателей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– Возможность добавлять баллы по аттестациям и оценки по экзаменам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– Возможность добавлять предметы и курсы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985525" y="187450"/>
            <a:ext cx="58467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логина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25" y="804550"/>
            <a:ext cx="8520602" cy="376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642625" y="244600"/>
            <a:ext cx="61899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страница студента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50" y="886050"/>
            <a:ext cx="7840974" cy="37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