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4"/>
  </p:notesMasterIdLst>
  <p:sldIdLst>
    <p:sldId id="256" r:id="rId2"/>
    <p:sldId id="257" r:id="rId3"/>
    <p:sldId id="258" r:id="rId4"/>
    <p:sldId id="259" r:id="rId5"/>
    <p:sldId id="260" r:id="rId6"/>
    <p:sldId id="261" r:id="rId7"/>
    <p:sldId id="295" r:id="rId8"/>
    <p:sldId id="279" r:id="rId9"/>
    <p:sldId id="280" r:id="rId10"/>
    <p:sldId id="281" r:id="rId11"/>
    <p:sldId id="282" r:id="rId12"/>
    <p:sldId id="288" r:id="rId13"/>
    <p:sldId id="283" r:id="rId14"/>
    <p:sldId id="289" r:id="rId15"/>
    <p:sldId id="296" r:id="rId16"/>
    <p:sldId id="285" r:id="rId17"/>
    <p:sldId id="290" r:id="rId18"/>
    <p:sldId id="291" r:id="rId19"/>
    <p:sldId id="286" r:id="rId20"/>
    <p:sldId id="269" r:id="rId21"/>
    <p:sldId id="270" r:id="rId22"/>
    <p:sldId id="271" r:id="rId23"/>
    <p:sldId id="272" r:id="rId24"/>
    <p:sldId id="273" r:id="rId25"/>
    <p:sldId id="274" r:id="rId26"/>
    <p:sldId id="275" r:id="rId27"/>
    <p:sldId id="292" r:id="rId28"/>
    <p:sldId id="293" r:id="rId29"/>
    <p:sldId id="277" r:id="rId30"/>
    <p:sldId id="278" r:id="rId31"/>
    <p:sldId id="294" r:id="rId32"/>
    <p:sldId id="297" r:id="rId33"/>
  </p:sldIdLst>
  <p:sldSz cx="9144000" cy="5143500" type="screen16x9"/>
  <p:notesSz cx="6858000" cy="9144000"/>
  <p:embeddedFontLst>
    <p:embeddedFont>
      <p:font typeface="Barlow" pitchFamily="2" charset="0"/>
      <p:regular r:id="rId35"/>
      <p:bold r:id="rId36"/>
      <p:italic r:id="rId37"/>
      <p:boldItalic r:id="rId38"/>
    </p:embeddedFont>
    <p:embeddedFont>
      <p:font typeface="Kumbh Sans" pitchFamily="2" charset="0"/>
      <p:regular r:id="rId39"/>
      <p:bold r:id="rId40"/>
    </p:embeddedFont>
    <p:embeddedFont>
      <p:font typeface="Roboto Mono" pitchFamily="49" charset="0"/>
      <p:regular r:id="rId41"/>
      <p:bold r:id="rId42"/>
      <p:italic r:id="rId43"/>
      <p:boldItalic r:id="rId44"/>
    </p:embeddedFont>
    <p:embeddedFont>
      <p:font typeface="Share Tech Mono" panose="020B0509050000020004" pitchFamily="49" charset="0"/>
      <p:regular r:id="rId45"/>
    </p:embeddedFont>
    <p:embeddedFont>
      <p:font typeface="Times"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5" autoAdjust="0"/>
    <p:restoredTop sz="94719"/>
  </p:normalViewPr>
  <p:slideViewPr>
    <p:cSldViewPr snapToGrid="0">
      <p:cViewPr varScale="1">
        <p:scale>
          <a:sx n="160" d="100"/>
          <a:sy n="160"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03:07:21.196"/>
    </inkml:context>
    <inkml:brush xml:id="br0">
      <inkml:brushProperty name="width" value="0.05" units="cm"/>
      <inkml:brushProperty name="height" value="0.05" units="cm"/>
      <inkml:brushProperty name="color" value="#E71224"/>
    </inkml:brush>
  </inkml:definitions>
  <inkml:trace contextRef="#ctx0" brushRef="#br0">1 79 24575,'56'0'0,"5"0"0,-4 0 0,4 0 0,-6 0 0,0 0 0,0 0 0,0 0 0,39 0 0,-22 0 0,-21 0 0,-18 0 0,-9 0 0,-10 0 0,-1 0 0,-4 0 0,8 0 0,10 0 0,9 0 0,5 0 0,2 0 0,0 0 0,0 0 0,-4 0 0,-3 0 0,-5 0 0,-5 0 0,-2 0 0,-1 0 0,1 0 0,3 0 0,6 0 0,5 0 0,4 0 0,5 0 0,2 0 0,3 0 0,-1 0 0,-4 0 0,-4 0 0,-4 0 0,-2-1 0,1 0 0,6-1 0,5-2 0,6 0 0,3 1 0,-4-2 0,-2 1 0,-6 0 0,-6-1 0,-4 1 0,-7-1 0,-5 2 0,-3 1 0,-2 0 0,1 2 0,5-2 0,3 0 0,9-1 0,7-1 0,4 0 0,4 1 0,-2 0 0,-3-1 0,-5 2 0,-8 1 0,-5 0 0,-3 1 0,0 0 0,2 0 0,2 0 0,0 0 0,-3 0 0,-1 0 0,-4 0 0,1 0 0,0 0 0,0 0 0,-3 0 0,-4 0 0,-3 0 0,-3 0 0,-3 1 0,-4 1 0,-3 1 0,0 0 0,0 0 0,0 0 0,0-2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79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30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315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47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156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44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41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63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7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d517919eac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d517919eac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1d61a1b333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1d61a1b333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d61a1b333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d61a1b333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d61a1b333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d61a1b333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1d61a1b333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1d61a1b333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d61a1b333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d61a1b333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d61a1b333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d61a1b333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d61a1b333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d61a1b333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d61a1b333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d61a1b333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390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d61a1b333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d61a1b333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952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d61a1b333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d61a1b333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d61a1b333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d61a1b333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d61a1b333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d61a1b333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d61a1b333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d61a1b333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584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d61a1b333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d61a1b333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708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61a1b333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61a1b333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d61a1b333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d61a1b333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4012da7022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4012da7022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39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d61a1b333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d61a1b333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1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713225" y="11061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a:spLocks noGrp="1"/>
          </p:cNvSpPr>
          <p:nvPr>
            <p:ph type="subTitle" idx="1"/>
          </p:nvPr>
        </p:nvSpPr>
        <p:spPr>
          <a:xfrm>
            <a:off x="2121579" y="3069625"/>
            <a:ext cx="4900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7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1"/>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88" name="Google Shape;88;p11"/>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solidFill>
                  <a:schemeClr val="accent3"/>
                </a:solidFill>
              </a:defRPr>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1640225" y="2105053"/>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2" name="Google Shape;92;p13"/>
          <p:cNvSpPr txBox="1">
            <a:spLocks noGrp="1"/>
          </p:cNvSpPr>
          <p:nvPr>
            <p:ph type="title" hasCustomPrompt="1"/>
          </p:nvPr>
        </p:nvSpPr>
        <p:spPr>
          <a:xfrm>
            <a:off x="713225"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3" name="Google Shape;93;p13"/>
          <p:cNvSpPr txBox="1">
            <a:spLocks noGrp="1"/>
          </p:cNvSpPr>
          <p:nvPr>
            <p:ph type="subTitle" idx="2"/>
          </p:nvPr>
        </p:nvSpPr>
        <p:spPr>
          <a:xfrm>
            <a:off x="1640225" y="3495710"/>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4" name="Google Shape;94;p13"/>
          <p:cNvSpPr txBox="1">
            <a:spLocks noGrp="1"/>
          </p:cNvSpPr>
          <p:nvPr>
            <p:ph type="subTitle" idx="3"/>
          </p:nvPr>
        </p:nvSpPr>
        <p:spPr>
          <a:xfrm>
            <a:off x="1640225" y="2890732"/>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5" name="Google Shape;95;p13"/>
          <p:cNvSpPr txBox="1">
            <a:spLocks noGrp="1"/>
          </p:cNvSpPr>
          <p:nvPr>
            <p:ph type="title" idx="4" hasCustomPrompt="1"/>
          </p:nvPr>
        </p:nvSpPr>
        <p:spPr>
          <a:xfrm>
            <a:off x="713225" y="3195512"/>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6" name="Google Shape;96;p13"/>
          <p:cNvSpPr txBox="1">
            <a:spLocks noGrp="1"/>
          </p:cNvSpPr>
          <p:nvPr>
            <p:ph type="subTitle" idx="5"/>
          </p:nvPr>
        </p:nvSpPr>
        <p:spPr>
          <a:xfrm>
            <a:off x="1640225" y="1502238"/>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7" name="Google Shape;97;p13"/>
          <p:cNvSpPr txBox="1">
            <a:spLocks noGrp="1"/>
          </p:cNvSpPr>
          <p:nvPr>
            <p:ph type="subTitle" idx="6"/>
          </p:nvPr>
        </p:nvSpPr>
        <p:spPr>
          <a:xfrm flipH="1">
            <a:off x="5278842" y="2105062"/>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8" name="Google Shape;98;p13"/>
          <p:cNvSpPr txBox="1">
            <a:spLocks noGrp="1"/>
          </p:cNvSpPr>
          <p:nvPr>
            <p:ph type="subTitle" idx="7"/>
          </p:nvPr>
        </p:nvSpPr>
        <p:spPr>
          <a:xfrm flipH="1">
            <a:off x="5278842" y="1502238"/>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9" name="Google Shape;99;p13"/>
          <p:cNvSpPr txBox="1">
            <a:spLocks noGrp="1"/>
          </p:cNvSpPr>
          <p:nvPr>
            <p:ph type="title" idx="8" hasCustomPrompt="1"/>
          </p:nvPr>
        </p:nvSpPr>
        <p:spPr>
          <a:xfrm flipH="1">
            <a:off x="7582034"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0" name="Google Shape;100;p13"/>
          <p:cNvSpPr txBox="1">
            <a:spLocks noGrp="1"/>
          </p:cNvSpPr>
          <p:nvPr>
            <p:ph type="subTitle" idx="9"/>
          </p:nvPr>
        </p:nvSpPr>
        <p:spPr>
          <a:xfrm flipH="1">
            <a:off x="5278842" y="3495713"/>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01" name="Google Shape;101;p13"/>
          <p:cNvSpPr txBox="1">
            <a:spLocks noGrp="1"/>
          </p:cNvSpPr>
          <p:nvPr>
            <p:ph type="subTitle" idx="13"/>
          </p:nvPr>
        </p:nvSpPr>
        <p:spPr>
          <a:xfrm flipH="1">
            <a:off x="5278832" y="2890737"/>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02" name="Google Shape;102;p13"/>
          <p:cNvSpPr txBox="1">
            <a:spLocks noGrp="1"/>
          </p:cNvSpPr>
          <p:nvPr>
            <p:ph type="title" idx="14" hasCustomPrompt="1"/>
          </p:nvPr>
        </p:nvSpPr>
        <p:spPr>
          <a:xfrm flipH="1">
            <a:off x="7582034" y="3195513"/>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3" name="Google Shape;103;p13"/>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4" name="Google Shape;104;p1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457325" y="3674677"/>
            <a:ext cx="6229200" cy="476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000"/>
              <a:buNone/>
              <a:defRPr sz="2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4"/>
          <p:cNvSpPr txBox="1">
            <a:spLocks noGrp="1"/>
          </p:cNvSpPr>
          <p:nvPr>
            <p:ph type="subTitle" idx="1"/>
          </p:nvPr>
        </p:nvSpPr>
        <p:spPr>
          <a:xfrm>
            <a:off x="1905000" y="1184875"/>
            <a:ext cx="5334000" cy="208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30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1" name="Google Shape;111;p14"/>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3"/>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12" name="Google Shape;112;p14"/>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13" name="Google Shape;113;p14"/>
          <p:cNvSpPr/>
          <p:nvPr/>
        </p:nvSpPr>
        <p:spPr>
          <a:xfrm>
            <a:off x="0" y="3522275"/>
            <a:ext cx="9144000" cy="1621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4"/>
          <p:cNvGrpSpPr/>
          <p:nvPr/>
        </p:nvGrpSpPr>
        <p:grpSpPr>
          <a:xfrm>
            <a:off x="8322625" y="10"/>
            <a:ext cx="216300" cy="965800"/>
            <a:chOff x="4664716" y="3950185"/>
            <a:chExt cx="216300" cy="965800"/>
          </a:xfrm>
        </p:grpSpPr>
        <p:sp>
          <p:nvSpPr>
            <p:cNvPr id="117" name="Google Shape;117;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4"/>
          <p:cNvGrpSpPr/>
          <p:nvPr/>
        </p:nvGrpSpPr>
        <p:grpSpPr>
          <a:xfrm>
            <a:off x="605075" y="2634885"/>
            <a:ext cx="216300" cy="965800"/>
            <a:chOff x="4664716" y="3950185"/>
            <a:chExt cx="216300" cy="965800"/>
          </a:xfrm>
        </p:grpSpPr>
        <p:sp>
          <p:nvSpPr>
            <p:cNvPr id="120" name="Google Shape;120;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4"/>
        <p:cNvGrpSpPr/>
        <p:nvPr/>
      </p:nvGrpSpPr>
      <p:grpSpPr>
        <a:xfrm>
          <a:off x="0" y="0"/>
          <a:ext cx="0" cy="0"/>
          <a:chOff x="0" y="0"/>
          <a:chExt cx="0" cy="0"/>
        </a:xfrm>
      </p:grpSpPr>
      <p:sp>
        <p:nvSpPr>
          <p:cNvPr id="155" name="Google Shape;155;p18"/>
          <p:cNvSpPr txBox="1">
            <a:spLocks noGrp="1"/>
          </p:cNvSpPr>
          <p:nvPr>
            <p:ph type="subTitle" idx="1"/>
          </p:nvPr>
        </p:nvSpPr>
        <p:spPr>
          <a:xfrm>
            <a:off x="1961863" y="1443275"/>
            <a:ext cx="5220300" cy="28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6" name="Google Shape;156;p18"/>
          <p:cNvSpPr txBox="1">
            <a:spLocks noGrp="1"/>
          </p:cNvSpPr>
          <p:nvPr>
            <p:ph type="title" hasCustomPrompt="1"/>
          </p:nvPr>
        </p:nvSpPr>
        <p:spPr>
          <a:xfrm>
            <a:off x="1961900" y="636775"/>
            <a:ext cx="5220300" cy="77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
        <p:nvSpPr>
          <p:cNvPr id="157" name="Google Shape;157;p18"/>
          <p:cNvSpPr txBox="1">
            <a:spLocks noGrp="1"/>
          </p:cNvSpPr>
          <p:nvPr>
            <p:ph type="subTitle" idx="2"/>
          </p:nvPr>
        </p:nvSpPr>
        <p:spPr>
          <a:xfrm>
            <a:off x="1961863" y="4300225"/>
            <a:ext cx="5220300" cy="28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8" name="Google Shape;158;p18"/>
          <p:cNvSpPr txBox="1">
            <a:spLocks noGrp="1"/>
          </p:cNvSpPr>
          <p:nvPr>
            <p:ph type="subTitle" idx="3"/>
          </p:nvPr>
        </p:nvSpPr>
        <p:spPr>
          <a:xfrm>
            <a:off x="1961863" y="2871748"/>
            <a:ext cx="5220300" cy="28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9" name="Google Shape;159;p18"/>
          <p:cNvSpPr txBox="1">
            <a:spLocks noGrp="1"/>
          </p:cNvSpPr>
          <p:nvPr>
            <p:ph type="title" idx="4" hasCustomPrompt="1"/>
          </p:nvPr>
        </p:nvSpPr>
        <p:spPr>
          <a:xfrm>
            <a:off x="1961900" y="3460028"/>
            <a:ext cx="5220300" cy="771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
        <p:nvSpPr>
          <p:cNvPr id="160" name="Google Shape;160;p18"/>
          <p:cNvSpPr txBox="1">
            <a:spLocks noGrp="1"/>
          </p:cNvSpPr>
          <p:nvPr>
            <p:ph type="title" idx="5" hasCustomPrompt="1"/>
          </p:nvPr>
        </p:nvSpPr>
        <p:spPr>
          <a:xfrm>
            <a:off x="1961900" y="2048402"/>
            <a:ext cx="5220300" cy="771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61"/>
        <p:cNvGrpSpPr/>
        <p:nvPr/>
      </p:nvGrpSpPr>
      <p:grpSpPr>
        <a:xfrm>
          <a:off x="0" y="0"/>
          <a:ext cx="0" cy="0"/>
          <a:chOff x="0" y="0"/>
          <a:chExt cx="0" cy="0"/>
        </a:xfrm>
      </p:grpSpPr>
      <p:sp>
        <p:nvSpPr>
          <p:cNvPr id="162" name="Google Shape;162;p19"/>
          <p:cNvSpPr txBox="1">
            <a:spLocks noGrp="1"/>
          </p:cNvSpPr>
          <p:nvPr>
            <p:ph type="title" hasCustomPrompt="1"/>
          </p:nvPr>
        </p:nvSpPr>
        <p:spPr>
          <a:xfrm>
            <a:off x="4040047" y="2326525"/>
            <a:ext cx="1064100" cy="1064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3" name="Google Shape;163;p19"/>
          <p:cNvSpPr txBox="1">
            <a:spLocks noGrp="1"/>
          </p:cNvSpPr>
          <p:nvPr>
            <p:ph type="title" idx="2" hasCustomPrompt="1"/>
          </p:nvPr>
        </p:nvSpPr>
        <p:spPr>
          <a:xfrm>
            <a:off x="6725793" y="2326575"/>
            <a:ext cx="1060800" cy="10641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4" name="Google Shape;164;p19"/>
          <p:cNvSpPr txBox="1">
            <a:spLocks noGrp="1"/>
          </p:cNvSpPr>
          <p:nvPr>
            <p:ph type="title" idx="3" hasCustomPrompt="1"/>
          </p:nvPr>
        </p:nvSpPr>
        <p:spPr>
          <a:xfrm>
            <a:off x="1352800" y="2326575"/>
            <a:ext cx="1064100" cy="10641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5" name="Google Shape;165;p19"/>
          <p:cNvSpPr txBox="1">
            <a:spLocks noGrp="1"/>
          </p:cNvSpPr>
          <p:nvPr>
            <p:ph type="subTitle" idx="1"/>
          </p:nvPr>
        </p:nvSpPr>
        <p:spPr>
          <a:xfrm>
            <a:off x="3397597"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66" name="Google Shape;166;p19"/>
          <p:cNvSpPr txBox="1">
            <a:spLocks noGrp="1"/>
          </p:cNvSpPr>
          <p:nvPr>
            <p:ph type="subTitle" idx="4"/>
          </p:nvPr>
        </p:nvSpPr>
        <p:spPr>
          <a:xfrm>
            <a:off x="3397597"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9"/>
          <p:cNvSpPr txBox="1">
            <a:spLocks noGrp="1"/>
          </p:cNvSpPr>
          <p:nvPr>
            <p:ph type="subTitle" idx="5"/>
          </p:nvPr>
        </p:nvSpPr>
        <p:spPr>
          <a:xfrm>
            <a:off x="710350"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68" name="Google Shape;168;p19"/>
          <p:cNvSpPr txBox="1">
            <a:spLocks noGrp="1"/>
          </p:cNvSpPr>
          <p:nvPr>
            <p:ph type="subTitle" idx="6"/>
          </p:nvPr>
        </p:nvSpPr>
        <p:spPr>
          <a:xfrm>
            <a:off x="710350"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9"/>
          <p:cNvSpPr txBox="1">
            <a:spLocks noGrp="1"/>
          </p:cNvSpPr>
          <p:nvPr>
            <p:ph type="subTitle" idx="7"/>
          </p:nvPr>
        </p:nvSpPr>
        <p:spPr>
          <a:xfrm>
            <a:off x="6084843"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70" name="Google Shape;170;p19"/>
          <p:cNvSpPr txBox="1">
            <a:spLocks noGrp="1"/>
          </p:cNvSpPr>
          <p:nvPr>
            <p:ph type="subTitle" idx="8"/>
          </p:nvPr>
        </p:nvSpPr>
        <p:spPr>
          <a:xfrm>
            <a:off x="6084843"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9"/>
          <p:cNvSpPr txBox="1">
            <a:spLocks noGrp="1"/>
          </p:cNvSpPr>
          <p:nvPr>
            <p:ph type="title" idx="9"/>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172" name="Google Shape;172;p19"/>
          <p:cNvGrpSpPr/>
          <p:nvPr/>
        </p:nvGrpSpPr>
        <p:grpSpPr>
          <a:xfrm>
            <a:off x="260175" y="320513"/>
            <a:ext cx="8623650" cy="4531050"/>
            <a:chOff x="260175" y="320513"/>
            <a:chExt cx="8623650" cy="4531050"/>
          </a:xfrm>
        </p:grpSpPr>
        <p:sp>
          <p:nvSpPr>
            <p:cNvPr id="173" name="Google Shape;173;p1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2508500" y="1732388"/>
            <a:ext cx="4127100" cy="222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7" name="Google Shape;177;p2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78" name="Google Shape;178;p2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89"/>
        <p:cNvGrpSpPr/>
        <p:nvPr/>
      </p:nvGrpSpPr>
      <p:grpSpPr>
        <a:xfrm>
          <a:off x="0" y="0"/>
          <a:ext cx="0" cy="0"/>
          <a:chOff x="0" y="0"/>
          <a:chExt cx="0" cy="0"/>
        </a:xfrm>
      </p:grpSpPr>
      <p:grpSp>
        <p:nvGrpSpPr>
          <p:cNvPr id="190" name="Google Shape;190;p22"/>
          <p:cNvGrpSpPr/>
          <p:nvPr/>
        </p:nvGrpSpPr>
        <p:grpSpPr>
          <a:xfrm>
            <a:off x="260175" y="320513"/>
            <a:ext cx="8623650" cy="4531050"/>
            <a:chOff x="260175" y="320513"/>
            <a:chExt cx="8623650" cy="4531050"/>
          </a:xfrm>
        </p:grpSpPr>
        <p:sp>
          <p:nvSpPr>
            <p:cNvPr id="191" name="Google Shape;191;p22"/>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2"/>
          <p:cNvSpPr txBox="1">
            <a:spLocks noGrp="1"/>
          </p:cNvSpPr>
          <p:nvPr>
            <p:ph type="subTitle" idx="1"/>
          </p:nvPr>
        </p:nvSpPr>
        <p:spPr>
          <a:xfrm flipH="1">
            <a:off x="2407649" y="3679462"/>
            <a:ext cx="2020800" cy="6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2"/>
          <p:cNvSpPr txBox="1">
            <a:spLocks noGrp="1"/>
          </p:cNvSpPr>
          <p:nvPr>
            <p:ph type="subTitle" idx="2"/>
          </p:nvPr>
        </p:nvSpPr>
        <p:spPr>
          <a:xfrm flipH="1">
            <a:off x="2407659" y="3308654"/>
            <a:ext cx="20208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195" name="Google Shape;195;p22"/>
          <p:cNvSpPr txBox="1">
            <a:spLocks noGrp="1"/>
          </p:cNvSpPr>
          <p:nvPr>
            <p:ph type="subTitle" idx="3"/>
          </p:nvPr>
        </p:nvSpPr>
        <p:spPr>
          <a:xfrm flipH="1">
            <a:off x="2406919" y="2049588"/>
            <a:ext cx="2020800" cy="6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2"/>
          <p:cNvSpPr txBox="1">
            <a:spLocks noGrp="1"/>
          </p:cNvSpPr>
          <p:nvPr>
            <p:ph type="subTitle" idx="4"/>
          </p:nvPr>
        </p:nvSpPr>
        <p:spPr>
          <a:xfrm>
            <a:off x="2407659" y="1678800"/>
            <a:ext cx="20208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197" name="Google Shape;197;p22"/>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198" name="Google Shape;198;p2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22"/>
          <p:cNvGrpSpPr/>
          <p:nvPr/>
        </p:nvGrpSpPr>
        <p:grpSpPr>
          <a:xfrm flipH="1">
            <a:off x="8642441" y="116735"/>
            <a:ext cx="216300" cy="965800"/>
            <a:chOff x="4664716" y="3950185"/>
            <a:chExt cx="216300" cy="965800"/>
          </a:xfrm>
        </p:grpSpPr>
        <p:sp>
          <p:nvSpPr>
            <p:cNvPr id="200" name="Google Shape;200;p2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202"/>
        <p:cNvGrpSpPr/>
        <p:nvPr/>
      </p:nvGrpSpPr>
      <p:grpSpPr>
        <a:xfrm>
          <a:off x="0" y="0"/>
          <a:ext cx="0" cy="0"/>
          <a:chOff x="0" y="0"/>
          <a:chExt cx="0" cy="0"/>
        </a:xfrm>
      </p:grpSpPr>
      <p:grpSp>
        <p:nvGrpSpPr>
          <p:cNvPr id="203" name="Google Shape;203;p23"/>
          <p:cNvGrpSpPr/>
          <p:nvPr/>
        </p:nvGrpSpPr>
        <p:grpSpPr>
          <a:xfrm>
            <a:off x="260175" y="320513"/>
            <a:ext cx="8623650" cy="4531050"/>
            <a:chOff x="260175" y="320513"/>
            <a:chExt cx="8623650" cy="4531050"/>
          </a:xfrm>
        </p:grpSpPr>
        <p:sp>
          <p:nvSpPr>
            <p:cNvPr id="204" name="Google Shape;204;p2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23"/>
          <p:cNvSpPr txBox="1">
            <a:spLocks noGrp="1"/>
          </p:cNvSpPr>
          <p:nvPr>
            <p:ph type="body" idx="1"/>
          </p:nvPr>
        </p:nvSpPr>
        <p:spPr>
          <a:xfrm>
            <a:off x="713225" y="1236112"/>
            <a:ext cx="3743400" cy="321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Roboto Mono"/>
              <a:buChar char="●"/>
              <a:defRPr/>
            </a:lvl1pPr>
            <a:lvl2pPr marL="914400" lvl="1" indent="-317500" rtl="0">
              <a:spcBef>
                <a:spcPts val="0"/>
              </a:spcBef>
              <a:spcAft>
                <a:spcPts val="0"/>
              </a:spcAft>
              <a:buSzPts val="1400"/>
              <a:buFont typeface="Roboto Mono"/>
              <a:buChar char="○"/>
              <a:defRPr/>
            </a:lvl2pPr>
            <a:lvl3pPr marL="1371600" lvl="2" indent="-317500" rtl="0">
              <a:spcBef>
                <a:spcPts val="0"/>
              </a:spcBef>
              <a:spcAft>
                <a:spcPts val="0"/>
              </a:spcAft>
              <a:buSzPts val="1400"/>
              <a:buFont typeface="Roboto Mono"/>
              <a:buChar char="■"/>
              <a:defRPr/>
            </a:lvl3pPr>
            <a:lvl4pPr marL="1828800" lvl="3" indent="-317500" rtl="0">
              <a:spcBef>
                <a:spcPts val="0"/>
              </a:spcBef>
              <a:spcAft>
                <a:spcPts val="0"/>
              </a:spcAft>
              <a:buSzPts val="1400"/>
              <a:buFont typeface="Roboto Mono"/>
              <a:buChar char="●"/>
              <a:defRPr/>
            </a:lvl4pPr>
            <a:lvl5pPr marL="2286000" lvl="4" indent="-317500" rtl="0">
              <a:spcBef>
                <a:spcPts val="0"/>
              </a:spcBef>
              <a:spcAft>
                <a:spcPts val="0"/>
              </a:spcAft>
              <a:buSzPts val="1400"/>
              <a:buFont typeface="Roboto Mono"/>
              <a:buChar char="○"/>
              <a:defRPr/>
            </a:lvl5pPr>
            <a:lvl6pPr marL="2743200" lvl="5" indent="-317500" rtl="0">
              <a:spcBef>
                <a:spcPts val="0"/>
              </a:spcBef>
              <a:spcAft>
                <a:spcPts val="0"/>
              </a:spcAft>
              <a:buSzPts val="1400"/>
              <a:buFont typeface="Roboto Mono"/>
              <a:buChar char="■"/>
              <a:defRPr/>
            </a:lvl6pPr>
            <a:lvl7pPr marL="3200400" lvl="6" indent="-317500" rtl="0">
              <a:spcBef>
                <a:spcPts val="0"/>
              </a:spcBef>
              <a:spcAft>
                <a:spcPts val="0"/>
              </a:spcAft>
              <a:buSzPts val="1400"/>
              <a:buFont typeface="Roboto Mono"/>
              <a:buChar char="●"/>
              <a:defRPr/>
            </a:lvl7pPr>
            <a:lvl8pPr marL="3657600" lvl="7" indent="-317500" rtl="0">
              <a:spcBef>
                <a:spcPts val="0"/>
              </a:spcBef>
              <a:spcAft>
                <a:spcPts val="0"/>
              </a:spcAft>
              <a:buSzPts val="1400"/>
              <a:buFont typeface="Roboto Mono"/>
              <a:buChar char="○"/>
              <a:defRPr/>
            </a:lvl8pPr>
            <a:lvl9pPr marL="4114800" lvl="8" indent="-317500" rtl="0">
              <a:spcBef>
                <a:spcPts val="0"/>
              </a:spcBef>
              <a:spcAft>
                <a:spcPts val="0"/>
              </a:spcAft>
              <a:buSzPts val="1400"/>
              <a:buFont typeface="Roboto Mono"/>
              <a:buChar char="■"/>
              <a:defRPr/>
            </a:lvl9pPr>
          </a:lstStyle>
          <a:p>
            <a:endParaRPr/>
          </a:p>
        </p:txBody>
      </p:sp>
      <p:sp>
        <p:nvSpPr>
          <p:cNvPr id="207" name="Google Shape;207;p23"/>
          <p:cNvSpPr txBox="1">
            <a:spLocks noGrp="1"/>
          </p:cNvSpPr>
          <p:nvPr>
            <p:ph type="body" idx="2"/>
          </p:nvPr>
        </p:nvSpPr>
        <p:spPr>
          <a:xfrm>
            <a:off x="4687274" y="1236154"/>
            <a:ext cx="3743400" cy="321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Roboto Mono"/>
              <a:buChar char="●"/>
              <a:defRPr/>
            </a:lvl1pPr>
            <a:lvl2pPr marL="914400" lvl="1" indent="-317500" rtl="0">
              <a:spcBef>
                <a:spcPts val="0"/>
              </a:spcBef>
              <a:spcAft>
                <a:spcPts val="0"/>
              </a:spcAft>
              <a:buSzPts val="1400"/>
              <a:buFont typeface="Roboto Mono"/>
              <a:buChar char="○"/>
              <a:defRPr/>
            </a:lvl2pPr>
            <a:lvl3pPr marL="1371600" lvl="2" indent="-317500" rtl="0">
              <a:spcBef>
                <a:spcPts val="0"/>
              </a:spcBef>
              <a:spcAft>
                <a:spcPts val="0"/>
              </a:spcAft>
              <a:buSzPts val="1400"/>
              <a:buFont typeface="Roboto Mono"/>
              <a:buChar char="■"/>
              <a:defRPr/>
            </a:lvl3pPr>
            <a:lvl4pPr marL="1828800" lvl="3" indent="-317500" rtl="0">
              <a:spcBef>
                <a:spcPts val="0"/>
              </a:spcBef>
              <a:spcAft>
                <a:spcPts val="0"/>
              </a:spcAft>
              <a:buSzPts val="1400"/>
              <a:buFont typeface="Roboto Mono"/>
              <a:buChar char="●"/>
              <a:defRPr/>
            </a:lvl4pPr>
            <a:lvl5pPr marL="2286000" lvl="4" indent="-317500" rtl="0">
              <a:spcBef>
                <a:spcPts val="0"/>
              </a:spcBef>
              <a:spcAft>
                <a:spcPts val="0"/>
              </a:spcAft>
              <a:buSzPts val="1400"/>
              <a:buFont typeface="Roboto Mono"/>
              <a:buChar char="○"/>
              <a:defRPr/>
            </a:lvl5pPr>
            <a:lvl6pPr marL="2743200" lvl="5" indent="-317500" rtl="0">
              <a:spcBef>
                <a:spcPts val="0"/>
              </a:spcBef>
              <a:spcAft>
                <a:spcPts val="0"/>
              </a:spcAft>
              <a:buSzPts val="1400"/>
              <a:buFont typeface="Roboto Mono"/>
              <a:buChar char="■"/>
              <a:defRPr/>
            </a:lvl6pPr>
            <a:lvl7pPr marL="3200400" lvl="6" indent="-317500" rtl="0">
              <a:spcBef>
                <a:spcPts val="0"/>
              </a:spcBef>
              <a:spcAft>
                <a:spcPts val="0"/>
              </a:spcAft>
              <a:buSzPts val="1400"/>
              <a:buFont typeface="Roboto Mono"/>
              <a:buChar char="●"/>
              <a:defRPr/>
            </a:lvl7pPr>
            <a:lvl8pPr marL="3657600" lvl="7" indent="-317500" rtl="0">
              <a:spcBef>
                <a:spcPts val="0"/>
              </a:spcBef>
              <a:spcAft>
                <a:spcPts val="0"/>
              </a:spcAft>
              <a:buSzPts val="1400"/>
              <a:buFont typeface="Roboto Mono"/>
              <a:buChar char="○"/>
              <a:defRPr/>
            </a:lvl8pPr>
            <a:lvl9pPr marL="4114800" lvl="8" indent="-317500" rtl="0">
              <a:spcBef>
                <a:spcPts val="0"/>
              </a:spcBef>
              <a:spcAft>
                <a:spcPts val="0"/>
              </a:spcAft>
              <a:buSzPts val="1400"/>
              <a:buFont typeface="Roboto Mono"/>
              <a:buChar char="■"/>
              <a:defRPr/>
            </a:lvl9pPr>
          </a:lstStyle>
          <a:p>
            <a:endParaRPr/>
          </a:p>
        </p:txBody>
      </p:sp>
      <p:sp>
        <p:nvSpPr>
          <p:cNvPr id="208" name="Google Shape;208;p23"/>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09" name="Google Shape;209;p23"/>
          <p:cNvSpPr txBox="1">
            <a:spLocks noGrp="1"/>
          </p:cNvSpPr>
          <p:nvPr>
            <p:ph type="subTitle" idx="3"/>
          </p:nvPr>
        </p:nvSpPr>
        <p:spPr>
          <a:xfrm>
            <a:off x="2686950"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10"/>
        <p:cNvGrpSpPr/>
        <p:nvPr/>
      </p:nvGrpSpPr>
      <p:grpSpPr>
        <a:xfrm>
          <a:off x="0" y="0"/>
          <a:ext cx="0" cy="0"/>
          <a:chOff x="0" y="0"/>
          <a:chExt cx="0" cy="0"/>
        </a:xfrm>
      </p:grpSpPr>
      <p:sp>
        <p:nvSpPr>
          <p:cNvPr id="211" name="Google Shape;211;p24"/>
          <p:cNvSpPr txBox="1">
            <a:spLocks noGrp="1"/>
          </p:cNvSpPr>
          <p:nvPr>
            <p:ph type="subTitle" idx="1"/>
          </p:nvPr>
        </p:nvSpPr>
        <p:spPr>
          <a:xfrm>
            <a:off x="3520800" y="2576200"/>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12" name="Google Shape;212;p24"/>
          <p:cNvSpPr txBox="1">
            <a:spLocks noGrp="1"/>
          </p:cNvSpPr>
          <p:nvPr>
            <p:ph type="subTitle" idx="2"/>
          </p:nvPr>
        </p:nvSpPr>
        <p:spPr>
          <a:xfrm>
            <a:off x="3520800" y="3052901"/>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13" name="Google Shape;213;p24"/>
          <p:cNvSpPr txBox="1">
            <a:spLocks noGrp="1"/>
          </p:cNvSpPr>
          <p:nvPr>
            <p:ph type="subTitle" idx="3"/>
          </p:nvPr>
        </p:nvSpPr>
        <p:spPr>
          <a:xfrm>
            <a:off x="6197226" y="2576200"/>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14" name="Google Shape;214;p24"/>
          <p:cNvSpPr txBox="1">
            <a:spLocks noGrp="1"/>
          </p:cNvSpPr>
          <p:nvPr>
            <p:ph type="subTitle" idx="4"/>
          </p:nvPr>
        </p:nvSpPr>
        <p:spPr>
          <a:xfrm>
            <a:off x="6197226" y="3052900"/>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15" name="Google Shape;215;p24"/>
          <p:cNvSpPr txBox="1">
            <a:spLocks noGrp="1"/>
          </p:cNvSpPr>
          <p:nvPr>
            <p:ph type="subTitle" idx="5"/>
          </p:nvPr>
        </p:nvSpPr>
        <p:spPr>
          <a:xfrm>
            <a:off x="844375" y="2576200"/>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16" name="Google Shape;216;p24"/>
          <p:cNvSpPr txBox="1">
            <a:spLocks noGrp="1"/>
          </p:cNvSpPr>
          <p:nvPr>
            <p:ph type="subTitle" idx="6"/>
          </p:nvPr>
        </p:nvSpPr>
        <p:spPr>
          <a:xfrm>
            <a:off x="844375" y="3052900"/>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17" name="Google Shape;217;p2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algn="ctr" rtl="0">
              <a:spcBef>
                <a:spcPts val="0"/>
              </a:spcBef>
              <a:spcAft>
                <a:spcPts val="0"/>
              </a:spcAft>
              <a:buClr>
                <a:schemeClr val="accent6"/>
              </a:buClr>
              <a:buSzPts val="2800"/>
              <a:buNone/>
              <a:defRPr sz="2800" b="1">
                <a:solidFill>
                  <a:schemeClr val="accent6"/>
                </a:solidFill>
              </a:defRPr>
            </a:lvl2pPr>
            <a:lvl3pPr lvl="2" algn="ctr" rtl="0">
              <a:spcBef>
                <a:spcPts val="0"/>
              </a:spcBef>
              <a:spcAft>
                <a:spcPts val="0"/>
              </a:spcAft>
              <a:buClr>
                <a:schemeClr val="accent6"/>
              </a:buClr>
              <a:buSzPts val="2800"/>
              <a:buNone/>
              <a:defRPr sz="2800" b="1">
                <a:solidFill>
                  <a:schemeClr val="accent6"/>
                </a:solidFill>
              </a:defRPr>
            </a:lvl3pPr>
            <a:lvl4pPr lvl="3" algn="ctr" rtl="0">
              <a:spcBef>
                <a:spcPts val="0"/>
              </a:spcBef>
              <a:spcAft>
                <a:spcPts val="0"/>
              </a:spcAft>
              <a:buClr>
                <a:schemeClr val="accent6"/>
              </a:buClr>
              <a:buSzPts val="2800"/>
              <a:buNone/>
              <a:defRPr sz="2800" b="1">
                <a:solidFill>
                  <a:schemeClr val="accent6"/>
                </a:solidFill>
              </a:defRPr>
            </a:lvl4pPr>
            <a:lvl5pPr lvl="4" algn="ctr" rtl="0">
              <a:spcBef>
                <a:spcPts val="0"/>
              </a:spcBef>
              <a:spcAft>
                <a:spcPts val="0"/>
              </a:spcAft>
              <a:buClr>
                <a:schemeClr val="accent6"/>
              </a:buClr>
              <a:buSzPts val="2800"/>
              <a:buNone/>
              <a:defRPr sz="2800" b="1">
                <a:solidFill>
                  <a:schemeClr val="accent6"/>
                </a:solidFill>
              </a:defRPr>
            </a:lvl5pPr>
            <a:lvl6pPr lvl="5" algn="ctr" rtl="0">
              <a:spcBef>
                <a:spcPts val="0"/>
              </a:spcBef>
              <a:spcAft>
                <a:spcPts val="0"/>
              </a:spcAft>
              <a:buClr>
                <a:schemeClr val="accent6"/>
              </a:buClr>
              <a:buSzPts val="2800"/>
              <a:buNone/>
              <a:defRPr sz="2800" b="1">
                <a:solidFill>
                  <a:schemeClr val="accent6"/>
                </a:solidFill>
              </a:defRPr>
            </a:lvl6pPr>
            <a:lvl7pPr lvl="6" algn="ctr" rtl="0">
              <a:spcBef>
                <a:spcPts val="0"/>
              </a:spcBef>
              <a:spcAft>
                <a:spcPts val="0"/>
              </a:spcAft>
              <a:buClr>
                <a:schemeClr val="accent6"/>
              </a:buClr>
              <a:buSzPts val="2800"/>
              <a:buNone/>
              <a:defRPr sz="2800" b="1">
                <a:solidFill>
                  <a:schemeClr val="accent6"/>
                </a:solidFill>
              </a:defRPr>
            </a:lvl7pPr>
            <a:lvl8pPr lvl="7" algn="ctr" rtl="0">
              <a:spcBef>
                <a:spcPts val="0"/>
              </a:spcBef>
              <a:spcAft>
                <a:spcPts val="0"/>
              </a:spcAft>
              <a:buClr>
                <a:schemeClr val="accent6"/>
              </a:buClr>
              <a:buSzPts val="2800"/>
              <a:buNone/>
              <a:defRPr sz="2800" b="1">
                <a:solidFill>
                  <a:schemeClr val="accent6"/>
                </a:solidFill>
              </a:defRPr>
            </a:lvl8pPr>
            <a:lvl9pPr lvl="8" algn="ctr" rtl="0">
              <a:spcBef>
                <a:spcPts val="0"/>
              </a:spcBef>
              <a:spcAft>
                <a:spcPts val="0"/>
              </a:spcAft>
              <a:buClr>
                <a:schemeClr val="accent6"/>
              </a:buClr>
              <a:buSzPts val="2800"/>
              <a:buNone/>
              <a:defRPr sz="2800" b="1">
                <a:solidFill>
                  <a:schemeClr val="accent6"/>
                </a:solidFill>
              </a:defRPr>
            </a:lvl9pPr>
          </a:lstStyle>
          <a:p>
            <a:endParaRPr/>
          </a:p>
        </p:txBody>
      </p:sp>
      <p:sp>
        <p:nvSpPr>
          <p:cNvPr id="218" name="Google Shape;218;p24"/>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4"/>
          <p:cNvGrpSpPr/>
          <p:nvPr/>
        </p:nvGrpSpPr>
        <p:grpSpPr>
          <a:xfrm>
            <a:off x="296716" y="3748085"/>
            <a:ext cx="216300" cy="965800"/>
            <a:chOff x="-3711584" y="4450360"/>
            <a:chExt cx="216300" cy="965800"/>
          </a:xfrm>
        </p:grpSpPr>
        <p:sp>
          <p:nvSpPr>
            <p:cNvPr id="220" name="Google Shape;220;p24"/>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4"/>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algn="ctr" rtl="0">
              <a:spcBef>
                <a:spcPts val="0"/>
              </a:spcBef>
              <a:spcAft>
                <a:spcPts val="0"/>
              </a:spcAft>
              <a:buClr>
                <a:schemeClr val="accent6"/>
              </a:buClr>
              <a:buSzPts val="2800"/>
              <a:buNone/>
              <a:defRPr sz="2800" b="1">
                <a:solidFill>
                  <a:schemeClr val="accent6"/>
                </a:solidFill>
              </a:defRPr>
            </a:lvl2pPr>
            <a:lvl3pPr lvl="2" algn="ctr" rtl="0">
              <a:spcBef>
                <a:spcPts val="0"/>
              </a:spcBef>
              <a:spcAft>
                <a:spcPts val="0"/>
              </a:spcAft>
              <a:buClr>
                <a:schemeClr val="accent6"/>
              </a:buClr>
              <a:buSzPts val="2800"/>
              <a:buNone/>
              <a:defRPr sz="2800" b="1">
                <a:solidFill>
                  <a:schemeClr val="accent6"/>
                </a:solidFill>
              </a:defRPr>
            </a:lvl3pPr>
            <a:lvl4pPr lvl="3" algn="ctr" rtl="0">
              <a:spcBef>
                <a:spcPts val="0"/>
              </a:spcBef>
              <a:spcAft>
                <a:spcPts val="0"/>
              </a:spcAft>
              <a:buClr>
                <a:schemeClr val="accent6"/>
              </a:buClr>
              <a:buSzPts val="2800"/>
              <a:buNone/>
              <a:defRPr sz="2800" b="1">
                <a:solidFill>
                  <a:schemeClr val="accent6"/>
                </a:solidFill>
              </a:defRPr>
            </a:lvl4pPr>
            <a:lvl5pPr lvl="4" algn="ctr" rtl="0">
              <a:spcBef>
                <a:spcPts val="0"/>
              </a:spcBef>
              <a:spcAft>
                <a:spcPts val="0"/>
              </a:spcAft>
              <a:buClr>
                <a:schemeClr val="accent6"/>
              </a:buClr>
              <a:buSzPts val="2800"/>
              <a:buNone/>
              <a:defRPr sz="2800" b="1">
                <a:solidFill>
                  <a:schemeClr val="accent6"/>
                </a:solidFill>
              </a:defRPr>
            </a:lvl5pPr>
            <a:lvl6pPr lvl="5" algn="ctr" rtl="0">
              <a:spcBef>
                <a:spcPts val="0"/>
              </a:spcBef>
              <a:spcAft>
                <a:spcPts val="0"/>
              </a:spcAft>
              <a:buClr>
                <a:schemeClr val="accent6"/>
              </a:buClr>
              <a:buSzPts val="2800"/>
              <a:buNone/>
              <a:defRPr sz="2800" b="1">
                <a:solidFill>
                  <a:schemeClr val="accent6"/>
                </a:solidFill>
              </a:defRPr>
            </a:lvl6pPr>
            <a:lvl7pPr lvl="6" algn="ctr" rtl="0">
              <a:spcBef>
                <a:spcPts val="0"/>
              </a:spcBef>
              <a:spcAft>
                <a:spcPts val="0"/>
              </a:spcAft>
              <a:buClr>
                <a:schemeClr val="accent6"/>
              </a:buClr>
              <a:buSzPts val="2800"/>
              <a:buNone/>
              <a:defRPr sz="2800" b="1">
                <a:solidFill>
                  <a:schemeClr val="accent6"/>
                </a:solidFill>
              </a:defRPr>
            </a:lvl7pPr>
            <a:lvl8pPr lvl="7" algn="ctr" rtl="0">
              <a:spcBef>
                <a:spcPts val="0"/>
              </a:spcBef>
              <a:spcAft>
                <a:spcPts val="0"/>
              </a:spcAft>
              <a:buClr>
                <a:schemeClr val="accent6"/>
              </a:buClr>
              <a:buSzPts val="2800"/>
              <a:buNone/>
              <a:defRPr sz="2800" b="1">
                <a:solidFill>
                  <a:schemeClr val="accent6"/>
                </a:solidFill>
              </a:defRPr>
            </a:lvl8pPr>
            <a:lvl9pPr lvl="8" algn="ctr" rtl="0">
              <a:spcBef>
                <a:spcPts val="0"/>
              </a:spcBef>
              <a:spcAft>
                <a:spcPts val="0"/>
              </a:spcAft>
              <a:buClr>
                <a:schemeClr val="accent6"/>
              </a:buClr>
              <a:buSzPts val="2800"/>
              <a:buNone/>
              <a:defRPr sz="2800" b="1">
                <a:solidFill>
                  <a:schemeClr val="accent6"/>
                </a:solidFill>
              </a:defRPr>
            </a:lvl9pPr>
          </a:lstStyle>
          <a:p>
            <a:endParaRPr/>
          </a:p>
        </p:txBody>
      </p:sp>
      <p:sp>
        <p:nvSpPr>
          <p:cNvPr id="226" name="Google Shape;226;p25"/>
          <p:cNvSpPr txBox="1">
            <a:spLocks noGrp="1"/>
          </p:cNvSpPr>
          <p:nvPr>
            <p:ph type="subTitle" idx="1"/>
          </p:nvPr>
        </p:nvSpPr>
        <p:spPr>
          <a:xfrm>
            <a:off x="1675800" y="1646888"/>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27" name="Google Shape;227;p25"/>
          <p:cNvSpPr txBox="1">
            <a:spLocks noGrp="1"/>
          </p:cNvSpPr>
          <p:nvPr>
            <p:ph type="subTitle" idx="2"/>
          </p:nvPr>
        </p:nvSpPr>
        <p:spPr>
          <a:xfrm>
            <a:off x="1675800" y="1994290"/>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8" name="Google Shape;228;p25"/>
          <p:cNvSpPr txBox="1">
            <a:spLocks noGrp="1"/>
          </p:cNvSpPr>
          <p:nvPr>
            <p:ph type="subTitle" idx="3"/>
          </p:nvPr>
        </p:nvSpPr>
        <p:spPr>
          <a:xfrm>
            <a:off x="1675800" y="2562443"/>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29" name="Google Shape;229;p25"/>
          <p:cNvSpPr txBox="1">
            <a:spLocks noGrp="1"/>
          </p:cNvSpPr>
          <p:nvPr>
            <p:ph type="subTitle" idx="4"/>
          </p:nvPr>
        </p:nvSpPr>
        <p:spPr>
          <a:xfrm>
            <a:off x="1675800" y="2909845"/>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0" name="Google Shape;230;p25"/>
          <p:cNvSpPr txBox="1">
            <a:spLocks noGrp="1"/>
          </p:cNvSpPr>
          <p:nvPr>
            <p:ph type="subTitle" idx="5"/>
          </p:nvPr>
        </p:nvSpPr>
        <p:spPr>
          <a:xfrm>
            <a:off x="1675800" y="3478085"/>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31" name="Google Shape;231;p25"/>
          <p:cNvSpPr txBox="1">
            <a:spLocks noGrp="1"/>
          </p:cNvSpPr>
          <p:nvPr>
            <p:ph type="subTitle" idx="6"/>
          </p:nvPr>
        </p:nvSpPr>
        <p:spPr>
          <a:xfrm>
            <a:off x="1675800" y="3825487"/>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32" name="Google Shape;232;p25"/>
          <p:cNvGrpSpPr/>
          <p:nvPr/>
        </p:nvGrpSpPr>
        <p:grpSpPr>
          <a:xfrm>
            <a:off x="260175" y="320513"/>
            <a:ext cx="8623650" cy="4531050"/>
            <a:chOff x="260175" y="320513"/>
            <a:chExt cx="8623650" cy="4531050"/>
          </a:xfrm>
        </p:grpSpPr>
        <p:sp>
          <p:nvSpPr>
            <p:cNvPr id="233" name="Google Shape;233;p25"/>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5"/>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36"/>
        <p:cNvGrpSpPr/>
        <p:nvPr/>
      </p:nvGrpSpPr>
      <p:grpSpPr>
        <a:xfrm>
          <a:off x="0" y="0"/>
          <a:ext cx="0" cy="0"/>
          <a:chOff x="0" y="0"/>
          <a:chExt cx="0" cy="0"/>
        </a:xfrm>
      </p:grpSpPr>
      <p:sp>
        <p:nvSpPr>
          <p:cNvPr id="237" name="Google Shape;237;p26"/>
          <p:cNvSpPr txBox="1">
            <a:spLocks noGrp="1"/>
          </p:cNvSpPr>
          <p:nvPr>
            <p:ph type="subTitle" idx="1"/>
          </p:nvPr>
        </p:nvSpPr>
        <p:spPr>
          <a:xfrm>
            <a:off x="1638913" y="3305900"/>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6"/>
          <p:cNvSpPr txBox="1">
            <a:spLocks noGrp="1"/>
          </p:cNvSpPr>
          <p:nvPr>
            <p:ph type="subTitle" idx="2"/>
          </p:nvPr>
        </p:nvSpPr>
        <p:spPr>
          <a:xfrm>
            <a:off x="5971787" y="2120563"/>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6"/>
          <p:cNvSpPr txBox="1">
            <a:spLocks noGrp="1"/>
          </p:cNvSpPr>
          <p:nvPr>
            <p:ph type="subTitle" idx="3"/>
          </p:nvPr>
        </p:nvSpPr>
        <p:spPr>
          <a:xfrm>
            <a:off x="5971790" y="1751138"/>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0" name="Google Shape;240;p26"/>
          <p:cNvSpPr txBox="1">
            <a:spLocks noGrp="1"/>
          </p:cNvSpPr>
          <p:nvPr>
            <p:ph type="subTitle" idx="4"/>
          </p:nvPr>
        </p:nvSpPr>
        <p:spPr>
          <a:xfrm>
            <a:off x="1638911" y="2935094"/>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1" name="Google Shape;241;p26"/>
          <p:cNvSpPr txBox="1">
            <a:spLocks noGrp="1"/>
          </p:cNvSpPr>
          <p:nvPr>
            <p:ph type="subTitle" idx="5"/>
          </p:nvPr>
        </p:nvSpPr>
        <p:spPr>
          <a:xfrm>
            <a:off x="1639739" y="2128261"/>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6"/>
          <p:cNvSpPr txBox="1">
            <a:spLocks noGrp="1"/>
          </p:cNvSpPr>
          <p:nvPr>
            <p:ph type="subTitle" idx="6"/>
          </p:nvPr>
        </p:nvSpPr>
        <p:spPr>
          <a:xfrm flipH="1">
            <a:off x="1639225" y="1757463"/>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3" name="Google Shape;243;p26"/>
          <p:cNvSpPr txBox="1">
            <a:spLocks noGrp="1"/>
          </p:cNvSpPr>
          <p:nvPr>
            <p:ph type="subTitle" idx="7"/>
          </p:nvPr>
        </p:nvSpPr>
        <p:spPr>
          <a:xfrm>
            <a:off x="5971787" y="3305900"/>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6"/>
          <p:cNvSpPr txBox="1">
            <a:spLocks noGrp="1"/>
          </p:cNvSpPr>
          <p:nvPr>
            <p:ph type="subTitle" idx="8"/>
          </p:nvPr>
        </p:nvSpPr>
        <p:spPr>
          <a:xfrm>
            <a:off x="5971786" y="2935101"/>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5" name="Google Shape;245;p2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46" name="Google Shape;246;p26"/>
          <p:cNvSpPr/>
          <p:nvPr/>
        </p:nvSpPr>
        <p:spPr>
          <a:xfrm>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59"/>
        <p:cNvGrpSpPr/>
        <p:nvPr/>
      </p:nvGrpSpPr>
      <p:grpSpPr>
        <a:xfrm>
          <a:off x="0" y="0"/>
          <a:ext cx="0" cy="0"/>
          <a:chOff x="0" y="0"/>
          <a:chExt cx="0" cy="0"/>
        </a:xfrm>
      </p:grpSpPr>
      <p:sp>
        <p:nvSpPr>
          <p:cNvPr id="260" name="Google Shape;260;p28"/>
          <p:cNvSpPr txBox="1">
            <a:spLocks noGrp="1"/>
          </p:cNvSpPr>
          <p:nvPr>
            <p:ph type="subTitle" idx="1"/>
          </p:nvPr>
        </p:nvSpPr>
        <p:spPr>
          <a:xfrm>
            <a:off x="1563697" y="404259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8"/>
          <p:cNvSpPr txBox="1">
            <a:spLocks noGrp="1"/>
          </p:cNvSpPr>
          <p:nvPr>
            <p:ph type="subTitle" idx="2"/>
          </p:nvPr>
        </p:nvSpPr>
        <p:spPr>
          <a:xfrm>
            <a:off x="5903260" y="1808502"/>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8"/>
          <p:cNvSpPr txBox="1">
            <a:spLocks noGrp="1"/>
          </p:cNvSpPr>
          <p:nvPr>
            <p:ph type="subTitle" idx="3"/>
          </p:nvPr>
        </p:nvSpPr>
        <p:spPr>
          <a:xfrm>
            <a:off x="5903264" y="1400953"/>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3" name="Google Shape;263;p28"/>
          <p:cNvSpPr txBox="1">
            <a:spLocks noGrp="1"/>
          </p:cNvSpPr>
          <p:nvPr>
            <p:ph type="subTitle" idx="4"/>
          </p:nvPr>
        </p:nvSpPr>
        <p:spPr>
          <a:xfrm>
            <a:off x="1563694" y="3635045"/>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4" name="Google Shape;264;p28"/>
          <p:cNvSpPr txBox="1">
            <a:spLocks noGrp="1"/>
          </p:cNvSpPr>
          <p:nvPr>
            <p:ph type="subTitle" idx="5"/>
          </p:nvPr>
        </p:nvSpPr>
        <p:spPr>
          <a:xfrm>
            <a:off x="1563844" y="180849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8"/>
          <p:cNvSpPr txBox="1">
            <a:spLocks noGrp="1"/>
          </p:cNvSpPr>
          <p:nvPr>
            <p:ph type="subTitle" idx="6"/>
          </p:nvPr>
        </p:nvSpPr>
        <p:spPr>
          <a:xfrm flipH="1">
            <a:off x="1563746" y="1400953"/>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6" name="Google Shape;266;p28"/>
          <p:cNvSpPr txBox="1">
            <a:spLocks noGrp="1"/>
          </p:cNvSpPr>
          <p:nvPr>
            <p:ph type="subTitle" idx="7"/>
          </p:nvPr>
        </p:nvSpPr>
        <p:spPr>
          <a:xfrm>
            <a:off x="5903260" y="4042957"/>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8"/>
          <p:cNvSpPr txBox="1">
            <a:spLocks noGrp="1"/>
          </p:cNvSpPr>
          <p:nvPr>
            <p:ph type="subTitle" idx="8"/>
          </p:nvPr>
        </p:nvSpPr>
        <p:spPr>
          <a:xfrm>
            <a:off x="5903250" y="3635050"/>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8" name="Google Shape;268;p28"/>
          <p:cNvSpPr txBox="1">
            <a:spLocks noGrp="1"/>
          </p:cNvSpPr>
          <p:nvPr>
            <p:ph type="subTitle" idx="9"/>
          </p:nvPr>
        </p:nvSpPr>
        <p:spPr>
          <a:xfrm>
            <a:off x="1563697" y="292554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8"/>
          <p:cNvSpPr txBox="1">
            <a:spLocks noGrp="1"/>
          </p:cNvSpPr>
          <p:nvPr>
            <p:ph type="subTitle" idx="13"/>
          </p:nvPr>
        </p:nvSpPr>
        <p:spPr>
          <a:xfrm>
            <a:off x="1563694" y="2517999"/>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70" name="Google Shape;270;p28"/>
          <p:cNvSpPr txBox="1">
            <a:spLocks noGrp="1"/>
          </p:cNvSpPr>
          <p:nvPr>
            <p:ph type="subTitle" idx="14"/>
          </p:nvPr>
        </p:nvSpPr>
        <p:spPr>
          <a:xfrm>
            <a:off x="5903260" y="2925730"/>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8"/>
          <p:cNvSpPr txBox="1">
            <a:spLocks noGrp="1"/>
          </p:cNvSpPr>
          <p:nvPr>
            <p:ph type="subTitle" idx="15"/>
          </p:nvPr>
        </p:nvSpPr>
        <p:spPr>
          <a:xfrm>
            <a:off x="5903259" y="2518001"/>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72" name="Google Shape;272;p28"/>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73" name="Google Shape;273;p2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275"/>
        <p:cNvGrpSpPr/>
        <p:nvPr/>
      </p:nvGrpSpPr>
      <p:grpSpPr>
        <a:xfrm>
          <a:off x="0" y="0"/>
          <a:ext cx="0" cy="0"/>
          <a:chOff x="0" y="0"/>
          <a:chExt cx="0" cy="0"/>
        </a:xfrm>
      </p:grpSpPr>
      <p:sp>
        <p:nvSpPr>
          <p:cNvPr id="276" name="Google Shape;276;p2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278"/>
        <p:cNvGrpSpPr/>
        <p:nvPr/>
      </p:nvGrpSpPr>
      <p:grpSpPr>
        <a:xfrm>
          <a:off x="0" y="0"/>
          <a:ext cx="0" cy="0"/>
          <a:chOff x="0" y="0"/>
          <a:chExt cx="0" cy="0"/>
        </a:xfrm>
      </p:grpSpPr>
      <p:grpSp>
        <p:nvGrpSpPr>
          <p:cNvPr id="279" name="Google Shape;279;p30"/>
          <p:cNvGrpSpPr/>
          <p:nvPr/>
        </p:nvGrpSpPr>
        <p:grpSpPr>
          <a:xfrm>
            <a:off x="-175" y="320513"/>
            <a:ext cx="9144000" cy="4822963"/>
            <a:chOff x="-175" y="320513"/>
            <a:chExt cx="9144000" cy="4822963"/>
          </a:xfrm>
        </p:grpSpPr>
        <p:sp>
          <p:nvSpPr>
            <p:cNvPr id="280" name="Google Shape;280;p30"/>
            <p:cNvSpPr/>
            <p:nvPr/>
          </p:nvSpPr>
          <p:spPr>
            <a:xfrm>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30"/>
            <p:cNvGrpSpPr/>
            <p:nvPr/>
          </p:nvGrpSpPr>
          <p:grpSpPr>
            <a:xfrm flipH="1">
              <a:off x="8630634" y="3748085"/>
              <a:ext cx="216300" cy="965800"/>
              <a:chOff x="-3711584" y="4450360"/>
              <a:chExt cx="216300" cy="965800"/>
            </a:xfrm>
          </p:grpSpPr>
          <p:sp>
            <p:nvSpPr>
              <p:cNvPr id="282" name="Google Shape;282;p3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30"/>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286" name="Google Shape;286;p30"/>
          <p:cNvGrpSpPr/>
          <p:nvPr/>
        </p:nvGrpSpPr>
        <p:grpSpPr>
          <a:xfrm flipH="1">
            <a:off x="287059" y="116735"/>
            <a:ext cx="216300" cy="965800"/>
            <a:chOff x="4664716" y="3950185"/>
            <a:chExt cx="216300" cy="965800"/>
          </a:xfrm>
        </p:grpSpPr>
        <p:sp>
          <p:nvSpPr>
            <p:cNvPr id="287" name="Google Shape;287;p3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body" idx="1"/>
          </p:nvPr>
        </p:nvSpPr>
        <p:spPr>
          <a:xfrm>
            <a:off x="713250" y="1077700"/>
            <a:ext cx="7717500" cy="349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accent4"/>
              </a:buClr>
              <a:buSzPts val="1000"/>
              <a:buFont typeface="Chivo"/>
              <a:buChar char="●"/>
              <a:defRPr/>
            </a:lvl1pPr>
            <a:lvl2pPr marL="914400" lvl="1" indent="-317500">
              <a:spcBef>
                <a:spcPts val="0"/>
              </a:spcBef>
              <a:spcAft>
                <a:spcPts val="0"/>
              </a:spcAft>
              <a:buClr>
                <a:schemeClr val="dk1"/>
              </a:buClr>
              <a:buSzPts val="1400"/>
              <a:buFont typeface="Chivo"/>
              <a:buChar char="○"/>
              <a:defRPr/>
            </a:lvl2pPr>
            <a:lvl3pPr marL="1371600" lvl="2" indent="-317500">
              <a:spcBef>
                <a:spcPts val="0"/>
              </a:spcBef>
              <a:spcAft>
                <a:spcPts val="0"/>
              </a:spcAft>
              <a:buClr>
                <a:schemeClr val="dk1"/>
              </a:buClr>
              <a:buSzPts val="1400"/>
              <a:buFont typeface="Chivo"/>
              <a:buChar char="■"/>
              <a:defRPr/>
            </a:lvl3pPr>
            <a:lvl4pPr marL="1828800" lvl="3" indent="-317500">
              <a:spcBef>
                <a:spcPts val="0"/>
              </a:spcBef>
              <a:spcAft>
                <a:spcPts val="0"/>
              </a:spcAft>
              <a:buClr>
                <a:schemeClr val="dk1"/>
              </a:buClr>
              <a:buSzPts val="1400"/>
              <a:buFont typeface="Chivo"/>
              <a:buChar char="●"/>
              <a:defRPr/>
            </a:lvl4pPr>
            <a:lvl5pPr marL="2286000" lvl="4" indent="-317500">
              <a:spcBef>
                <a:spcPts val="0"/>
              </a:spcBef>
              <a:spcAft>
                <a:spcPts val="0"/>
              </a:spcAft>
              <a:buClr>
                <a:schemeClr val="dk1"/>
              </a:buClr>
              <a:buSzPts val="1400"/>
              <a:buFont typeface="Chivo"/>
              <a:buChar char="○"/>
              <a:defRPr/>
            </a:lvl5pPr>
            <a:lvl6pPr marL="2743200" lvl="5" indent="-317500">
              <a:spcBef>
                <a:spcPts val="0"/>
              </a:spcBef>
              <a:spcAft>
                <a:spcPts val="0"/>
              </a:spcAft>
              <a:buClr>
                <a:schemeClr val="dk1"/>
              </a:buClr>
              <a:buSzPts val="1400"/>
              <a:buFont typeface="Chivo"/>
              <a:buChar char="■"/>
              <a:defRPr/>
            </a:lvl6pPr>
            <a:lvl7pPr marL="3200400" lvl="6" indent="-317500">
              <a:spcBef>
                <a:spcPts val="0"/>
              </a:spcBef>
              <a:spcAft>
                <a:spcPts val="0"/>
              </a:spcAft>
              <a:buClr>
                <a:schemeClr val="dk1"/>
              </a:buClr>
              <a:buSzPts val="1400"/>
              <a:buFont typeface="Chivo"/>
              <a:buChar char="●"/>
              <a:defRPr/>
            </a:lvl7pPr>
            <a:lvl8pPr marL="3657600" lvl="7" indent="-317500">
              <a:spcBef>
                <a:spcPts val="0"/>
              </a:spcBef>
              <a:spcAft>
                <a:spcPts val="0"/>
              </a:spcAft>
              <a:buClr>
                <a:schemeClr val="dk1"/>
              </a:buClr>
              <a:buSzPts val="1400"/>
              <a:buFont typeface="Chivo"/>
              <a:buChar char="○"/>
              <a:defRPr/>
            </a:lvl8pPr>
            <a:lvl9pPr marL="4114800" lvl="8" indent="-317500">
              <a:spcBef>
                <a:spcPts val="0"/>
              </a:spcBef>
              <a:spcAft>
                <a:spcPts val="0"/>
              </a:spcAft>
              <a:buClr>
                <a:schemeClr val="dk1"/>
              </a:buClr>
              <a:buSzPts val="1400"/>
              <a:buFont typeface="Chivo"/>
              <a:buChar char="■"/>
              <a:defRPr/>
            </a:lvl9pPr>
          </a:lstStyle>
          <a:p>
            <a:endParaRPr/>
          </a:p>
        </p:txBody>
      </p:sp>
      <p:sp>
        <p:nvSpPr>
          <p:cNvPr id="38" name="Google Shape;38;p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CUSTOM_3_1">
    <p:spTree>
      <p:nvGrpSpPr>
        <p:cNvPr id="1" name="Shape 289"/>
        <p:cNvGrpSpPr/>
        <p:nvPr/>
      </p:nvGrpSpPr>
      <p:grpSpPr>
        <a:xfrm>
          <a:off x="0" y="0"/>
          <a:ext cx="0" cy="0"/>
          <a:chOff x="0" y="0"/>
          <a:chExt cx="0" cy="0"/>
        </a:xfrm>
      </p:grpSpPr>
      <p:grpSp>
        <p:nvGrpSpPr>
          <p:cNvPr id="290" name="Google Shape;290;p31"/>
          <p:cNvGrpSpPr/>
          <p:nvPr/>
        </p:nvGrpSpPr>
        <p:grpSpPr>
          <a:xfrm>
            <a:off x="260175" y="10"/>
            <a:ext cx="8623650" cy="4851553"/>
            <a:chOff x="260175" y="10"/>
            <a:chExt cx="8623650" cy="4851553"/>
          </a:xfrm>
        </p:grpSpPr>
        <p:grpSp>
          <p:nvGrpSpPr>
            <p:cNvPr id="291" name="Google Shape;291;p31"/>
            <p:cNvGrpSpPr/>
            <p:nvPr/>
          </p:nvGrpSpPr>
          <p:grpSpPr>
            <a:xfrm>
              <a:off x="605075" y="2634885"/>
              <a:ext cx="216300" cy="965800"/>
              <a:chOff x="4664716" y="3950185"/>
              <a:chExt cx="216300" cy="965800"/>
            </a:xfrm>
          </p:grpSpPr>
          <p:sp>
            <p:nvSpPr>
              <p:cNvPr id="292" name="Google Shape;292;p3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1"/>
            <p:cNvGrpSpPr/>
            <p:nvPr/>
          </p:nvGrpSpPr>
          <p:grpSpPr>
            <a:xfrm>
              <a:off x="8322625" y="10"/>
              <a:ext cx="216300" cy="965800"/>
              <a:chOff x="4664716" y="3950185"/>
              <a:chExt cx="216300" cy="965800"/>
            </a:xfrm>
          </p:grpSpPr>
          <p:sp>
            <p:nvSpPr>
              <p:cNvPr id="295" name="Google Shape;295;p3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1"/>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4">
  <p:cSld name="CUSTOM_3_1_1">
    <p:spTree>
      <p:nvGrpSpPr>
        <p:cNvPr id="1" name="Shape 302"/>
        <p:cNvGrpSpPr/>
        <p:nvPr/>
      </p:nvGrpSpPr>
      <p:grpSpPr>
        <a:xfrm>
          <a:off x="0" y="0"/>
          <a:ext cx="0" cy="0"/>
          <a:chOff x="0" y="0"/>
          <a:chExt cx="0" cy="0"/>
        </a:xfrm>
      </p:grpSpPr>
      <p:grpSp>
        <p:nvGrpSpPr>
          <p:cNvPr id="303" name="Google Shape;303;p32"/>
          <p:cNvGrpSpPr/>
          <p:nvPr/>
        </p:nvGrpSpPr>
        <p:grpSpPr>
          <a:xfrm>
            <a:off x="260175" y="10"/>
            <a:ext cx="8623650" cy="4851553"/>
            <a:chOff x="260175" y="10"/>
            <a:chExt cx="8623650" cy="4851553"/>
          </a:xfrm>
        </p:grpSpPr>
        <p:grpSp>
          <p:nvGrpSpPr>
            <p:cNvPr id="304" name="Google Shape;304;p32"/>
            <p:cNvGrpSpPr/>
            <p:nvPr/>
          </p:nvGrpSpPr>
          <p:grpSpPr>
            <a:xfrm>
              <a:off x="8322625" y="10"/>
              <a:ext cx="216300" cy="965800"/>
              <a:chOff x="4664716" y="3950185"/>
              <a:chExt cx="216300" cy="965800"/>
            </a:xfrm>
          </p:grpSpPr>
          <p:sp>
            <p:nvSpPr>
              <p:cNvPr id="305" name="Google Shape;305;p3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32"/>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2"/>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algn="ctr" rtl="0">
              <a:spcBef>
                <a:spcPts val="0"/>
              </a:spcBef>
              <a:spcAft>
                <a:spcPts val="0"/>
              </a:spcAft>
              <a:buClr>
                <a:schemeClr val="accent6"/>
              </a:buClr>
              <a:buSzPts val="2800"/>
              <a:buNone/>
              <a:defRPr sz="2800" b="1">
                <a:solidFill>
                  <a:schemeClr val="accent6"/>
                </a:solidFill>
              </a:defRPr>
            </a:lvl2pPr>
            <a:lvl3pPr lvl="2" algn="ctr" rtl="0">
              <a:spcBef>
                <a:spcPts val="0"/>
              </a:spcBef>
              <a:spcAft>
                <a:spcPts val="0"/>
              </a:spcAft>
              <a:buClr>
                <a:schemeClr val="accent6"/>
              </a:buClr>
              <a:buSzPts val="2800"/>
              <a:buNone/>
              <a:defRPr sz="2800" b="1">
                <a:solidFill>
                  <a:schemeClr val="accent6"/>
                </a:solidFill>
              </a:defRPr>
            </a:lvl3pPr>
            <a:lvl4pPr lvl="3" algn="ctr" rtl="0">
              <a:spcBef>
                <a:spcPts val="0"/>
              </a:spcBef>
              <a:spcAft>
                <a:spcPts val="0"/>
              </a:spcAft>
              <a:buClr>
                <a:schemeClr val="accent6"/>
              </a:buClr>
              <a:buSzPts val="2800"/>
              <a:buNone/>
              <a:defRPr sz="2800" b="1">
                <a:solidFill>
                  <a:schemeClr val="accent6"/>
                </a:solidFill>
              </a:defRPr>
            </a:lvl4pPr>
            <a:lvl5pPr lvl="4" algn="ctr" rtl="0">
              <a:spcBef>
                <a:spcPts val="0"/>
              </a:spcBef>
              <a:spcAft>
                <a:spcPts val="0"/>
              </a:spcAft>
              <a:buClr>
                <a:schemeClr val="accent6"/>
              </a:buClr>
              <a:buSzPts val="2800"/>
              <a:buNone/>
              <a:defRPr sz="2800" b="1">
                <a:solidFill>
                  <a:schemeClr val="accent6"/>
                </a:solidFill>
              </a:defRPr>
            </a:lvl5pPr>
            <a:lvl6pPr lvl="5" algn="ctr" rtl="0">
              <a:spcBef>
                <a:spcPts val="0"/>
              </a:spcBef>
              <a:spcAft>
                <a:spcPts val="0"/>
              </a:spcAft>
              <a:buClr>
                <a:schemeClr val="accent6"/>
              </a:buClr>
              <a:buSzPts val="2800"/>
              <a:buNone/>
              <a:defRPr sz="2800" b="1">
                <a:solidFill>
                  <a:schemeClr val="accent6"/>
                </a:solidFill>
              </a:defRPr>
            </a:lvl6pPr>
            <a:lvl7pPr lvl="6" algn="ctr" rtl="0">
              <a:spcBef>
                <a:spcPts val="0"/>
              </a:spcBef>
              <a:spcAft>
                <a:spcPts val="0"/>
              </a:spcAft>
              <a:buClr>
                <a:schemeClr val="accent6"/>
              </a:buClr>
              <a:buSzPts val="2800"/>
              <a:buNone/>
              <a:defRPr sz="2800" b="1">
                <a:solidFill>
                  <a:schemeClr val="accent6"/>
                </a:solidFill>
              </a:defRPr>
            </a:lvl7pPr>
            <a:lvl8pPr lvl="7" algn="ctr" rtl="0">
              <a:spcBef>
                <a:spcPts val="0"/>
              </a:spcBef>
              <a:spcAft>
                <a:spcPts val="0"/>
              </a:spcAft>
              <a:buClr>
                <a:schemeClr val="accent6"/>
              </a:buClr>
              <a:buSzPts val="2800"/>
              <a:buNone/>
              <a:defRPr sz="2800" b="1">
                <a:solidFill>
                  <a:schemeClr val="accent6"/>
                </a:solidFill>
              </a:defRPr>
            </a:lvl8pPr>
            <a:lvl9pPr lvl="8" algn="ctr"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5">
  <p:cSld name="CUSTOM_3_1_1_1">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713225" y="539500"/>
            <a:ext cx="5468700" cy="996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313" name="Google Shape;313;p33"/>
          <p:cNvGrpSpPr/>
          <p:nvPr/>
        </p:nvGrpSpPr>
        <p:grpSpPr>
          <a:xfrm>
            <a:off x="260175" y="320513"/>
            <a:ext cx="8623650" cy="4573647"/>
            <a:chOff x="260175" y="320513"/>
            <a:chExt cx="8623650" cy="4573647"/>
          </a:xfrm>
        </p:grpSpPr>
        <p:grpSp>
          <p:nvGrpSpPr>
            <p:cNvPr id="314" name="Google Shape;314;p33"/>
            <p:cNvGrpSpPr/>
            <p:nvPr/>
          </p:nvGrpSpPr>
          <p:grpSpPr>
            <a:xfrm flipH="1">
              <a:off x="8214425" y="3928360"/>
              <a:ext cx="216300" cy="965800"/>
              <a:chOff x="4664716" y="5243660"/>
              <a:chExt cx="216300" cy="965800"/>
            </a:xfrm>
          </p:grpSpPr>
          <p:sp>
            <p:nvSpPr>
              <p:cNvPr id="315" name="Google Shape;315;p33"/>
              <p:cNvSpPr/>
              <p:nvPr/>
            </p:nvSpPr>
            <p:spPr>
              <a:xfrm rot="-5400000">
                <a:off x="4664716" y="59931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4738252" y="52436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3"/>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6">
  <p:cSld name="CUSTOM_3_1_1_1_1">
    <p:spTree>
      <p:nvGrpSpPr>
        <p:cNvPr id="1" name="Shape 319"/>
        <p:cNvGrpSpPr/>
        <p:nvPr/>
      </p:nvGrpSpPr>
      <p:grpSpPr>
        <a:xfrm>
          <a:off x="0" y="0"/>
          <a:ext cx="0" cy="0"/>
          <a:chOff x="0" y="0"/>
          <a:chExt cx="0" cy="0"/>
        </a:xfrm>
      </p:grpSpPr>
      <p:sp>
        <p:nvSpPr>
          <p:cNvPr id="320" name="Google Shape;320;p3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321" name="Google Shape;321;p34"/>
          <p:cNvGrpSpPr/>
          <p:nvPr/>
        </p:nvGrpSpPr>
        <p:grpSpPr>
          <a:xfrm flipH="1">
            <a:off x="8706834" y="1233885"/>
            <a:ext cx="216300" cy="965800"/>
            <a:chOff x="4664716" y="3950185"/>
            <a:chExt cx="216300" cy="965800"/>
          </a:xfrm>
        </p:grpSpPr>
        <p:sp>
          <p:nvSpPr>
            <p:cNvPr id="322" name="Google Shape;322;p3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34"/>
          <p:cNvGrpSpPr/>
          <p:nvPr/>
        </p:nvGrpSpPr>
        <p:grpSpPr>
          <a:xfrm>
            <a:off x="220875" y="3981385"/>
            <a:ext cx="216300" cy="965800"/>
            <a:chOff x="4664716" y="3950185"/>
            <a:chExt cx="216300" cy="965800"/>
          </a:xfrm>
        </p:grpSpPr>
        <p:sp>
          <p:nvSpPr>
            <p:cNvPr id="325" name="Google Shape;325;p3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4"/>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7">
  <p:cSld name="CUSTOM_3_1_1_1_1_1">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algn="ctr" rtl="0">
              <a:spcBef>
                <a:spcPts val="0"/>
              </a:spcBef>
              <a:spcAft>
                <a:spcPts val="0"/>
              </a:spcAft>
              <a:buClr>
                <a:schemeClr val="accent6"/>
              </a:buClr>
              <a:buSzPts val="2800"/>
              <a:buNone/>
              <a:defRPr sz="2800" b="1">
                <a:solidFill>
                  <a:schemeClr val="accent6"/>
                </a:solidFill>
              </a:defRPr>
            </a:lvl2pPr>
            <a:lvl3pPr lvl="2" algn="ctr" rtl="0">
              <a:spcBef>
                <a:spcPts val="0"/>
              </a:spcBef>
              <a:spcAft>
                <a:spcPts val="0"/>
              </a:spcAft>
              <a:buClr>
                <a:schemeClr val="accent6"/>
              </a:buClr>
              <a:buSzPts val="2800"/>
              <a:buNone/>
              <a:defRPr sz="2800" b="1">
                <a:solidFill>
                  <a:schemeClr val="accent6"/>
                </a:solidFill>
              </a:defRPr>
            </a:lvl3pPr>
            <a:lvl4pPr lvl="3" algn="ctr" rtl="0">
              <a:spcBef>
                <a:spcPts val="0"/>
              </a:spcBef>
              <a:spcAft>
                <a:spcPts val="0"/>
              </a:spcAft>
              <a:buClr>
                <a:schemeClr val="accent6"/>
              </a:buClr>
              <a:buSzPts val="2800"/>
              <a:buNone/>
              <a:defRPr sz="2800" b="1">
                <a:solidFill>
                  <a:schemeClr val="accent6"/>
                </a:solidFill>
              </a:defRPr>
            </a:lvl4pPr>
            <a:lvl5pPr lvl="4" algn="ctr" rtl="0">
              <a:spcBef>
                <a:spcPts val="0"/>
              </a:spcBef>
              <a:spcAft>
                <a:spcPts val="0"/>
              </a:spcAft>
              <a:buClr>
                <a:schemeClr val="accent6"/>
              </a:buClr>
              <a:buSzPts val="2800"/>
              <a:buNone/>
              <a:defRPr sz="2800" b="1">
                <a:solidFill>
                  <a:schemeClr val="accent6"/>
                </a:solidFill>
              </a:defRPr>
            </a:lvl5pPr>
            <a:lvl6pPr lvl="5" algn="ctr" rtl="0">
              <a:spcBef>
                <a:spcPts val="0"/>
              </a:spcBef>
              <a:spcAft>
                <a:spcPts val="0"/>
              </a:spcAft>
              <a:buClr>
                <a:schemeClr val="accent6"/>
              </a:buClr>
              <a:buSzPts val="2800"/>
              <a:buNone/>
              <a:defRPr sz="2800" b="1">
                <a:solidFill>
                  <a:schemeClr val="accent6"/>
                </a:solidFill>
              </a:defRPr>
            </a:lvl6pPr>
            <a:lvl7pPr lvl="6" algn="ctr" rtl="0">
              <a:spcBef>
                <a:spcPts val="0"/>
              </a:spcBef>
              <a:spcAft>
                <a:spcPts val="0"/>
              </a:spcAft>
              <a:buClr>
                <a:schemeClr val="accent6"/>
              </a:buClr>
              <a:buSzPts val="2800"/>
              <a:buNone/>
              <a:defRPr sz="2800" b="1">
                <a:solidFill>
                  <a:schemeClr val="accent6"/>
                </a:solidFill>
              </a:defRPr>
            </a:lvl7pPr>
            <a:lvl8pPr lvl="7" algn="ctr" rtl="0">
              <a:spcBef>
                <a:spcPts val="0"/>
              </a:spcBef>
              <a:spcAft>
                <a:spcPts val="0"/>
              </a:spcAft>
              <a:buClr>
                <a:schemeClr val="accent6"/>
              </a:buClr>
              <a:buSzPts val="2800"/>
              <a:buNone/>
              <a:defRPr sz="2800" b="1">
                <a:solidFill>
                  <a:schemeClr val="accent6"/>
                </a:solidFill>
              </a:defRPr>
            </a:lvl8pPr>
            <a:lvl9pPr lvl="8" algn="ctr" rtl="0">
              <a:spcBef>
                <a:spcPts val="0"/>
              </a:spcBef>
              <a:spcAft>
                <a:spcPts val="0"/>
              </a:spcAft>
              <a:buClr>
                <a:schemeClr val="accent6"/>
              </a:buClr>
              <a:buSzPts val="2800"/>
              <a:buNone/>
              <a:defRPr sz="2800" b="1">
                <a:solidFill>
                  <a:schemeClr val="accent6"/>
                </a:solidFill>
              </a:defRPr>
            </a:lvl9pPr>
          </a:lstStyle>
          <a:p>
            <a:endParaRPr/>
          </a:p>
        </p:txBody>
      </p:sp>
      <p:grpSp>
        <p:nvGrpSpPr>
          <p:cNvPr id="332" name="Google Shape;332;p35"/>
          <p:cNvGrpSpPr/>
          <p:nvPr/>
        </p:nvGrpSpPr>
        <p:grpSpPr>
          <a:xfrm flipH="1">
            <a:off x="8706834" y="3981385"/>
            <a:ext cx="216300" cy="965800"/>
            <a:chOff x="4664716" y="3950185"/>
            <a:chExt cx="216300" cy="965800"/>
          </a:xfrm>
        </p:grpSpPr>
        <p:sp>
          <p:nvSpPr>
            <p:cNvPr id="333" name="Google Shape;333;p3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35"/>
          <p:cNvSpPr/>
          <p:nvPr/>
        </p:nvSpPr>
        <p:spPr>
          <a:xfrm>
            <a:off x="260184"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8746484"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260184"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8">
  <p:cSld name="CUSTOM_3_1_1_1_1_1_1">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340" name="Google Shape;340;p36"/>
          <p:cNvGrpSpPr/>
          <p:nvPr/>
        </p:nvGrpSpPr>
        <p:grpSpPr>
          <a:xfrm>
            <a:off x="220875" y="1233885"/>
            <a:ext cx="216300" cy="965800"/>
            <a:chOff x="4664716" y="3950185"/>
            <a:chExt cx="216300" cy="965800"/>
          </a:xfrm>
        </p:grpSpPr>
        <p:sp>
          <p:nvSpPr>
            <p:cNvPr id="341" name="Google Shape;341;p36"/>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6"/>
          <p:cNvGrpSpPr/>
          <p:nvPr/>
        </p:nvGrpSpPr>
        <p:grpSpPr>
          <a:xfrm flipH="1">
            <a:off x="8706834" y="3981385"/>
            <a:ext cx="216300" cy="965800"/>
            <a:chOff x="4664716" y="3950185"/>
            <a:chExt cx="216300" cy="965800"/>
          </a:xfrm>
        </p:grpSpPr>
        <p:sp>
          <p:nvSpPr>
            <p:cNvPr id="344" name="Google Shape;344;p36"/>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6"/>
          <p:cNvSpPr/>
          <p:nvPr/>
        </p:nvSpPr>
        <p:spPr>
          <a:xfrm>
            <a:off x="260184"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8746484"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260184"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body" idx="1"/>
          </p:nvPr>
        </p:nvSpPr>
        <p:spPr>
          <a:xfrm>
            <a:off x="713225" y="2417975"/>
            <a:ext cx="3600300" cy="194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1" name="Google Shape;41;p5"/>
          <p:cNvSpPr txBox="1">
            <a:spLocks noGrp="1"/>
          </p:cNvSpPr>
          <p:nvPr>
            <p:ph type="body" idx="2"/>
          </p:nvPr>
        </p:nvSpPr>
        <p:spPr>
          <a:xfrm>
            <a:off x="4834525" y="2417975"/>
            <a:ext cx="3600300" cy="1944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2" name="Google Shape;42;p5"/>
          <p:cNvSpPr txBox="1">
            <a:spLocks noGrp="1"/>
          </p:cNvSpPr>
          <p:nvPr>
            <p:ph type="subTitle" idx="3"/>
          </p:nvPr>
        </p:nvSpPr>
        <p:spPr>
          <a:xfrm>
            <a:off x="713225" y="1880450"/>
            <a:ext cx="3600300" cy="4962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2pPr>
            <a:lvl3pPr lvl="2"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3pPr>
            <a:lvl4pPr lvl="3"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4pPr>
            <a:lvl5pPr lvl="4"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5pPr>
            <a:lvl6pPr lvl="5"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6pPr>
            <a:lvl7pPr lvl="6"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7pPr>
            <a:lvl8pPr lvl="7"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8pPr>
            <a:lvl9pPr lvl="8"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9pPr>
          </a:lstStyle>
          <a:p>
            <a:endParaRPr/>
          </a:p>
        </p:txBody>
      </p:sp>
      <p:sp>
        <p:nvSpPr>
          <p:cNvPr id="43" name="Google Shape;43;p5"/>
          <p:cNvSpPr txBox="1">
            <a:spLocks noGrp="1"/>
          </p:cNvSpPr>
          <p:nvPr>
            <p:ph type="subTitle" idx="4"/>
          </p:nvPr>
        </p:nvSpPr>
        <p:spPr>
          <a:xfrm>
            <a:off x="4834525" y="1880450"/>
            <a:ext cx="3600300" cy="4962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2pPr>
            <a:lvl3pPr lvl="2"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3pPr>
            <a:lvl4pPr lvl="3"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4pPr>
            <a:lvl5pPr lvl="4"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5pPr>
            <a:lvl6pPr lvl="5"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6pPr>
            <a:lvl7pPr lvl="6"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7pPr>
            <a:lvl8pPr lvl="7"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8pPr>
            <a:lvl9pPr lvl="8"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9pPr>
          </a:lstStyle>
          <a:p>
            <a:endParaRPr/>
          </a:p>
        </p:txBody>
      </p:sp>
      <p:sp>
        <p:nvSpPr>
          <p:cNvPr id="44" name="Google Shape;44;p5"/>
          <p:cNvSpPr txBox="1">
            <a:spLocks noGrp="1"/>
          </p:cNvSpPr>
          <p:nvPr>
            <p:ph type="title"/>
          </p:nvPr>
        </p:nvSpPr>
        <p:spPr>
          <a:xfrm>
            <a:off x="713225" y="539500"/>
            <a:ext cx="7780200" cy="996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45" name="Google Shape;45;p5"/>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flipH="1">
            <a:off x="4900375" y="1072600"/>
            <a:ext cx="3530400" cy="152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7"/>
          <p:cNvSpPr txBox="1">
            <a:spLocks noGrp="1"/>
          </p:cNvSpPr>
          <p:nvPr>
            <p:ph type="subTitle" idx="1"/>
          </p:nvPr>
        </p:nvSpPr>
        <p:spPr>
          <a:xfrm flipH="1">
            <a:off x="4660663"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53" name="Google Shape;53;p7"/>
          <p:cNvSpPr txBox="1">
            <a:spLocks noGrp="1"/>
          </p:cNvSpPr>
          <p:nvPr>
            <p:ph type="title" idx="2" hasCustomPrompt="1"/>
          </p:nvPr>
        </p:nvSpPr>
        <p:spPr>
          <a:xfrm flipH="1">
            <a:off x="4660675" y="215825"/>
            <a:ext cx="3770100" cy="323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54" name="Google Shape;54;p7"/>
          <p:cNvSpPr txBox="1">
            <a:spLocks noGrp="1"/>
          </p:cNvSpPr>
          <p:nvPr>
            <p:ph type="subTitle" idx="3"/>
          </p:nvPr>
        </p:nvSpPr>
        <p:spPr>
          <a:xfrm>
            <a:off x="4900375" y="2653200"/>
            <a:ext cx="3530400" cy="12129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142325" y="1049250"/>
            <a:ext cx="6859500" cy="28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8"/>
          <p:cNvSpPr txBox="1">
            <a:spLocks noGrp="1"/>
          </p:cNvSpPr>
          <p:nvPr>
            <p:ph type="subTitle" idx="1"/>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58" name="Google Shape;58;p8"/>
          <p:cNvSpPr txBox="1">
            <a:spLocks noGrp="1"/>
          </p:cNvSpPr>
          <p:nvPr>
            <p:ph type="title" idx="2"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59" name="Google Shape;59;p8"/>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p:nvPr/>
        </p:nvSpPr>
        <p:spPr>
          <a:xfrm flipH="1">
            <a:off x="-16500" y="-17850"/>
            <a:ext cx="9177000" cy="5179200"/>
          </a:xfrm>
          <a:prstGeom prst="rect">
            <a:avLst/>
          </a:prstGeom>
          <a:solidFill>
            <a:srgbClr val="380093">
              <a:alpha val="2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3"/>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77" name="Google Shape;77;p10"/>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8" name="Google Shape;78;p10"/>
          <p:cNvGrpSpPr/>
          <p:nvPr/>
        </p:nvGrpSpPr>
        <p:grpSpPr>
          <a:xfrm>
            <a:off x="260175" y="320513"/>
            <a:ext cx="8623650" cy="4531050"/>
            <a:chOff x="260175" y="320513"/>
            <a:chExt cx="8623650" cy="4531050"/>
          </a:xfrm>
        </p:grpSpPr>
        <p:sp>
          <p:nvSpPr>
            <p:cNvPr id="79" name="Google Shape;79;p10"/>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0"/>
            <p:cNvGrpSpPr/>
            <p:nvPr/>
          </p:nvGrpSpPr>
          <p:grpSpPr>
            <a:xfrm>
              <a:off x="8632041" y="3247910"/>
              <a:ext cx="216300" cy="965800"/>
              <a:chOff x="4664716" y="3950185"/>
              <a:chExt cx="216300" cy="965800"/>
            </a:xfrm>
          </p:grpSpPr>
          <p:sp>
            <p:nvSpPr>
              <p:cNvPr id="82" name="Google Shape;82;p1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customXml" Target="../ink/ink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a:t>花草苗木資料庫</a:t>
            </a:r>
            <a:endParaRPr/>
          </a:p>
        </p:txBody>
      </p:sp>
      <p:sp>
        <p:nvSpPr>
          <p:cNvPr id="390" name="Google Shape;390;p40"/>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S09350246 張子中</a:t>
            </a:r>
            <a:endParaRPr/>
          </a:p>
          <a:p>
            <a:pPr marL="0" lvl="0" indent="0" algn="ctr" rtl="0">
              <a:spcBef>
                <a:spcPts val="0"/>
              </a:spcBef>
              <a:spcAft>
                <a:spcPts val="0"/>
              </a:spcAft>
              <a:buClr>
                <a:schemeClr val="dk1"/>
              </a:buClr>
              <a:buSzPts val="1100"/>
              <a:buFont typeface="Arial"/>
              <a:buNone/>
            </a:pPr>
            <a:r>
              <a:rPr lang="en"/>
              <a:t>S09350256 林佳緯</a:t>
            </a:r>
            <a:endParaRPr/>
          </a:p>
        </p:txBody>
      </p:sp>
      <p:grpSp>
        <p:nvGrpSpPr>
          <p:cNvPr id="391" name="Google Shape;391;p40"/>
          <p:cNvGrpSpPr/>
          <p:nvPr/>
        </p:nvGrpSpPr>
        <p:grpSpPr>
          <a:xfrm>
            <a:off x="428046" y="1153662"/>
            <a:ext cx="3089343" cy="3060027"/>
            <a:chOff x="514246" y="1153662"/>
            <a:chExt cx="3089343" cy="3060027"/>
          </a:xfrm>
        </p:grpSpPr>
        <p:sp>
          <p:nvSpPr>
            <p:cNvPr id="392" name="Google Shape;392;p40"/>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393" name="Google Shape;393;p40"/>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40"/>
          <p:cNvGrpSpPr/>
          <p:nvPr/>
        </p:nvGrpSpPr>
        <p:grpSpPr>
          <a:xfrm>
            <a:off x="4664716" y="3950185"/>
            <a:ext cx="216300" cy="965800"/>
            <a:chOff x="4664716" y="3950185"/>
            <a:chExt cx="216300" cy="965800"/>
          </a:xfrm>
        </p:grpSpPr>
        <p:sp>
          <p:nvSpPr>
            <p:cNvPr id="793" name="Google Shape;793;p4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3387291" y="116735"/>
            <a:ext cx="216300" cy="965800"/>
            <a:chOff x="4664716" y="3950185"/>
            <a:chExt cx="216300" cy="965800"/>
          </a:xfrm>
        </p:grpSpPr>
        <p:sp>
          <p:nvSpPr>
            <p:cNvPr id="796" name="Google Shape;796;p4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036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(1)</a:t>
            </a:r>
            <a:r>
              <a:rPr lang="zh-TW" altLang="en-US" sz="2000" dirty="0">
                <a:solidFill>
                  <a:srgbClr val="00B0F0"/>
                </a:solidFill>
                <a:latin typeface="Times"/>
                <a:ea typeface="Times"/>
                <a:cs typeface="Times"/>
                <a:sym typeface="Times"/>
              </a:rPr>
              <a:t>供應商使用者介面。</a:t>
            </a:r>
            <a:br>
              <a:rPr lang="en-US" altLang="zh-TW" sz="2000" dirty="0">
                <a:latin typeface="Times"/>
                <a:ea typeface="Times"/>
                <a:cs typeface="Times"/>
                <a:sym typeface="Times"/>
              </a:rPr>
            </a:br>
            <a:r>
              <a:rPr lang="en-US" altLang="zh-TW" sz="2000" dirty="0">
                <a:latin typeface="Times"/>
                <a:ea typeface="Times"/>
                <a:cs typeface="Times"/>
                <a:sym typeface="Times"/>
              </a:rPr>
              <a:t>A.</a:t>
            </a:r>
            <a:r>
              <a:rPr lang="zh-TW" altLang="en-US" sz="2000" dirty="0">
                <a:latin typeface="Times"/>
                <a:ea typeface="Times"/>
                <a:cs typeface="Times"/>
                <a:sym typeface="Times"/>
              </a:rPr>
              <a:t>輸入供應商名稱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B.</a:t>
            </a:r>
            <a:r>
              <a:rPr lang="zh-TW" altLang="en-US" sz="2000" dirty="0">
                <a:latin typeface="Times"/>
                <a:ea typeface="Times"/>
                <a:cs typeface="Times"/>
                <a:sym typeface="Times"/>
              </a:rPr>
              <a:t>輸入供應商統一編號</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C.</a:t>
            </a:r>
            <a:r>
              <a:rPr lang="zh-TW" altLang="en-US" sz="2000" dirty="0">
                <a:latin typeface="Times"/>
                <a:ea typeface="Times"/>
                <a:cs typeface="Times"/>
                <a:sym typeface="Times"/>
              </a:rPr>
              <a:t>輸入電話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之數字字串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D.</a:t>
            </a:r>
            <a:r>
              <a:rPr lang="zh-TW" altLang="en-US" sz="2000" dirty="0">
                <a:latin typeface="Times"/>
                <a:ea typeface="Times"/>
                <a:cs typeface="Times"/>
                <a:sym typeface="Times"/>
              </a:rPr>
              <a:t>輸入</a:t>
            </a:r>
            <a:r>
              <a:rPr lang="en-US" altLang="zh-TW" sz="2000" dirty="0">
                <a:latin typeface="Times"/>
                <a:ea typeface="Times"/>
                <a:cs typeface="Times"/>
                <a:sym typeface="Times"/>
              </a:rPr>
              <a:t>Email(</a:t>
            </a:r>
            <a:r>
              <a:rPr lang="zh-TW" altLang="en-US" sz="2000" dirty="0">
                <a:latin typeface="Times"/>
                <a:cs typeface="Times"/>
                <a:sym typeface="Times"/>
              </a:rPr>
              <a:t>最多</a:t>
            </a:r>
            <a:r>
              <a:rPr lang="en-US" altLang="zh-TW" sz="2000" dirty="0">
                <a:latin typeface="Times"/>
                <a:cs typeface="Times"/>
                <a:sym typeface="Times"/>
              </a:rPr>
              <a:t>42 byte</a:t>
            </a:r>
            <a:r>
              <a:rPr lang="zh-TW" altLang="zh-TW" sz="2000" dirty="0">
                <a:latin typeface="Times"/>
                <a:cs typeface="Times"/>
              </a:rPr>
              <a:t>之</a:t>
            </a:r>
            <a:r>
              <a:rPr lang="en-US" altLang="zh-TW" sz="2000" dirty="0">
                <a:latin typeface="Times"/>
                <a:cs typeface="Times"/>
              </a:rPr>
              <a:t>email</a:t>
            </a:r>
            <a:r>
              <a:rPr lang="zh-TW" altLang="zh-TW" sz="2000" dirty="0">
                <a:latin typeface="Times"/>
                <a:cs typeface="Times"/>
              </a:rPr>
              <a:t>格式字串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E.</a:t>
            </a:r>
            <a:r>
              <a:rPr lang="zh-TW" altLang="en-US" sz="2000" dirty="0">
                <a:latin typeface="Times"/>
                <a:ea typeface="Times"/>
                <a:cs typeface="Times"/>
                <a:sym typeface="Times"/>
              </a:rPr>
              <a:t>輸入負責人姓名</a:t>
            </a:r>
            <a:r>
              <a:rPr lang="en-US" altLang="zh-TW" sz="2000" dirty="0">
                <a:latin typeface="Times"/>
                <a:cs typeface="Times"/>
                <a:sym typeface="Times"/>
              </a:rPr>
              <a:t>(</a:t>
            </a:r>
            <a:r>
              <a:rPr lang="zh-TW" altLang="en-US" sz="2000" dirty="0">
                <a:latin typeface="Times"/>
                <a:cs typeface="Times"/>
                <a:sym typeface="Times"/>
              </a:rPr>
              <a:t>最多</a:t>
            </a:r>
            <a:r>
              <a:rPr lang="en-US" altLang="zh-TW" sz="2000" dirty="0">
                <a:latin typeface="Times"/>
                <a:cs typeface="Times"/>
                <a:sym typeface="Times"/>
              </a:rPr>
              <a:t>16</a:t>
            </a:r>
            <a:r>
              <a:rPr lang="zh-TW" altLang="en-US" sz="2000" dirty="0">
                <a:latin typeface="Times"/>
                <a:cs typeface="Times"/>
                <a:sym typeface="Times"/>
              </a:rPr>
              <a:t> </a:t>
            </a:r>
            <a:r>
              <a:rPr lang="en-US" altLang="zh-TW" sz="2000" dirty="0">
                <a:latin typeface="Times"/>
                <a:cs typeface="Times"/>
                <a:sym typeface="Times"/>
              </a:rPr>
              <a:t>byte</a:t>
            </a:r>
            <a:r>
              <a:rPr lang="zh-TW" altLang="en-US" sz="2000" dirty="0">
                <a:latin typeface="Times"/>
                <a:ea typeface="Times"/>
                <a:cs typeface="Times"/>
                <a:sym typeface="Times"/>
              </a:rPr>
              <a:t>字串</a:t>
            </a:r>
            <a:r>
              <a:rPr lang="en-US" altLang="zh-TW" sz="2000" dirty="0">
                <a:latin typeface="Times"/>
                <a:cs typeface="Times"/>
                <a:sym typeface="Times"/>
              </a:rPr>
              <a:t>)</a:t>
            </a:r>
            <a:br>
              <a:rPr lang="en-US" altLang="zh-TW" sz="1100" dirty="0">
                <a:latin typeface="Times"/>
                <a:ea typeface="Times"/>
                <a:cs typeface="Times"/>
                <a:sym typeface="Times"/>
              </a:rPr>
            </a:br>
            <a:endParaRPr sz="11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3" name="圖片 2">
            <a:extLst>
              <a:ext uri="{FF2B5EF4-FFF2-40B4-BE49-F238E27FC236}">
                <a16:creationId xmlns:a16="http://schemas.microsoft.com/office/drawing/2014/main" id="{A7F410D4-50CB-70B2-0B6D-8082BA184953}"/>
              </a:ext>
            </a:extLst>
          </p:cNvPr>
          <p:cNvPicPr>
            <a:picLocks noChangeAspect="1"/>
          </p:cNvPicPr>
          <p:nvPr/>
        </p:nvPicPr>
        <p:blipFill>
          <a:blip r:embed="rId3"/>
          <a:stretch>
            <a:fillRect/>
          </a:stretch>
        </p:blipFill>
        <p:spPr>
          <a:xfrm>
            <a:off x="4877035" y="123854"/>
            <a:ext cx="4163315" cy="3404850"/>
          </a:xfrm>
          <a:prstGeom prst="rect">
            <a:avLst/>
          </a:prstGeom>
        </p:spPr>
      </p:pic>
      <p:pic>
        <p:nvPicPr>
          <p:cNvPr id="4" name="圖片 3">
            <a:extLst>
              <a:ext uri="{FF2B5EF4-FFF2-40B4-BE49-F238E27FC236}">
                <a16:creationId xmlns:a16="http://schemas.microsoft.com/office/drawing/2014/main" id="{DFE45B4A-884B-3E67-6C72-7E4AA68825EA}"/>
              </a:ext>
            </a:extLst>
          </p:cNvPr>
          <p:cNvPicPr>
            <a:picLocks noChangeAspect="1"/>
          </p:cNvPicPr>
          <p:nvPr/>
        </p:nvPicPr>
        <p:blipFill>
          <a:blip r:embed="rId4"/>
          <a:stretch>
            <a:fillRect/>
          </a:stretch>
        </p:blipFill>
        <p:spPr>
          <a:xfrm>
            <a:off x="705922" y="3570431"/>
            <a:ext cx="6049219" cy="990738"/>
          </a:xfrm>
          <a:prstGeom prst="rect">
            <a:avLst/>
          </a:prstGeom>
        </p:spPr>
      </p:pic>
    </p:spTree>
    <p:extLst>
      <p:ext uri="{BB962C8B-B14F-4D97-AF65-F5344CB8AC3E}">
        <p14:creationId xmlns:p14="http://schemas.microsoft.com/office/powerpoint/2010/main" val="392879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53262" y="1075421"/>
            <a:ext cx="8083420" cy="4065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(2)</a:t>
            </a:r>
            <a:r>
              <a:rPr lang="zh-TW" altLang="en-US" sz="2000" dirty="0">
                <a:solidFill>
                  <a:srgbClr val="00B0F0"/>
                </a:solidFill>
                <a:latin typeface="Times"/>
                <a:ea typeface="Times"/>
                <a:cs typeface="Times"/>
                <a:sym typeface="Times"/>
              </a:rPr>
              <a:t>花草苗木使用者介面。</a:t>
            </a:r>
            <a:br>
              <a:rPr lang="en-US" altLang="zh-TW" sz="2000" dirty="0">
                <a:latin typeface="Times"/>
                <a:ea typeface="Times"/>
                <a:cs typeface="Times"/>
                <a:sym typeface="Times"/>
              </a:rPr>
            </a:br>
            <a:r>
              <a:rPr lang="en-US" altLang="zh-TW" sz="2000" dirty="0">
                <a:latin typeface="Times"/>
                <a:ea typeface="Times"/>
                <a:cs typeface="Times"/>
                <a:sym typeface="Times"/>
              </a:rPr>
              <a:t>A.</a:t>
            </a:r>
            <a:r>
              <a:rPr lang="zh-TW" altLang="en-US" sz="2000" dirty="0">
                <a:latin typeface="Times"/>
                <a:ea typeface="Times"/>
                <a:cs typeface="Times"/>
                <a:sym typeface="Times"/>
              </a:rPr>
              <a:t>輸入花草苗木名稱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sz="2000" dirty="0">
                <a:latin typeface="Times"/>
                <a:ea typeface="Times"/>
                <a:cs typeface="Times"/>
                <a:sym typeface="Times"/>
              </a:rPr>
              <a:t>B.</a:t>
            </a:r>
            <a:r>
              <a:rPr lang="zh-TW" altLang="en-US" sz="2000" dirty="0">
                <a:latin typeface="Times"/>
                <a:ea typeface="Times"/>
                <a:cs typeface="Times"/>
                <a:sym typeface="Times"/>
              </a:rPr>
              <a:t>輸入花草苗木編號</a:t>
            </a:r>
            <a:r>
              <a:rPr lang="en-US" altLang="zh-TW" sz="2000" dirty="0">
                <a:latin typeface="Times"/>
                <a:ea typeface="Times"/>
                <a:cs typeface="Times"/>
                <a:sym typeface="Times"/>
              </a:rPr>
              <a:t>(</a:t>
            </a:r>
            <a:r>
              <a:rPr lang="zh-TW" altLang="zh-TW" sz="2000" dirty="0">
                <a:latin typeface="Times"/>
                <a:cs typeface="Times"/>
              </a:rPr>
              <a:t>為十碼數字字串加上三個</a:t>
            </a:r>
            <a:r>
              <a:rPr lang="en-US" altLang="zh-TW" sz="2000" dirty="0">
                <a:latin typeface="Times"/>
                <a:cs typeface="Times"/>
              </a:rPr>
              <a:t>”-“</a:t>
            </a:r>
            <a:r>
              <a:rPr lang="zh-TW" altLang="zh-TW" sz="2000" dirty="0">
                <a:latin typeface="Times"/>
                <a:cs typeface="Times"/>
              </a:rPr>
              <a:t>，</a:t>
            </a:r>
            <a:br>
              <a:rPr lang="en-US" altLang="zh-TW" sz="2000" dirty="0">
                <a:latin typeface="Times"/>
                <a:cs typeface="Times"/>
              </a:rPr>
            </a:br>
            <a:r>
              <a:rPr lang="zh-TW" altLang="en-US" sz="2000" dirty="0">
                <a:latin typeface="Times"/>
                <a:cs typeface="Times"/>
              </a:rPr>
              <a:t>    </a:t>
            </a:r>
            <a:r>
              <a:rPr lang="zh-TW" altLang="zh-TW" sz="2000" dirty="0">
                <a:latin typeface="Times"/>
                <a:cs typeface="Times"/>
              </a:rPr>
              <a:t>格式為</a:t>
            </a:r>
            <a:r>
              <a:rPr lang="en-US" altLang="zh-TW" sz="2000" dirty="0">
                <a:latin typeface="Times"/>
                <a:cs typeface="Times"/>
              </a:rPr>
              <a:t> XX-XXX-XXXX-X</a:t>
            </a:r>
            <a:r>
              <a:rPr lang="en-US" altLang="zh-TW" sz="2000" dirty="0">
                <a:latin typeface="Times"/>
                <a:ea typeface="Times"/>
                <a:cs typeface="Times"/>
                <a:sym typeface="Times"/>
              </a:rPr>
              <a:t>)</a:t>
            </a:r>
            <a:br>
              <a:rPr lang="en-US" sz="2000" dirty="0">
                <a:latin typeface="Times"/>
                <a:ea typeface="Times"/>
                <a:cs typeface="Times"/>
                <a:sym typeface="Times"/>
              </a:rPr>
            </a:br>
            <a:r>
              <a:rPr lang="en-US" sz="2000" dirty="0">
                <a:latin typeface="Times"/>
                <a:ea typeface="Times"/>
                <a:cs typeface="Times"/>
                <a:sym typeface="Times"/>
              </a:rPr>
              <a:t>C.</a:t>
            </a:r>
            <a:r>
              <a:rPr lang="zh-TW" altLang="en-US" sz="2000" dirty="0">
                <a:latin typeface="Times"/>
                <a:ea typeface="Times"/>
                <a:cs typeface="Times"/>
                <a:sym typeface="Times"/>
              </a:rPr>
              <a:t>輸入公司內現有數量</a:t>
            </a:r>
            <a:r>
              <a:rPr lang="en-US" altLang="zh-TW" sz="2000" dirty="0">
                <a:latin typeface="Times"/>
                <a:ea typeface="Times"/>
                <a:cs typeface="Times"/>
                <a:sym typeface="Times"/>
              </a:rPr>
              <a:t>(</a:t>
            </a:r>
            <a:r>
              <a:rPr lang="zh-TW" altLang="en-US" sz="2000" dirty="0">
                <a:latin typeface="Times"/>
                <a:ea typeface="Times"/>
                <a:cs typeface="Times"/>
                <a:sym typeface="Times"/>
              </a:rPr>
              <a:t>為最多八碼之整數</a:t>
            </a:r>
            <a:r>
              <a:rPr lang="en-US" altLang="zh-TW" sz="2000" dirty="0">
                <a:latin typeface="Times"/>
                <a:ea typeface="Times"/>
                <a:cs typeface="Times"/>
                <a:sym typeface="Times"/>
              </a:rPr>
              <a:t>)</a:t>
            </a:r>
            <a:br>
              <a:rPr lang="en-US" sz="2000" dirty="0">
                <a:latin typeface="Times"/>
                <a:ea typeface="Times"/>
                <a:cs typeface="Times"/>
                <a:sym typeface="Times"/>
              </a:rPr>
            </a:br>
            <a:r>
              <a:rPr lang="en-US" sz="2000" dirty="0">
                <a:latin typeface="Times"/>
                <a:ea typeface="Times"/>
                <a:cs typeface="Times"/>
                <a:sym typeface="Times"/>
              </a:rPr>
              <a:t>D.</a:t>
            </a:r>
            <a:r>
              <a:rPr lang="zh-TW" altLang="en-US" sz="2000" dirty="0">
                <a:latin typeface="Times"/>
                <a:ea typeface="Times"/>
                <a:cs typeface="Times"/>
                <a:sym typeface="Times"/>
              </a:rPr>
              <a:t>輸入公司內存放位置</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20</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sz="2000" dirty="0">
                <a:latin typeface="Times"/>
                <a:ea typeface="Times"/>
                <a:cs typeface="Times"/>
                <a:sym typeface="Times"/>
              </a:rPr>
            </a:br>
            <a:r>
              <a:rPr lang="en-US" sz="2000" dirty="0">
                <a:latin typeface="Times"/>
                <a:ea typeface="Times"/>
                <a:cs typeface="Times"/>
                <a:sym typeface="Times"/>
              </a:rPr>
              <a:t>E.</a:t>
            </a:r>
            <a:r>
              <a:rPr lang="zh-TW" altLang="en-US" sz="2000" dirty="0">
                <a:latin typeface="Times"/>
                <a:ea typeface="Times"/>
                <a:cs typeface="Times"/>
                <a:sym typeface="Times"/>
              </a:rPr>
              <a:t>輸入 進貨日期</a:t>
            </a:r>
            <a:r>
              <a:rPr lang="en-US" altLang="zh-TW" sz="2000" dirty="0">
                <a:latin typeface="Times"/>
                <a:ea typeface="Times"/>
                <a:cs typeface="Times"/>
                <a:sym typeface="Times"/>
              </a:rPr>
              <a:t>(</a:t>
            </a:r>
            <a:r>
              <a:rPr lang="zh-TW" altLang="en-US" sz="2000" dirty="0">
                <a:latin typeface="Times"/>
                <a:ea typeface="Times"/>
                <a:cs typeface="Times"/>
                <a:sym typeface="Times"/>
              </a:rPr>
              <a:t>格式為</a:t>
            </a:r>
            <a:r>
              <a:rPr lang="en-US" altLang="zh-TW" sz="2000" dirty="0" err="1">
                <a:latin typeface="Times"/>
                <a:ea typeface="Times"/>
                <a:cs typeface="Times"/>
                <a:sym typeface="Times"/>
              </a:rPr>
              <a:t>yyyy</a:t>
            </a:r>
            <a:r>
              <a:rPr lang="en-US" altLang="zh-TW" sz="2000" dirty="0">
                <a:latin typeface="Times"/>
                <a:ea typeface="Times"/>
                <a:cs typeface="Times"/>
                <a:sym typeface="Times"/>
              </a:rPr>
              <a:t>-mm-dd)</a:t>
            </a:r>
            <a:br>
              <a:rPr lang="en-US" altLang="zh-TW" sz="2000" dirty="0">
                <a:latin typeface="Times"/>
                <a:ea typeface="Times"/>
                <a:cs typeface="Times"/>
                <a:sym typeface="Times"/>
              </a:rPr>
            </a:br>
            <a:r>
              <a:rPr lang="en-US" altLang="zh-TW" sz="2000" dirty="0">
                <a:latin typeface="Times"/>
                <a:ea typeface="Times"/>
                <a:cs typeface="Times"/>
                <a:sym typeface="Times"/>
              </a:rPr>
              <a:t>F.</a:t>
            </a:r>
            <a:r>
              <a:rPr lang="zh-TW" altLang="en-US" sz="2000" dirty="0">
                <a:latin typeface="Times"/>
                <a:ea typeface="Times"/>
                <a:cs typeface="Times"/>
                <a:sym typeface="Times"/>
              </a:rPr>
              <a:t>輸入供應商名稱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G.</a:t>
            </a:r>
            <a:r>
              <a:rPr lang="zh-TW" altLang="en-US" sz="2000" dirty="0">
                <a:latin typeface="Times"/>
                <a:ea typeface="Times"/>
                <a:cs typeface="Times"/>
                <a:sym typeface="Times"/>
              </a:rPr>
              <a:t>輸入供應商統一編號</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endParaRPr lang="en-US"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spTree>
    <p:extLst>
      <p:ext uri="{BB962C8B-B14F-4D97-AF65-F5344CB8AC3E}">
        <p14:creationId xmlns:p14="http://schemas.microsoft.com/office/powerpoint/2010/main" val="250597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53277"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br>
              <a:rPr lang="en-US" altLang="zh-TW" sz="2000" dirty="0">
                <a:latin typeface="Times"/>
                <a:ea typeface="Times"/>
                <a:cs typeface="Times"/>
                <a:sym typeface="Times"/>
              </a:rPr>
            </a:br>
            <a:r>
              <a:rPr lang="en-US" altLang="zh-TW" sz="2000" dirty="0">
                <a:latin typeface="Times"/>
                <a:ea typeface="Times"/>
                <a:cs typeface="Times"/>
                <a:sym typeface="Times"/>
              </a:rPr>
              <a:t>H.</a:t>
            </a:r>
            <a:r>
              <a:rPr lang="zh-TW" altLang="en-US" sz="2000" dirty="0">
                <a:latin typeface="Times"/>
                <a:ea typeface="Times"/>
                <a:cs typeface="Times"/>
                <a:sym typeface="Times"/>
              </a:rPr>
              <a:t>輸入單位</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4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I.</a:t>
            </a:r>
            <a:r>
              <a:rPr lang="zh-TW" altLang="en-US" sz="2000" dirty="0">
                <a:latin typeface="Times"/>
                <a:ea typeface="Times"/>
                <a:cs typeface="Times"/>
                <a:sym typeface="Times"/>
              </a:rPr>
              <a:t>輸入單價</a:t>
            </a:r>
            <a:r>
              <a:rPr lang="en-US" altLang="zh-TW" sz="2000" dirty="0">
                <a:latin typeface="Times"/>
                <a:ea typeface="Times"/>
                <a:cs typeface="Times"/>
                <a:sym typeface="Times"/>
              </a:rPr>
              <a:t>(</a:t>
            </a:r>
            <a:r>
              <a:rPr lang="zh-TW" altLang="en-US" sz="2000" dirty="0">
                <a:latin typeface="Times"/>
                <a:ea typeface="Times"/>
                <a:cs typeface="Times"/>
                <a:sym typeface="Times"/>
              </a:rPr>
              <a:t>均為十碼之實數</a:t>
            </a:r>
            <a:r>
              <a:rPr lang="en-US" altLang="zh-TW" sz="2000" dirty="0">
                <a:latin typeface="Times"/>
                <a:ea typeface="Times"/>
                <a:cs typeface="Times"/>
                <a:sym typeface="Times"/>
              </a:rPr>
              <a:t>(</a:t>
            </a:r>
            <a:r>
              <a:rPr lang="zh-TW" altLang="en-US" sz="2000" dirty="0">
                <a:latin typeface="Times"/>
                <a:ea typeface="Times"/>
                <a:cs typeface="Times"/>
                <a:sym typeface="Times"/>
              </a:rPr>
              <a:t>不含小數點</a:t>
            </a:r>
            <a:r>
              <a:rPr lang="en-US" altLang="zh-TW" sz="2000" dirty="0">
                <a:latin typeface="Times"/>
                <a:ea typeface="Times"/>
                <a:cs typeface="Times"/>
                <a:sym typeface="Times"/>
              </a:rPr>
              <a:t>)</a:t>
            </a:r>
            <a:r>
              <a:rPr lang="zh-TW" altLang="en-US" sz="2000" dirty="0">
                <a:latin typeface="Times"/>
                <a:ea typeface="Times"/>
                <a:cs typeface="Times"/>
                <a:sym typeface="Times"/>
              </a:rPr>
              <a:t>，</a:t>
            </a:r>
            <a:br>
              <a:rPr lang="en-US" altLang="zh-TW" sz="2000" dirty="0">
                <a:latin typeface="Times"/>
                <a:ea typeface="Times"/>
                <a:cs typeface="Times"/>
                <a:sym typeface="Times"/>
              </a:rPr>
            </a:br>
            <a:r>
              <a:rPr lang="zh-TW" altLang="en-US" sz="2000" dirty="0">
                <a:latin typeface="Times"/>
                <a:ea typeface="Times"/>
                <a:cs typeface="Times"/>
                <a:sym typeface="Times"/>
              </a:rPr>
              <a:t>  其中整數八碼，小數二碼</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J.</a:t>
            </a:r>
            <a:r>
              <a:rPr lang="zh-TW" altLang="en-US" sz="2000" dirty="0">
                <a:latin typeface="Times"/>
                <a:ea typeface="Times"/>
                <a:cs typeface="Times"/>
                <a:sym typeface="Times"/>
              </a:rPr>
              <a:t>輸入小計</a:t>
            </a:r>
            <a:r>
              <a:rPr lang="en-US" altLang="zh-TW" sz="2000" dirty="0">
                <a:latin typeface="Times"/>
                <a:ea typeface="Times"/>
                <a:cs typeface="Times"/>
                <a:sym typeface="Times"/>
              </a:rPr>
              <a:t>(</a:t>
            </a:r>
            <a:r>
              <a:rPr lang="zh-TW" altLang="en-US" sz="2000" dirty="0">
                <a:latin typeface="Times"/>
                <a:ea typeface="Times"/>
                <a:cs typeface="Times"/>
                <a:sym typeface="Times"/>
              </a:rPr>
              <a:t>同單價規範</a:t>
            </a:r>
            <a:r>
              <a:rPr lang="en-US" altLang="zh-TW" sz="2000" dirty="0">
                <a:latin typeface="Times"/>
                <a:ea typeface="Times"/>
                <a:cs typeface="Times"/>
                <a:sym typeface="Times"/>
              </a:rPr>
              <a:t>)</a:t>
            </a: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3" name="圖片 2">
            <a:extLst>
              <a:ext uri="{FF2B5EF4-FFF2-40B4-BE49-F238E27FC236}">
                <a16:creationId xmlns:a16="http://schemas.microsoft.com/office/drawing/2014/main" id="{B65ABA19-A967-975C-B3A1-6BC34B8E63C7}"/>
              </a:ext>
            </a:extLst>
          </p:cNvPr>
          <p:cNvPicPr>
            <a:picLocks noChangeAspect="1"/>
          </p:cNvPicPr>
          <p:nvPr/>
        </p:nvPicPr>
        <p:blipFill>
          <a:blip r:embed="rId3"/>
          <a:stretch>
            <a:fillRect/>
          </a:stretch>
        </p:blipFill>
        <p:spPr>
          <a:xfrm>
            <a:off x="4983785" y="762236"/>
            <a:ext cx="4079916" cy="2754246"/>
          </a:xfrm>
          <a:prstGeom prst="rect">
            <a:avLst/>
          </a:prstGeom>
        </p:spPr>
      </p:pic>
      <p:pic>
        <p:nvPicPr>
          <p:cNvPr id="4" name="圖片 3">
            <a:extLst>
              <a:ext uri="{FF2B5EF4-FFF2-40B4-BE49-F238E27FC236}">
                <a16:creationId xmlns:a16="http://schemas.microsoft.com/office/drawing/2014/main" id="{C232D19B-9741-1AFB-9132-2ECCA98374CF}"/>
              </a:ext>
            </a:extLst>
          </p:cNvPr>
          <p:cNvPicPr>
            <a:picLocks noChangeAspect="1"/>
          </p:cNvPicPr>
          <p:nvPr/>
        </p:nvPicPr>
        <p:blipFill>
          <a:blip r:embed="rId4"/>
          <a:stretch>
            <a:fillRect/>
          </a:stretch>
        </p:blipFill>
        <p:spPr>
          <a:xfrm>
            <a:off x="0" y="3652147"/>
            <a:ext cx="9144000" cy="1351854"/>
          </a:xfrm>
          <a:prstGeom prst="rect">
            <a:avLst/>
          </a:prstGeom>
        </p:spPr>
      </p:pic>
    </p:spTree>
    <p:extLst>
      <p:ext uri="{BB962C8B-B14F-4D97-AF65-F5344CB8AC3E}">
        <p14:creationId xmlns:p14="http://schemas.microsoft.com/office/powerpoint/2010/main" val="418184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53275" y="829619"/>
            <a:ext cx="8586688"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(3)</a:t>
            </a:r>
            <a:r>
              <a:rPr lang="zh-TW" altLang="en-US" sz="2000" dirty="0">
                <a:solidFill>
                  <a:srgbClr val="00B0F0"/>
                </a:solidFill>
                <a:latin typeface="Times"/>
                <a:ea typeface="Times"/>
                <a:cs typeface="Times"/>
                <a:sym typeface="Times"/>
              </a:rPr>
              <a:t>靜止戶使用者介面。</a:t>
            </a:r>
            <a:br>
              <a:rPr lang="en-US" altLang="zh-TW" sz="2000" dirty="0">
                <a:latin typeface="Times"/>
                <a:ea typeface="Times"/>
                <a:cs typeface="Times"/>
                <a:sym typeface="Times"/>
              </a:rPr>
            </a:br>
            <a:r>
              <a:rPr lang="en-US" altLang="zh-TW" sz="2000" dirty="0">
                <a:latin typeface="Times"/>
                <a:ea typeface="Times"/>
                <a:cs typeface="Times"/>
                <a:sym typeface="Times"/>
              </a:rPr>
              <a:t>A.</a:t>
            </a:r>
            <a:r>
              <a:rPr lang="zh-TW" altLang="en-US" sz="2000" dirty="0">
                <a:latin typeface="Times"/>
                <a:ea typeface="Times"/>
                <a:cs typeface="Times"/>
                <a:sym typeface="Times"/>
              </a:rPr>
              <a:t>輸入客戶姓名</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B.</a:t>
            </a:r>
            <a:r>
              <a:rPr lang="zh-TW" altLang="en-US" sz="2000" dirty="0">
                <a:latin typeface="Times"/>
                <a:ea typeface="Times"/>
                <a:cs typeface="Times"/>
                <a:sym typeface="Times"/>
              </a:rPr>
              <a:t>輸入 身分證字號</a:t>
            </a:r>
            <a:r>
              <a:rPr lang="en-US" altLang="zh-TW" sz="2000" dirty="0">
                <a:latin typeface="Times"/>
                <a:ea typeface="Times"/>
                <a:cs typeface="Times"/>
                <a:sym typeface="Times"/>
              </a:rPr>
              <a:t>/</a:t>
            </a:r>
            <a:r>
              <a:rPr lang="zh-TW" altLang="en-US" sz="2000" dirty="0">
                <a:latin typeface="Times"/>
                <a:ea typeface="Times"/>
                <a:cs typeface="Times"/>
                <a:sym typeface="Times"/>
              </a:rPr>
              <a:t>統一編號</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C.</a:t>
            </a:r>
            <a:r>
              <a:rPr lang="zh-TW" altLang="en-US" sz="2000" dirty="0">
                <a:latin typeface="Times"/>
                <a:ea typeface="Times"/>
                <a:cs typeface="Times"/>
                <a:sym typeface="Times"/>
              </a:rPr>
              <a:t>輸入生日</a:t>
            </a:r>
            <a:r>
              <a:rPr lang="en-US" altLang="zh-TW" sz="2000" dirty="0">
                <a:latin typeface="Times"/>
                <a:ea typeface="Times"/>
                <a:cs typeface="Times"/>
                <a:sym typeface="Times"/>
              </a:rPr>
              <a:t>(</a:t>
            </a:r>
            <a:r>
              <a:rPr lang="zh-TW" altLang="en-US" sz="2000" dirty="0">
                <a:latin typeface="Times"/>
                <a:ea typeface="Times"/>
                <a:cs typeface="Times"/>
                <a:sym typeface="Times"/>
              </a:rPr>
              <a:t>格式為</a:t>
            </a:r>
            <a:r>
              <a:rPr lang="en-US" altLang="zh-TW" sz="2000" dirty="0" err="1">
                <a:latin typeface="Times"/>
                <a:ea typeface="Times"/>
                <a:cs typeface="Times"/>
                <a:sym typeface="Times"/>
              </a:rPr>
              <a:t>yyyy</a:t>
            </a:r>
            <a:r>
              <a:rPr lang="en-US" altLang="zh-TW" sz="2000" dirty="0">
                <a:latin typeface="Times"/>
                <a:ea typeface="Times"/>
                <a:cs typeface="Times"/>
                <a:sym typeface="Times"/>
              </a:rPr>
              <a:t>-mm-dd)</a:t>
            </a:r>
            <a:br>
              <a:rPr lang="en-US" altLang="zh-TW" sz="2000" dirty="0">
                <a:latin typeface="Times"/>
                <a:ea typeface="Times"/>
                <a:cs typeface="Times"/>
                <a:sym typeface="Times"/>
              </a:rPr>
            </a:br>
            <a:r>
              <a:rPr lang="en-US" altLang="zh-TW" sz="2000" dirty="0">
                <a:latin typeface="Times"/>
                <a:ea typeface="Times"/>
                <a:cs typeface="Times"/>
                <a:sym typeface="Times"/>
              </a:rPr>
              <a:t>D.</a:t>
            </a:r>
            <a:r>
              <a:rPr lang="zh-TW" altLang="en-US" sz="2000" dirty="0">
                <a:latin typeface="Times"/>
                <a:ea typeface="Times"/>
                <a:cs typeface="Times"/>
                <a:sym typeface="Times"/>
              </a:rPr>
              <a:t>輸入電話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E.</a:t>
            </a:r>
            <a:r>
              <a:rPr lang="zh-TW" altLang="en-US" sz="2000" dirty="0">
                <a:latin typeface="Times"/>
                <a:ea typeface="Times"/>
                <a:cs typeface="Times"/>
                <a:sym typeface="Times"/>
              </a:rPr>
              <a:t>輸入 </a:t>
            </a:r>
            <a:r>
              <a:rPr lang="en-US" altLang="zh-TW" sz="2000" dirty="0">
                <a:latin typeface="Times"/>
                <a:ea typeface="Times"/>
                <a:cs typeface="Times"/>
                <a:sym typeface="Times"/>
              </a:rPr>
              <a:t>Email(</a:t>
            </a:r>
            <a:r>
              <a:rPr lang="zh-TW" altLang="en-US" sz="2000" dirty="0">
                <a:latin typeface="Times"/>
                <a:cs typeface="Times"/>
                <a:sym typeface="Times"/>
              </a:rPr>
              <a:t>最多</a:t>
            </a:r>
            <a:r>
              <a:rPr lang="en-US" altLang="zh-TW" sz="2000" dirty="0">
                <a:latin typeface="Times"/>
                <a:cs typeface="Times"/>
                <a:sym typeface="Times"/>
              </a:rPr>
              <a:t>42 byte</a:t>
            </a:r>
            <a:r>
              <a:rPr lang="zh-TW" altLang="zh-TW" sz="2000" dirty="0">
                <a:latin typeface="Times"/>
                <a:cs typeface="Times"/>
              </a:rPr>
              <a:t>之</a:t>
            </a:r>
            <a:r>
              <a:rPr lang="en-US" altLang="zh-TW" sz="2000" dirty="0">
                <a:latin typeface="Times"/>
                <a:cs typeface="Times"/>
              </a:rPr>
              <a:t>email</a:t>
            </a:r>
            <a:r>
              <a:rPr lang="zh-TW" altLang="zh-TW" sz="2000" dirty="0">
                <a:latin typeface="Times"/>
                <a:cs typeface="Times"/>
              </a:rPr>
              <a:t>格式字串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F.</a:t>
            </a:r>
            <a:r>
              <a:rPr lang="zh-TW" altLang="en-US" sz="2000" dirty="0">
                <a:latin typeface="Times"/>
                <a:ea typeface="Times"/>
                <a:cs typeface="Times"/>
                <a:sym typeface="Times"/>
              </a:rPr>
              <a:t>輸入年齡</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4 byte</a:t>
            </a:r>
            <a:r>
              <a:rPr lang="zh-TW" altLang="en-US" sz="2000" dirty="0">
                <a:latin typeface="Times"/>
                <a:ea typeface="Times"/>
                <a:cs typeface="Times"/>
                <a:sym typeface="Times"/>
              </a:rPr>
              <a:t>字串之整數</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G.</a:t>
            </a:r>
            <a:r>
              <a:rPr lang="zh-TW" altLang="en-US" sz="2000" dirty="0">
                <a:latin typeface="Times"/>
                <a:ea typeface="Times"/>
                <a:cs typeface="Times"/>
                <a:sym typeface="Times"/>
              </a:rPr>
              <a:t>輸入照片</a:t>
            </a:r>
            <a:r>
              <a:rPr lang="en-US" altLang="zh-TW" sz="2000" dirty="0">
                <a:latin typeface="Times"/>
                <a:ea typeface="Times"/>
                <a:cs typeface="Times"/>
                <a:sym typeface="Times"/>
              </a:rPr>
              <a:t>(</a:t>
            </a:r>
            <a:r>
              <a:rPr lang="zh-TW" altLang="en-US" sz="2000" dirty="0">
                <a:latin typeface="Times"/>
                <a:ea typeface="Times"/>
                <a:cs typeface="Times"/>
                <a:sym typeface="Times"/>
              </a:rPr>
              <a:t>貼上圖片檔</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H.</a:t>
            </a:r>
            <a:r>
              <a:rPr lang="zh-TW" altLang="en-US" sz="2000" dirty="0">
                <a:latin typeface="Times"/>
                <a:ea typeface="Times"/>
                <a:cs typeface="Times"/>
                <a:sym typeface="Times"/>
              </a:rPr>
              <a:t>輸入會員折扣</a:t>
            </a:r>
            <a:r>
              <a:rPr lang="en-US" altLang="zh-TW" sz="2000" dirty="0">
                <a:latin typeface="Times"/>
                <a:ea typeface="Times"/>
                <a:cs typeface="Times"/>
                <a:sym typeface="Times"/>
              </a:rPr>
              <a:t>(</a:t>
            </a:r>
            <a:r>
              <a:rPr lang="zh-TW" altLang="en-US" sz="2000" dirty="0">
                <a:latin typeface="Times"/>
                <a:ea typeface="Times"/>
                <a:cs typeface="Times"/>
                <a:sym typeface="Times"/>
              </a:rPr>
              <a:t>三碼之實數</a:t>
            </a:r>
            <a:r>
              <a:rPr lang="en-US" altLang="zh-TW" sz="2000" dirty="0">
                <a:latin typeface="Times"/>
                <a:ea typeface="Times"/>
                <a:cs typeface="Times"/>
                <a:sym typeface="Times"/>
              </a:rPr>
              <a:t>(</a:t>
            </a:r>
            <a:r>
              <a:rPr lang="zh-TW" altLang="en-US" sz="2000" dirty="0">
                <a:latin typeface="Times"/>
                <a:ea typeface="Times"/>
                <a:cs typeface="Times"/>
                <a:sym typeface="Times"/>
              </a:rPr>
              <a:t>不含小數點</a:t>
            </a:r>
            <a:r>
              <a:rPr lang="en-US" altLang="zh-TW" sz="2000" dirty="0">
                <a:latin typeface="Times"/>
                <a:ea typeface="Times"/>
                <a:cs typeface="Times"/>
                <a:sym typeface="Times"/>
              </a:rPr>
              <a:t>)</a:t>
            </a:r>
            <a:r>
              <a:rPr lang="zh-TW" altLang="en-US" sz="2000" dirty="0">
                <a:latin typeface="Times"/>
                <a:ea typeface="Times"/>
                <a:cs typeface="Times"/>
                <a:sym typeface="Times"/>
              </a:rPr>
              <a:t>，其中整數一碼，小數二碼。</a:t>
            </a:r>
            <a:r>
              <a:rPr lang="en-US" altLang="zh-TW" sz="2000" dirty="0">
                <a:latin typeface="Times"/>
                <a:ea typeface="Times"/>
                <a:cs typeface="Times"/>
                <a:sym typeface="Times"/>
              </a:rPr>
              <a:t>)</a:t>
            </a:r>
            <a:br>
              <a:rPr lang="en-US" altLang="zh-TW" sz="2000" dirty="0">
                <a:latin typeface="Times"/>
                <a:ea typeface="Times"/>
                <a:cs typeface="Times"/>
                <a:sym typeface="Times"/>
              </a:rPr>
            </a:br>
            <a:br>
              <a:rPr lang="en-US" altLang="zh-TW" sz="2000" dirty="0">
                <a:latin typeface="Times"/>
                <a:ea typeface="Times"/>
                <a:cs typeface="Times"/>
                <a:sym typeface="Times"/>
              </a:rPr>
            </a:br>
            <a:endParaRPr lang="en-US" altLang="zh-TW" sz="20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3" name="圖片 2">
            <a:extLst>
              <a:ext uri="{FF2B5EF4-FFF2-40B4-BE49-F238E27FC236}">
                <a16:creationId xmlns:a16="http://schemas.microsoft.com/office/drawing/2014/main" id="{91A19054-0541-6B8A-EE42-049A6DB364BC}"/>
              </a:ext>
            </a:extLst>
          </p:cNvPr>
          <p:cNvPicPr>
            <a:picLocks noChangeAspect="1"/>
          </p:cNvPicPr>
          <p:nvPr/>
        </p:nvPicPr>
        <p:blipFill>
          <a:blip r:embed="rId3"/>
          <a:stretch>
            <a:fillRect/>
          </a:stretch>
        </p:blipFill>
        <p:spPr>
          <a:xfrm>
            <a:off x="5396072" y="449321"/>
            <a:ext cx="3665534" cy="3385858"/>
          </a:xfrm>
          <a:prstGeom prst="rect">
            <a:avLst/>
          </a:prstGeom>
        </p:spPr>
      </p:pic>
      <p:pic>
        <p:nvPicPr>
          <p:cNvPr id="4" name="圖片 3">
            <a:extLst>
              <a:ext uri="{FF2B5EF4-FFF2-40B4-BE49-F238E27FC236}">
                <a16:creationId xmlns:a16="http://schemas.microsoft.com/office/drawing/2014/main" id="{E913A254-EF43-907F-4220-DC4D4DD8FD31}"/>
              </a:ext>
            </a:extLst>
          </p:cNvPr>
          <p:cNvPicPr>
            <a:picLocks noChangeAspect="1"/>
          </p:cNvPicPr>
          <p:nvPr/>
        </p:nvPicPr>
        <p:blipFill>
          <a:blip r:embed="rId4"/>
          <a:stretch>
            <a:fillRect/>
          </a:stretch>
        </p:blipFill>
        <p:spPr>
          <a:xfrm>
            <a:off x="0" y="4272540"/>
            <a:ext cx="9144000" cy="814256"/>
          </a:xfrm>
          <a:prstGeom prst="rect">
            <a:avLst/>
          </a:prstGeom>
        </p:spPr>
      </p:pic>
    </p:spTree>
    <p:extLst>
      <p:ext uri="{BB962C8B-B14F-4D97-AF65-F5344CB8AC3E}">
        <p14:creationId xmlns:p14="http://schemas.microsoft.com/office/powerpoint/2010/main" val="65547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53275" y="921763"/>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(4)</a:t>
            </a:r>
            <a:r>
              <a:rPr lang="zh-TW" altLang="en-US" sz="2000" dirty="0">
                <a:solidFill>
                  <a:srgbClr val="00B0F0"/>
                </a:solidFill>
                <a:latin typeface="Times"/>
                <a:ea typeface="Times"/>
                <a:cs typeface="Times"/>
                <a:sym typeface="Times"/>
              </a:rPr>
              <a:t>客戶使用者介面。</a:t>
            </a:r>
            <a:br>
              <a:rPr lang="en-US" altLang="zh-TW" sz="2000" dirty="0">
                <a:latin typeface="Times"/>
                <a:ea typeface="Times"/>
                <a:cs typeface="Times"/>
                <a:sym typeface="Times"/>
              </a:rPr>
            </a:br>
            <a:r>
              <a:rPr lang="en-US" altLang="zh-TW" sz="2000" dirty="0">
                <a:latin typeface="Times"/>
                <a:ea typeface="Times"/>
                <a:cs typeface="Times"/>
                <a:sym typeface="Times"/>
              </a:rPr>
              <a:t>A.</a:t>
            </a:r>
            <a:r>
              <a:rPr lang="zh-TW" altLang="en-US" sz="2000" dirty="0">
                <a:latin typeface="Times"/>
                <a:ea typeface="Times"/>
                <a:cs typeface="Times"/>
                <a:sym typeface="Times"/>
              </a:rPr>
              <a:t>輸入客戶姓名</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B.</a:t>
            </a:r>
            <a:r>
              <a:rPr lang="zh-TW" altLang="en-US" sz="2000" dirty="0">
                <a:latin typeface="Times"/>
                <a:ea typeface="Times"/>
                <a:cs typeface="Times"/>
                <a:sym typeface="Times"/>
              </a:rPr>
              <a:t>輸入 身分證字號</a:t>
            </a:r>
            <a:r>
              <a:rPr lang="en-US" altLang="zh-TW" sz="2000" dirty="0">
                <a:latin typeface="Times"/>
                <a:ea typeface="Times"/>
                <a:cs typeface="Times"/>
                <a:sym typeface="Times"/>
              </a:rPr>
              <a:t>/</a:t>
            </a:r>
            <a:r>
              <a:rPr lang="zh-TW" altLang="en-US" sz="2000" dirty="0">
                <a:latin typeface="Times"/>
                <a:ea typeface="Times"/>
                <a:cs typeface="Times"/>
                <a:sym typeface="Times"/>
              </a:rPr>
              <a:t>統一編號</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C.</a:t>
            </a:r>
            <a:r>
              <a:rPr lang="zh-TW" altLang="en-US" sz="2000" dirty="0">
                <a:latin typeface="Times"/>
                <a:ea typeface="Times"/>
                <a:cs typeface="Times"/>
                <a:sym typeface="Times"/>
              </a:rPr>
              <a:t>輸入生日</a:t>
            </a:r>
            <a:r>
              <a:rPr lang="en-US" altLang="zh-TW" sz="2000" dirty="0">
                <a:latin typeface="Times"/>
                <a:ea typeface="Times"/>
                <a:cs typeface="Times"/>
                <a:sym typeface="Times"/>
              </a:rPr>
              <a:t>(</a:t>
            </a:r>
            <a:r>
              <a:rPr lang="zh-TW" altLang="en-US" sz="2000" dirty="0">
                <a:latin typeface="Times"/>
                <a:ea typeface="Times"/>
                <a:cs typeface="Times"/>
                <a:sym typeface="Times"/>
              </a:rPr>
              <a:t>格式為</a:t>
            </a:r>
            <a:r>
              <a:rPr lang="en-US" altLang="zh-TW" sz="2000" dirty="0" err="1">
                <a:latin typeface="Times"/>
                <a:ea typeface="Times"/>
                <a:cs typeface="Times"/>
                <a:sym typeface="Times"/>
              </a:rPr>
              <a:t>yyyy</a:t>
            </a:r>
            <a:r>
              <a:rPr lang="en-US" altLang="zh-TW" sz="2000" dirty="0">
                <a:latin typeface="Times"/>
                <a:ea typeface="Times"/>
                <a:cs typeface="Times"/>
                <a:sym typeface="Times"/>
              </a:rPr>
              <a:t>-mm-dd)</a:t>
            </a:r>
            <a:br>
              <a:rPr lang="en-US" altLang="zh-TW" sz="2000" dirty="0">
                <a:latin typeface="Times"/>
                <a:ea typeface="Times"/>
                <a:cs typeface="Times"/>
                <a:sym typeface="Times"/>
              </a:rPr>
            </a:br>
            <a:r>
              <a:rPr lang="en-US" altLang="zh-TW" sz="2000" dirty="0">
                <a:latin typeface="Times"/>
                <a:ea typeface="Times"/>
                <a:cs typeface="Times"/>
                <a:sym typeface="Times"/>
              </a:rPr>
              <a:t>D.</a:t>
            </a:r>
            <a:r>
              <a:rPr lang="zh-TW" altLang="en-US" sz="2000" dirty="0">
                <a:latin typeface="Times"/>
                <a:ea typeface="Times"/>
                <a:cs typeface="Times"/>
                <a:sym typeface="Times"/>
              </a:rPr>
              <a:t>輸入電話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E.</a:t>
            </a:r>
            <a:r>
              <a:rPr lang="zh-TW" altLang="en-US" sz="2000" dirty="0">
                <a:latin typeface="Times"/>
                <a:ea typeface="Times"/>
                <a:cs typeface="Times"/>
                <a:sym typeface="Times"/>
              </a:rPr>
              <a:t>輸入 </a:t>
            </a:r>
            <a:r>
              <a:rPr lang="en-US" altLang="zh-TW" sz="2000" dirty="0">
                <a:latin typeface="Times"/>
                <a:ea typeface="Times"/>
                <a:cs typeface="Times"/>
                <a:sym typeface="Times"/>
              </a:rPr>
              <a:t>Email(</a:t>
            </a:r>
            <a:r>
              <a:rPr lang="zh-TW" altLang="en-US" sz="2000" dirty="0">
                <a:latin typeface="Times"/>
                <a:cs typeface="Times"/>
                <a:sym typeface="Times"/>
              </a:rPr>
              <a:t>最多</a:t>
            </a:r>
            <a:r>
              <a:rPr lang="en-US" altLang="zh-TW" sz="2000" dirty="0">
                <a:latin typeface="Times"/>
                <a:cs typeface="Times"/>
                <a:sym typeface="Times"/>
              </a:rPr>
              <a:t>42 byte</a:t>
            </a:r>
            <a:r>
              <a:rPr lang="zh-TW" altLang="zh-TW" sz="2000" dirty="0">
                <a:latin typeface="Times"/>
                <a:cs typeface="Times"/>
              </a:rPr>
              <a:t>之</a:t>
            </a:r>
            <a:r>
              <a:rPr lang="en-US" altLang="zh-TW" sz="2000" dirty="0">
                <a:latin typeface="Times"/>
                <a:cs typeface="Times"/>
              </a:rPr>
              <a:t>email</a:t>
            </a:r>
            <a:r>
              <a:rPr lang="zh-TW" altLang="zh-TW" sz="2000" dirty="0">
                <a:latin typeface="Times"/>
                <a:cs typeface="Times"/>
              </a:rPr>
              <a:t>格式字串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F.</a:t>
            </a:r>
            <a:r>
              <a:rPr lang="zh-TW" altLang="en-US" sz="2000" dirty="0">
                <a:latin typeface="Times"/>
                <a:ea typeface="Times"/>
                <a:cs typeface="Times"/>
                <a:sym typeface="Times"/>
              </a:rPr>
              <a:t>輸入年齡</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4 byte</a:t>
            </a:r>
            <a:r>
              <a:rPr lang="zh-TW" altLang="en-US" sz="2000" dirty="0">
                <a:latin typeface="Times"/>
                <a:ea typeface="Times"/>
                <a:cs typeface="Times"/>
                <a:sym typeface="Times"/>
              </a:rPr>
              <a:t>字串之整數</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G.</a:t>
            </a:r>
            <a:r>
              <a:rPr lang="zh-TW" altLang="en-US" sz="2000" dirty="0">
                <a:latin typeface="Times"/>
                <a:ea typeface="Times"/>
                <a:cs typeface="Times"/>
                <a:sym typeface="Times"/>
              </a:rPr>
              <a:t>輸入照片</a:t>
            </a:r>
            <a:r>
              <a:rPr lang="en-US" altLang="zh-TW" sz="2000" dirty="0">
                <a:latin typeface="Times"/>
                <a:ea typeface="Times"/>
                <a:cs typeface="Times"/>
                <a:sym typeface="Times"/>
              </a:rPr>
              <a:t>(</a:t>
            </a:r>
            <a:r>
              <a:rPr lang="zh-TW" altLang="en-US" sz="2000" dirty="0">
                <a:latin typeface="Times"/>
                <a:ea typeface="Times"/>
                <a:cs typeface="Times"/>
                <a:sym typeface="Times"/>
              </a:rPr>
              <a:t>貼上圖片檔</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H.</a:t>
            </a:r>
            <a:r>
              <a:rPr lang="zh-TW" altLang="en-US" sz="2000" dirty="0">
                <a:latin typeface="Times"/>
                <a:ea typeface="Times"/>
                <a:cs typeface="Times"/>
                <a:sym typeface="Times"/>
              </a:rPr>
              <a:t>輸入會員折扣</a:t>
            </a:r>
            <a:r>
              <a:rPr lang="en-US" altLang="zh-TW" sz="2000" dirty="0">
                <a:latin typeface="Times"/>
                <a:ea typeface="Times"/>
                <a:cs typeface="Times"/>
                <a:sym typeface="Times"/>
              </a:rPr>
              <a:t>(</a:t>
            </a:r>
            <a:r>
              <a:rPr lang="zh-TW" altLang="en-US" sz="2000" dirty="0">
                <a:latin typeface="Times"/>
                <a:ea typeface="Times"/>
                <a:cs typeface="Times"/>
                <a:sym typeface="Times"/>
              </a:rPr>
              <a:t>三碼之實數</a:t>
            </a:r>
            <a:r>
              <a:rPr lang="en-US" altLang="zh-TW" sz="2000" dirty="0">
                <a:latin typeface="Times"/>
                <a:ea typeface="Times"/>
                <a:cs typeface="Times"/>
                <a:sym typeface="Times"/>
              </a:rPr>
              <a:t>(</a:t>
            </a:r>
            <a:r>
              <a:rPr lang="zh-TW" altLang="en-US" sz="2000" dirty="0">
                <a:latin typeface="Times"/>
                <a:ea typeface="Times"/>
                <a:cs typeface="Times"/>
                <a:sym typeface="Times"/>
              </a:rPr>
              <a:t>不含小數點</a:t>
            </a:r>
            <a:r>
              <a:rPr lang="en-US" altLang="zh-TW" sz="2000" dirty="0">
                <a:latin typeface="Times"/>
                <a:ea typeface="Times"/>
                <a:cs typeface="Times"/>
                <a:sym typeface="Times"/>
              </a:rPr>
              <a:t>)</a:t>
            </a:r>
            <a:r>
              <a:rPr lang="zh-TW" altLang="en-US" sz="2000" dirty="0">
                <a:latin typeface="Times"/>
                <a:ea typeface="Times"/>
                <a:cs typeface="Times"/>
                <a:sym typeface="Times"/>
              </a:rPr>
              <a:t>，</a:t>
            </a:r>
            <a:br>
              <a:rPr lang="en-US" altLang="zh-TW" sz="2000" dirty="0">
                <a:latin typeface="Times"/>
                <a:ea typeface="Times"/>
                <a:cs typeface="Times"/>
                <a:sym typeface="Times"/>
              </a:rPr>
            </a:br>
            <a:r>
              <a:rPr lang="zh-TW" altLang="en-US" sz="2000" dirty="0">
                <a:latin typeface="Times"/>
                <a:ea typeface="Times"/>
                <a:cs typeface="Times"/>
                <a:sym typeface="Times"/>
              </a:rPr>
              <a:t>    其中整數一碼，小數二碼。</a:t>
            </a:r>
            <a:r>
              <a:rPr lang="en-US" altLang="zh-TW" sz="2000" dirty="0">
                <a:latin typeface="Times"/>
                <a:ea typeface="Times"/>
                <a:cs typeface="Times"/>
                <a:sym typeface="Times"/>
              </a:rPr>
              <a:t>)</a:t>
            </a:r>
            <a:br>
              <a:rPr lang="en-US" altLang="zh-TW" sz="2000" dirty="0">
                <a:latin typeface="Times"/>
                <a:ea typeface="Times"/>
                <a:cs typeface="Times"/>
                <a:sym typeface="Times"/>
              </a:rPr>
            </a:br>
            <a:br>
              <a:rPr lang="en-US" altLang="zh-TW" sz="2000" dirty="0">
                <a:latin typeface="Times"/>
                <a:ea typeface="Times"/>
                <a:cs typeface="Times"/>
                <a:sym typeface="Times"/>
              </a:rPr>
            </a:br>
            <a:endParaRPr lang="en-US" altLang="zh-TW" sz="20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2" name="圖片 1">
            <a:extLst>
              <a:ext uri="{FF2B5EF4-FFF2-40B4-BE49-F238E27FC236}">
                <a16:creationId xmlns:a16="http://schemas.microsoft.com/office/drawing/2014/main" id="{4BB2D1DA-49EB-6286-F836-13CD685547C1}"/>
              </a:ext>
            </a:extLst>
          </p:cNvPr>
          <p:cNvPicPr>
            <a:picLocks noChangeAspect="1"/>
          </p:cNvPicPr>
          <p:nvPr/>
        </p:nvPicPr>
        <p:blipFill>
          <a:blip r:embed="rId3"/>
          <a:stretch>
            <a:fillRect/>
          </a:stretch>
        </p:blipFill>
        <p:spPr>
          <a:xfrm>
            <a:off x="5402518" y="1141090"/>
            <a:ext cx="3243969" cy="3364319"/>
          </a:xfrm>
          <a:prstGeom prst="rect">
            <a:avLst/>
          </a:prstGeom>
        </p:spPr>
      </p:pic>
    </p:spTree>
    <p:extLst>
      <p:ext uri="{BB962C8B-B14F-4D97-AF65-F5344CB8AC3E}">
        <p14:creationId xmlns:p14="http://schemas.microsoft.com/office/powerpoint/2010/main" val="88735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153275" y="921763"/>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(4)</a:t>
            </a:r>
            <a:r>
              <a:rPr lang="zh-TW" altLang="en-US" sz="2000" dirty="0">
                <a:solidFill>
                  <a:srgbClr val="00B0F0"/>
                </a:solidFill>
                <a:latin typeface="Times"/>
                <a:ea typeface="Times"/>
                <a:cs typeface="Times"/>
                <a:sym typeface="Times"/>
              </a:rPr>
              <a:t>客戶使用者介面。</a:t>
            </a:r>
            <a:br>
              <a:rPr lang="en-US" altLang="zh-TW" sz="2000" dirty="0">
                <a:latin typeface="Times"/>
                <a:ea typeface="Times"/>
                <a:cs typeface="Times"/>
                <a:sym typeface="Times"/>
              </a:rPr>
            </a:br>
            <a:br>
              <a:rPr lang="en-US" altLang="zh-TW" sz="2000" dirty="0">
                <a:latin typeface="Times"/>
                <a:ea typeface="Times"/>
                <a:cs typeface="Times"/>
                <a:sym typeface="Times"/>
              </a:rPr>
            </a:br>
            <a:endParaRPr lang="en-US" altLang="zh-TW" sz="20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4" name="圖片 3">
            <a:extLst>
              <a:ext uri="{FF2B5EF4-FFF2-40B4-BE49-F238E27FC236}">
                <a16:creationId xmlns:a16="http://schemas.microsoft.com/office/drawing/2014/main" id="{2518D153-5EFC-7A1F-5C38-3753804C5B42}"/>
              </a:ext>
            </a:extLst>
          </p:cNvPr>
          <p:cNvPicPr>
            <a:picLocks noChangeAspect="1"/>
          </p:cNvPicPr>
          <p:nvPr/>
        </p:nvPicPr>
        <p:blipFill>
          <a:blip r:embed="rId3"/>
          <a:stretch>
            <a:fillRect/>
          </a:stretch>
        </p:blipFill>
        <p:spPr>
          <a:xfrm>
            <a:off x="0" y="1697622"/>
            <a:ext cx="9144000" cy="2452810"/>
          </a:xfrm>
          <a:prstGeom prst="rect">
            <a:avLst/>
          </a:prstGeom>
        </p:spPr>
      </p:pic>
    </p:spTree>
    <p:extLst>
      <p:ext uri="{BB962C8B-B14F-4D97-AF65-F5344CB8AC3E}">
        <p14:creationId xmlns:p14="http://schemas.microsoft.com/office/powerpoint/2010/main" val="65608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(5)</a:t>
            </a:r>
            <a:r>
              <a:rPr lang="zh-TW" altLang="en-US" sz="2000" dirty="0">
                <a:solidFill>
                  <a:srgbClr val="00B0F0"/>
                </a:solidFill>
                <a:latin typeface="Times"/>
                <a:ea typeface="Times"/>
                <a:cs typeface="Times"/>
                <a:sym typeface="Times"/>
              </a:rPr>
              <a:t>客戶購買使用者介面。</a:t>
            </a:r>
            <a:endParaRPr sz="2000" dirty="0">
              <a:solidFill>
                <a:srgbClr val="00B0F0"/>
              </a:solidFill>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3" name="圖片 2">
            <a:extLst>
              <a:ext uri="{FF2B5EF4-FFF2-40B4-BE49-F238E27FC236}">
                <a16:creationId xmlns:a16="http://schemas.microsoft.com/office/drawing/2014/main" id="{EE64C833-FE4A-685A-5C7E-A578E702F997}"/>
              </a:ext>
            </a:extLst>
          </p:cNvPr>
          <p:cNvPicPr>
            <a:picLocks noChangeAspect="1"/>
          </p:cNvPicPr>
          <p:nvPr/>
        </p:nvPicPr>
        <p:blipFill>
          <a:blip r:embed="rId3"/>
          <a:stretch>
            <a:fillRect/>
          </a:stretch>
        </p:blipFill>
        <p:spPr>
          <a:xfrm>
            <a:off x="843514" y="1738679"/>
            <a:ext cx="6110177" cy="3329702"/>
          </a:xfrm>
          <a:prstGeom prst="rect">
            <a:avLst/>
          </a:prstGeom>
        </p:spPr>
      </p:pic>
    </p:spTree>
    <p:extLst>
      <p:ext uri="{BB962C8B-B14F-4D97-AF65-F5344CB8AC3E}">
        <p14:creationId xmlns:p14="http://schemas.microsoft.com/office/powerpoint/2010/main" val="299491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273778" y="1077700"/>
            <a:ext cx="8870225" cy="3841630"/>
          </a:xfrm>
          <a:prstGeom prst="rect">
            <a:avLst/>
          </a:prstGeom>
        </p:spPr>
        <p:txBody>
          <a:bodyPr spcFirstLastPara="1" wrap="square" lIns="91425" tIns="91425" rIns="91425" bIns="91425" anchor="t" anchorCtr="0">
            <a:noAutofit/>
          </a:bodyPr>
          <a:lstStyle/>
          <a:p>
            <a:pPr marL="0" lvl="0" indent="0">
              <a:lnSpc>
                <a:spcPct val="115000"/>
              </a:lnSpc>
              <a:spcBef>
                <a:spcPts val="1200"/>
              </a:spcBef>
              <a:buClr>
                <a:schemeClr val="dk1"/>
              </a:buClr>
              <a:buSzPts val="1100"/>
              <a:buNone/>
            </a:pPr>
            <a:br>
              <a:rPr lang="en-US" altLang="zh-TW" sz="2000" dirty="0">
                <a:latin typeface="Times"/>
                <a:ea typeface="Times"/>
                <a:cs typeface="Times"/>
                <a:sym typeface="Times"/>
              </a:rPr>
            </a:br>
            <a:r>
              <a:rPr lang="en-US" altLang="zh-TW" sz="2000" dirty="0">
                <a:latin typeface="Times"/>
                <a:ea typeface="Times"/>
                <a:cs typeface="Times"/>
                <a:sym typeface="Times"/>
              </a:rPr>
              <a:t>A.</a:t>
            </a:r>
            <a:r>
              <a:rPr lang="zh-TW" altLang="en-US" sz="2000" dirty="0">
                <a:latin typeface="Times"/>
                <a:ea typeface="Times"/>
                <a:cs typeface="Times"/>
                <a:sym typeface="Times"/>
              </a:rPr>
              <a:t>輸入花草苗木名稱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a:t>
            </a:r>
            <a:r>
              <a:rPr lang="zh-TW" altLang="en-US" sz="2000" dirty="0">
                <a:latin typeface="Times"/>
                <a:ea typeface="Times"/>
                <a:cs typeface="Times"/>
                <a:sym typeface="Times"/>
              </a:rPr>
              <a:t> </a:t>
            </a:r>
            <a:r>
              <a:rPr lang="en-US" altLang="zh-TW" sz="2000" dirty="0">
                <a:latin typeface="Times"/>
                <a:ea typeface="Times"/>
                <a:cs typeface="Times"/>
                <a:sym typeface="Times"/>
              </a:rPr>
              <a:t>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B.</a:t>
            </a:r>
            <a:r>
              <a:rPr lang="zh-TW" altLang="en-US" sz="2000" dirty="0">
                <a:latin typeface="Times"/>
                <a:ea typeface="Times"/>
                <a:cs typeface="Times"/>
                <a:sym typeface="Times"/>
              </a:rPr>
              <a:t>輸入花草苗木編號</a:t>
            </a:r>
            <a:r>
              <a:rPr lang="en-US" altLang="zh-TW" sz="2000" dirty="0">
                <a:latin typeface="Times"/>
                <a:ea typeface="Times"/>
                <a:cs typeface="Times"/>
                <a:sym typeface="Times"/>
              </a:rPr>
              <a:t>(</a:t>
            </a:r>
            <a:r>
              <a:rPr lang="zh-TW" altLang="zh-TW" sz="2000" dirty="0">
                <a:latin typeface="Times"/>
                <a:cs typeface="Times"/>
              </a:rPr>
              <a:t>為十碼數字字串加上三個</a:t>
            </a:r>
            <a:r>
              <a:rPr lang="en-US" altLang="zh-TW" sz="2000" dirty="0">
                <a:latin typeface="Times"/>
                <a:cs typeface="Times"/>
              </a:rPr>
              <a:t>”-“</a:t>
            </a:r>
            <a:r>
              <a:rPr lang="zh-TW" altLang="zh-TW" sz="2000" dirty="0">
                <a:latin typeface="Times"/>
                <a:cs typeface="Times"/>
              </a:rPr>
              <a:t>，格式為</a:t>
            </a:r>
            <a:r>
              <a:rPr lang="en-US" altLang="zh-TW" sz="2000" dirty="0">
                <a:latin typeface="Times"/>
                <a:cs typeface="Times"/>
              </a:rPr>
              <a:t> XX-XXX-XXXX-X</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C.</a:t>
            </a:r>
            <a:r>
              <a:rPr lang="zh-TW" altLang="en-US" sz="2000" dirty="0">
                <a:latin typeface="Times"/>
                <a:ea typeface="Times"/>
                <a:cs typeface="Times"/>
                <a:sym typeface="Times"/>
              </a:rPr>
              <a:t>輸入供應商名稱</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D.</a:t>
            </a:r>
            <a:r>
              <a:rPr lang="zh-TW" altLang="en-US" sz="2000" dirty="0">
                <a:latin typeface="Times"/>
                <a:ea typeface="Times"/>
                <a:cs typeface="Times"/>
                <a:sym typeface="Times"/>
              </a:rPr>
              <a:t>輸入購買數量</a:t>
            </a:r>
            <a:r>
              <a:rPr lang="en-US" altLang="zh-TW" sz="2000" dirty="0">
                <a:latin typeface="Times"/>
                <a:ea typeface="Times"/>
                <a:cs typeface="Times"/>
                <a:sym typeface="Times"/>
              </a:rPr>
              <a:t>(</a:t>
            </a:r>
            <a:r>
              <a:rPr lang="zh-TW" altLang="en-US" sz="2000" dirty="0">
                <a:latin typeface="Times"/>
                <a:ea typeface="Times"/>
                <a:cs typeface="Times"/>
                <a:sym typeface="Times"/>
              </a:rPr>
              <a:t>最多八碼之整數</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E.</a:t>
            </a:r>
            <a:r>
              <a:rPr lang="zh-TW" altLang="en-US" sz="2000" dirty="0">
                <a:latin typeface="Times"/>
                <a:ea typeface="Times"/>
                <a:cs typeface="Times"/>
                <a:sym typeface="Times"/>
              </a:rPr>
              <a:t>輸入售價</a:t>
            </a:r>
            <a:r>
              <a:rPr lang="en-US" altLang="zh-TW" sz="2000" dirty="0">
                <a:latin typeface="Times"/>
                <a:ea typeface="Times"/>
                <a:cs typeface="Times"/>
                <a:sym typeface="Times"/>
              </a:rPr>
              <a:t>(</a:t>
            </a:r>
            <a:r>
              <a:rPr lang="zh-TW" altLang="en-US" sz="2000" dirty="0">
                <a:latin typeface="Times"/>
                <a:ea typeface="Times"/>
                <a:cs typeface="Times"/>
                <a:sym typeface="Times"/>
              </a:rPr>
              <a:t>均為十碼之實數</a:t>
            </a:r>
            <a:r>
              <a:rPr lang="en-US" altLang="zh-TW" sz="2000" dirty="0">
                <a:latin typeface="Times"/>
                <a:ea typeface="Times"/>
                <a:cs typeface="Times"/>
                <a:sym typeface="Times"/>
              </a:rPr>
              <a:t>(</a:t>
            </a:r>
            <a:r>
              <a:rPr lang="zh-TW" altLang="en-US" sz="2000" dirty="0">
                <a:latin typeface="Times"/>
                <a:ea typeface="Times"/>
                <a:cs typeface="Times"/>
                <a:sym typeface="Times"/>
              </a:rPr>
              <a:t>不含小數點</a:t>
            </a:r>
            <a:r>
              <a:rPr lang="en-US" altLang="zh-TW" sz="2000" dirty="0">
                <a:latin typeface="Times"/>
                <a:ea typeface="Times"/>
                <a:cs typeface="Times"/>
                <a:sym typeface="Times"/>
              </a:rPr>
              <a:t>)</a:t>
            </a:r>
            <a:r>
              <a:rPr lang="zh-TW" altLang="en-US" sz="2000" dirty="0">
                <a:latin typeface="Times"/>
                <a:ea typeface="Times"/>
                <a:cs typeface="Times"/>
                <a:sym typeface="Times"/>
              </a:rPr>
              <a:t>，其中整數八碼，小數二碼</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F.</a:t>
            </a:r>
            <a:r>
              <a:rPr lang="zh-TW" altLang="en-US" sz="2000" dirty="0">
                <a:latin typeface="Times"/>
                <a:ea typeface="Times"/>
                <a:cs typeface="Times"/>
                <a:sym typeface="Times"/>
              </a:rPr>
              <a:t>輸入總金額</a:t>
            </a:r>
            <a:r>
              <a:rPr lang="en-US" altLang="zh-TW" sz="2000" dirty="0">
                <a:latin typeface="Times"/>
                <a:ea typeface="Times"/>
                <a:cs typeface="Times"/>
                <a:sym typeface="Times"/>
              </a:rPr>
              <a:t>(</a:t>
            </a:r>
            <a:r>
              <a:rPr lang="zh-TW" altLang="en-US" sz="2000" dirty="0">
                <a:latin typeface="Times"/>
                <a:ea typeface="Times"/>
                <a:cs typeface="Times"/>
                <a:sym typeface="Times"/>
              </a:rPr>
              <a:t>同售價規範</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G.</a:t>
            </a:r>
            <a:r>
              <a:rPr lang="zh-TW" altLang="en-US" sz="2000" dirty="0">
                <a:latin typeface="Times"/>
                <a:ea typeface="Times"/>
                <a:cs typeface="Times"/>
                <a:sym typeface="Times"/>
              </a:rPr>
              <a:t>輸入折扣後總金額</a:t>
            </a:r>
            <a:r>
              <a:rPr lang="en-US" altLang="zh-TW" sz="2000" dirty="0">
                <a:latin typeface="Times"/>
                <a:ea typeface="Times"/>
                <a:cs typeface="Times"/>
                <a:sym typeface="Times"/>
              </a:rPr>
              <a:t>(</a:t>
            </a:r>
            <a:r>
              <a:rPr lang="zh-TW" altLang="en-US" sz="2000" dirty="0">
                <a:latin typeface="Times"/>
                <a:ea typeface="Times"/>
                <a:cs typeface="Times"/>
                <a:sym typeface="Times"/>
              </a:rPr>
              <a:t>同售價規範</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H.</a:t>
            </a:r>
            <a:r>
              <a:rPr lang="zh-TW" altLang="en-US" sz="2000" dirty="0">
                <a:latin typeface="Times"/>
                <a:ea typeface="Times"/>
                <a:cs typeface="Times"/>
                <a:sym typeface="Times"/>
              </a:rPr>
              <a:t>輸入客戶姓名</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16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I.</a:t>
            </a:r>
            <a:r>
              <a:rPr lang="zh-TW" altLang="en-US" sz="2000" dirty="0">
                <a:latin typeface="Times"/>
                <a:ea typeface="Times"/>
                <a:cs typeface="Times"/>
                <a:sym typeface="Times"/>
              </a:rPr>
              <a:t>輸入 身分證字號</a:t>
            </a:r>
            <a:r>
              <a:rPr lang="en-US" altLang="zh-TW" sz="2000" dirty="0">
                <a:latin typeface="Times"/>
                <a:ea typeface="Times"/>
                <a:cs typeface="Times"/>
                <a:sym typeface="Times"/>
              </a:rPr>
              <a:t>/</a:t>
            </a:r>
            <a:r>
              <a:rPr lang="zh-TW" altLang="en-US" sz="2000" dirty="0">
                <a:latin typeface="Times"/>
                <a:ea typeface="Times"/>
                <a:cs typeface="Times"/>
                <a:sym typeface="Times"/>
              </a:rPr>
              <a:t>統一編號</a:t>
            </a:r>
            <a:r>
              <a:rPr lang="en-US" altLang="zh-TW" sz="2000" dirty="0">
                <a:latin typeface="Times"/>
                <a:ea typeface="Times"/>
                <a:cs typeface="Times"/>
                <a:sym typeface="Times"/>
              </a:rPr>
              <a:t>(</a:t>
            </a:r>
            <a:r>
              <a:rPr lang="zh-TW" altLang="en-US" sz="2000" dirty="0">
                <a:latin typeface="Times"/>
                <a:ea typeface="Times"/>
                <a:cs typeface="Times"/>
                <a:sym typeface="Times"/>
              </a:rPr>
              <a:t>最多</a:t>
            </a:r>
            <a:r>
              <a:rPr lang="en-US" altLang="zh-TW" sz="2000" dirty="0">
                <a:latin typeface="Times"/>
                <a:ea typeface="Times"/>
                <a:cs typeface="Times"/>
                <a:sym typeface="Times"/>
              </a:rPr>
              <a:t>10 byte</a:t>
            </a:r>
            <a:r>
              <a:rPr lang="zh-TW" altLang="en-US" sz="2000" dirty="0">
                <a:latin typeface="Times"/>
                <a:ea typeface="Times"/>
                <a:cs typeface="Times"/>
                <a:sym typeface="Times"/>
              </a:rPr>
              <a:t>字串</a:t>
            </a:r>
            <a:r>
              <a:rPr lang="en-US" altLang="zh-TW" sz="2000" dirty="0">
                <a:latin typeface="Times"/>
                <a:ea typeface="Times"/>
                <a:cs typeface="Times"/>
                <a:sym typeface="Times"/>
              </a:rPr>
              <a:t>)</a:t>
            </a:r>
            <a:br>
              <a:rPr lang="en-US" altLang="zh-TW" sz="2000" dirty="0">
                <a:latin typeface="Times"/>
                <a:ea typeface="Times"/>
                <a:cs typeface="Times"/>
                <a:sym typeface="Times"/>
              </a:rPr>
            </a:br>
            <a:br>
              <a:rPr lang="en-US" altLang="zh-TW" sz="2000" dirty="0">
                <a:latin typeface="Times"/>
                <a:ea typeface="Times"/>
                <a:cs typeface="Times"/>
                <a:sym typeface="Times"/>
              </a:rPr>
            </a:b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spTree>
    <p:extLst>
      <p:ext uri="{BB962C8B-B14F-4D97-AF65-F5344CB8AC3E}">
        <p14:creationId xmlns:p14="http://schemas.microsoft.com/office/powerpoint/2010/main" val="161032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266699" y="1077700"/>
            <a:ext cx="8331504" cy="3491100"/>
          </a:xfrm>
          <a:prstGeom prst="rect">
            <a:avLst/>
          </a:prstGeom>
        </p:spPr>
        <p:txBody>
          <a:bodyPr spcFirstLastPara="1" wrap="square" lIns="91425" tIns="91425" rIns="91425" bIns="91425" anchor="t" anchorCtr="0">
            <a:noAutofit/>
          </a:bodyPr>
          <a:lstStyle/>
          <a:p>
            <a:pPr marL="0" lvl="0" indent="0">
              <a:lnSpc>
                <a:spcPct val="115000"/>
              </a:lnSpc>
              <a:spcBef>
                <a:spcPts val="1200"/>
              </a:spcBef>
              <a:buClr>
                <a:schemeClr val="dk1"/>
              </a:buClr>
              <a:buSzPts val="1100"/>
              <a:buNone/>
            </a:pPr>
            <a:br>
              <a:rPr lang="en-US" altLang="zh-TW" sz="2000" dirty="0">
                <a:latin typeface="Times"/>
                <a:ea typeface="Times"/>
                <a:cs typeface="Times"/>
                <a:sym typeface="Times"/>
              </a:rPr>
            </a:br>
            <a:r>
              <a:rPr lang="en-US" altLang="zh-TW" sz="2000" dirty="0">
                <a:latin typeface="Times"/>
                <a:ea typeface="Times"/>
                <a:cs typeface="Times"/>
                <a:sym typeface="Times"/>
              </a:rPr>
              <a:t>J.</a:t>
            </a:r>
            <a:r>
              <a:rPr lang="zh-TW" altLang="en-US" sz="2000" dirty="0">
                <a:latin typeface="Times"/>
                <a:ea typeface="Times"/>
                <a:cs typeface="Times"/>
                <a:sym typeface="Times"/>
              </a:rPr>
              <a:t>輸入會員折扣</a:t>
            </a:r>
            <a:r>
              <a:rPr lang="en-US" altLang="zh-TW" sz="2000" dirty="0">
                <a:latin typeface="Times"/>
                <a:ea typeface="Times"/>
                <a:cs typeface="Times"/>
                <a:sym typeface="Times"/>
              </a:rPr>
              <a:t>(</a:t>
            </a:r>
            <a:r>
              <a:rPr lang="zh-TW" altLang="en-US" sz="2000" dirty="0">
                <a:latin typeface="Times"/>
                <a:ea typeface="Times"/>
                <a:cs typeface="Times"/>
                <a:sym typeface="Times"/>
              </a:rPr>
              <a:t>三碼之實數</a:t>
            </a:r>
            <a:r>
              <a:rPr lang="en-US" altLang="zh-TW" sz="2000" dirty="0">
                <a:latin typeface="Times"/>
                <a:ea typeface="Times"/>
                <a:cs typeface="Times"/>
                <a:sym typeface="Times"/>
              </a:rPr>
              <a:t>(</a:t>
            </a:r>
            <a:r>
              <a:rPr lang="zh-TW" altLang="en-US" sz="2000" dirty="0">
                <a:latin typeface="Times"/>
                <a:ea typeface="Times"/>
                <a:cs typeface="Times"/>
                <a:sym typeface="Times"/>
              </a:rPr>
              <a:t>不含小數點</a:t>
            </a:r>
            <a:r>
              <a:rPr lang="en-US" altLang="zh-TW" sz="2000" dirty="0">
                <a:latin typeface="Times"/>
                <a:ea typeface="Times"/>
                <a:cs typeface="Times"/>
                <a:sym typeface="Times"/>
              </a:rPr>
              <a:t>)</a:t>
            </a:r>
            <a:r>
              <a:rPr lang="zh-TW" altLang="en-US" sz="2000" dirty="0">
                <a:latin typeface="Times"/>
                <a:ea typeface="Times"/>
                <a:cs typeface="Times"/>
                <a:sym typeface="Times"/>
              </a:rPr>
              <a:t>，其中整數一碼，小數二碼。</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K.</a:t>
            </a:r>
            <a:r>
              <a:rPr lang="zh-TW" altLang="en-US" sz="2000" dirty="0">
                <a:latin typeface="Times"/>
                <a:ea typeface="Times"/>
                <a:cs typeface="Times"/>
                <a:sym typeface="Times"/>
              </a:rPr>
              <a:t>輸入訂購日期</a:t>
            </a:r>
            <a:r>
              <a:rPr lang="en-US" altLang="zh-TW" sz="2000" dirty="0">
                <a:latin typeface="Times"/>
                <a:ea typeface="Times"/>
                <a:cs typeface="Times"/>
                <a:sym typeface="Times"/>
              </a:rPr>
              <a:t>(</a:t>
            </a:r>
            <a:r>
              <a:rPr lang="zh-TW" altLang="en-US" sz="2000" dirty="0">
                <a:latin typeface="Times"/>
                <a:ea typeface="Times"/>
                <a:cs typeface="Times"/>
                <a:sym typeface="Times"/>
              </a:rPr>
              <a:t>格式為</a:t>
            </a:r>
            <a:r>
              <a:rPr lang="en-US" altLang="zh-TW" sz="2000" dirty="0" err="1">
                <a:latin typeface="Times"/>
                <a:ea typeface="Times"/>
                <a:cs typeface="Times"/>
                <a:sym typeface="Times"/>
              </a:rPr>
              <a:t>yyyy</a:t>
            </a:r>
            <a:r>
              <a:rPr lang="en-US" altLang="zh-TW" sz="2000" dirty="0">
                <a:latin typeface="Times"/>
                <a:ea typeface="Times"/>
                <a:cs typeface="Times"/>
                <a:sym typeface="Times"/>
              </a:rPr>
              <a:t>-mm-dd)</a:t>
            </a:r>
            <a:br>
              <a:rPr lang="en-US" altLang="zh-TW" sz="2000" dirty="0">
                <a:latin typeface="Times"/>
                <a:ea typeface="Times"/>
                <a:cs typeface="Times"/>
                <a:sym typeface="Times"/>
              </a:rPr>
            </a:br>
            <a:r>
              <a:rPr lang="en-US" altLang="zh-TW" sz="2000" dirty="0">
                <a:latin typeface="Times"/>
                <a:ea typeface="Times"/>
                <a:cs typeface="Times"/>
                <a:sym typeface="Times"/>
              </a:rPr>
              <a:t>L.</a:t>
            </a:r>
            <a:r>
              <a:rPr lang="zh-TW" altLang="en-US" sz="2000" dirty="0">
                <a:latin typeface="Times"/>
                <a:ea typeface="Times"/>
                <a:cs typeface="Times"/>
                <a:sym typeface="Times"/>
              </a:rPr>
              <a:t>輸入預計交貨日期</a:t>
            </a:r>
            <a:r>
              <a:rPr lang="en-US" altLang="zh-TW" sz="2000" dirty="0">
                <a:latin typeface="Times"/>
                <a:ea typeface="Times"/>
                <a:cs typeface="Times"/>
                <a:sym typeface="Times"/>
              </a:rPr>
              <a:t>(</a:t>
            </a:r>
            <a:r>
              <a:rPr lang="zh-TW" altLang="en-US" sz="2000" dirty="0">
                <a:latin typeface="Times"/>
                <a:ea typeface="Times"/>
                <a:cs typeface="Times"/>
                <a:sym typeface="Times"/>
              </a:rPr>
              <a:t>同訂購日期規範</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M.</a:t>
            </a:r>
            <a:r>
              <a:rPr lang="zh-TW" altLang="en-US" sz="2000" dirty="0">
                <a:latin typeface="Times"/>
                <a:ea typeface="Times"/>
                <a:cs typeface="Times"/>
                <a:sym typeface="Times"/>
              </a:rPr>
              <a:t>輸入實際交貨日期</a:t>
            </a:r>
            <a:r>
              <a:rPr lang="en-US" altLang="zh-TW" sz="2000" dirty="0">
                <a:latin typeface="Times"/>
                <a:ea typeface="Times"/>
                <a:cs typeface="Times"/>
                <a:sym typeface="Times"/>
              </a:rPr>
              <a:t>(</a:t>
            </a:r>
            <a:r>
              <a:rPr lang="zh-TW" altLang="en-US" sz="2000" dirty="0">
                <a:latin typeface="Times"/>
                <a:ea typeface="Times"/>
                <a:cs typeface="Times"/>
                <a:sym typeface="Times"/>
              </a:rPr>
              <a:t>同訂購日期規範</a:t>
            </a:r>
            <a:r>
              <a:rPr lang="en-US" altLang="zh-TW" sz="2000" dirty="0">
                <a:latin typeface="Times"/>
                <a:ea typeface="Times"/>
                <a:cs typeface="Times"/>
                <a:sym typeface="Times"/>
              </a:rPr>
              <a:t>)</a:t>
            </a:r>
            <a:br>
              <a:rPr lang="en-US" altLang="zh-TW" sz="2000" dirty="0">
                <a:latin typeface="Times"/>
                <a:ea typeface="Times"/>
                <a:cs typeface="Times"/>
                <a:sym typeface="Times"/>
              </a:rPr>
            </a:br>
            <a:r>
              <a:rPr lang="en-US" altLang="zh-TW" sz="2000" dirty="0">
                <a:latin typeface="Times"/>
                <a:ea typeface="Times"/>
                <a:cs typeface="Times"/>
                <a:sym typeface="Times"/>
              </a:rPr>
              <a:t>N.</a:t>
            </a:r>
            <a:r>
              <a:rPr lang="zh-TW" altLang="en-US" sz="2000" dirty="0">
                <a:latin typeface="Times"/>
                <a:ea typeface="Times"/>
                <a:cs typeface="Times"/>
                <a:sym typeface="Times"/>
              </a:rPr>
              <a:t>點選已交給客戶</a:t>
            </a:r>
            <a:r>
              <a:rPr lang="en-US" altLang="zh-TW" sz="2000" dirty="0">
                <a:latin typeface="Times"/>
                <a:ea typeface="Times"/>
                <a:cs typeface="Times"/>
                <a:sym typeface="Times"/>
              </a:rPr>
              <a:t>(</a:t>
            </a:r>
            <a:r>
              <a:rPr lang="zh-TW" altLang="en-US" sz="2000" dirty="0">
                <a:latin typeface="Times"/>
                <a:ea typeface="Times"/>
                <a:cs typeface="Times"/>
                <a:sym typeface="Times"/>
              </a:rPr>
              <a:t>交貨後點取</a:t>
            </a:r>
            <a:r>
              <a:rPr lang="en-US" altLang="zh-TW" sz="2000" dirty="0">
                <a:latin typeface="Times"/>
                <a:ea typeface="Times"/>
                <a:cs typeface="Times"/>
                <a:sym typeface="Times"/>
              </a:rPr>
              <a:t>)</a:t>
            </a:r>
            <a:br>
              <a:rPr lang="en-US" altLang="zh-TW" sz="2000" dirty="0">
                <a:latin typeface="Times"/>
                <a:ea typeface="Times"/>
                <a:cs typeface="Times"/>
                <a:sym typeface="Times"/>
              </a:rPr>
            </a:br>
            <a:endParaRPr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2" name="圖片 1">
            <a:extLst>
              <a:ext uri="{FF2B5EF4-FFF2-40B4-BE49-F238E27FC236}">
                <a16:creationId xmlns:a16="http://schemas.microsoft.com/office/drawing/2014/main" id="{7448DF73-89CD-DF27-D918-7BE09BBFEE9D}"/>
              </a:ext>
            </a:extLst>
          </p:cNvPr>
          <p:cNvPicPr>
            <a:picLocks noChangeAspect="1"/>
          </p:cNvPicPr>
          <p:nvPr/>
        </p:nvPicPr>
        <p:blipFill>
          <a:blip r:embed="rId3"/>
          <a:stretch>
            <a:fillRect/>
          </a:stretch>
        </p:blipFill>
        <p:spPr>
          <a:xfrm>
            <a:off x="0" y="3651272"/>
            <a:ext cx="9144000" cy="829056"/>
          </a:xfrm>
          <a:prstGeom prst="rect">
            <a:avLst/>
          </a:prstGeom>
        </p:spPr>
      </p:pic>
    </p:spTree>
    <p:extLst>
      <p:ext uri="{BB962C8B-B14F-4D97-AF65-F5344CB8AC3E}">
        <p14:creationId xmlns:p14="http://schemas.microsoft.com/office/powerpoint/2010/main" val="21198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000" dirty="0">
                <a:solidFill>
                  <a:srgbClr val="00B0F0"/>
                </a:solidFill>
                <a:latin typeface="Times"/>
                <a:ea typeface="Times"/>
                <a:cs typeface="Times"/>
                <a:sym typeface="Times"/>
              </a:rPr>
              <a:t>(6)</a:t>
            </a:r>
            <a:r>
              <a:rPr lang="zh-TW" altLang="en-US" sz="2000" dirty="0">
                <a:solidFill>
                  <a:srgbClr val="00B0F0"/>
                </a:solidFill>
                <a:latin typeface="Times"/>
                <a:ea typeface="Times"/>
                <a:cs typeface="Times"/>
                <a:sym typeface="Times"/>
              </a:rPr>
              <a:t>離開。</a:t>
            </a:r>
            <a:br>
              <a:rPr lang="en-US" altLang="zh-TW" sz="2000" dirty="0">
                <a:latin typeface="Times"/>
                <a:ea typeface="Times"/>
                <a:cs typeface="Times"/>
                <a:sym typeface="Times"/>
              </a:rPr>
            </a:br>
            <a:r>
              <a:rPr lang="zh-TW" altLang="en-US" sz="2000" dirty="0">
                <a:latin typeface="Times"/>
                <a:ea typeface="Times"/>
                <a:cs typeface="Times"/>
                <a:sym typeface="Times"/>
              </a:rPr>
              <a:t>當按此按鈕時結束此程式。</a:t>
            </a:r>
            <a:endParaRPr lang="en-US" altLang="zh-TW"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spTree>
    <p:extLst>
      <p:ext uri="{BB962C8B-B14F-4D97-AF65-F5344CB8AC3E}">
        <p14:creationId xmlns:p14="http://schemas.microsoft.com/office/powerpoint/2010/main" val="184476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1"/>
          <p:cNvSpPr txBox="1">
            <a:spLocks noGrp="1"/>
          </p:cNvSpPr>
          <p:nvPr>
            <p:ph type="subTitle" idx="1"/>
          </p:nvPr>
        </p:nvSpPr>
        <p:spPr>
          <a:xfrm>
            <a:off x="689600" y="1331650"/>
            <a:ext cx="2504700" cy="3276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latin typeface="Times"/>
                <a:ea typeface="Times"/>
                <a:cs typeface="Times"/>
                <a:sym typeface="Times"/>
              </a:rPr>
              <a:t>系統開發目的</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所用硬體環境</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所用軟體環境</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系統安裝步驟</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ER_model</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介面說明</a:t>
            </a:r>
            <a:endParaRPr dirty="0">
              <a:latin typeface="Times"/>
              <a:ea typeface="Times"/>
              <a:cs typeface="Times"/>
              <a:sym typeface="Times"/>
            </a:endParaRPr>
          </a:p>
          <a:p>
            <a:pPr marL="0" lvl="0" indent="0" algn="l" rtl="0">
              <a:lnSpc>
                <a:spcPct val="115000"/>
              </a:lnSpc>
              <a:spcBef>
                <a:spcPts val="0"/>
              </a:spcBef>
              <a:spcAft>
                <a:spcPts val="0"/>
              </a:spcAft>
              <a:buNone/>
            </a:pPr>
            <a:r>
              <a:rPr lang="en" dirty="0">
                <a:latin typeface="Times"/>
                <a:ea typeface="Times"/>
                <a:cs typeface="Times"/>
                <a:sym typeface="Times"/>
              </a:rPr>
              <a:t>功能描述</a:t>
            </a:r>
            <a:endParaRPr dirty="0">
              <a:latin typeface="Times"/>
              <a:ea typeface="Times"/>
              <a:cs typeface="Times"/>
              <a:sym typeface="Times"/>
            </a:endParaRPr>
          </a:p>
          <a:p>
            <a:pPr marL="0" lvl="0" indent="0" algn="l" rtl="0">
              <a:lnSpc>
                <a:spcPct val="115000"/>
              </a:lnSpc>
              <a:spcBef>
                <a:spcPts val="0"/>
              </a:spcBef>
              <a:spcAft>
                <a:spcPts val="0"/>
              </a:spcAft>
              <a:buNone/>
            </a:pPr>
            <a:r>
              <a:rPr lang="en" dirty="0" err="1">
                <a:latin typeface="Times"/>
                <a:ea typeface="Times"/>
                <a:cs typeface="Times"/>
                <a:sym typeface="Times"/>
              </a:rPr>
              <a:t>錯誤訊息說明</a:t>
            </a:r>
            <a:endParaRPr lang="en" dirty="0">
              <a:latin typeface="Times"/>
              <a:ea typeface="Times"/>
              <a:cs typeface="Times"/>
              <a:sym typeface="Times"/>
            </a:endParaRPr>
          </a:p>
          <a:p>
            <a:pPr marL="0" lvl="0" indent="0" algn="l" rtl="0">
              <a:lnSpc>
                <a:spcPct val="115000"/>
              </a:lnSpc>
              <a:spcBef>
                <a:spcPts val="0"/>
              </a:spcBef>
              <a:spcAft>
                <a:spcPts val="0"/>
              </a:spcAft>
              <a:buNone/>
            </a:pPr>
            <a:r>
              <a:rPr lang="en" dirty="0" err="1">
                <a:latin typeface="Times"/>
                <a:ea typeface="Times"/>
                <a:cs typeface="Times"/>
                <a:sym typeface="Times"/>
              </a:rPr>
              <a:t>老師問題</a:t>
            </a:r>
            <a:endParaRPr dirty="0">
              <a:latin typeface="Times"/>
              <a:ea typeface="Times"/>
              <a:cs typeface="Times"/>
              <a:sym typeface="Times"/>
            </a:endParaRPr>
          </a:p>
          <a:p>
            <a:pPr marL="0" lvl="0" indent="0" algn="l" rtl="0">
              <a:lnSpc>
                <a:spcPct val="115000"/>
              </a:lnSpc>
              <a:spcBef>
                <a:spcPts val="0"/>
              </a:spcBef>
              <a:spcAft>
                <a:spcPts val="0"/>
              </a:spcAft>
              <a:buNone/>
            </a:pPr>
            <a:endParaRPr dirty="0">
              <a:latin typeface="Times"/>
              <a:ea typeface="Times"/>
              <a:cs typeface="Times"/>
              <a:sym typeface="Times"/>
            </a:endParaRPr>
          </a:p>
        </p:txBody>
      </p:sp>
      <p:sp>
        <p:nvSpPr>
          <p:cNvPr id="804" name="Google Shape;804;p41"/>
          <p:cNvSpPr txBox="1">
            <a:spLocks noGrp="1"/>
          </p:cNvSpPr>
          <p:nvPr>
            <p:ph type="title"/>
          </p:nvPr>
        </p:nvSpPr>
        <p:spPr>
          <a:xfrm>
            <a:off x="689600" y="348575"/>
            <a:ext cx="1437300" cy="75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Times"/>
                <a:ea typeface="Times"/>
                <a:cs typeface="Times"/>
                <a:sym typeface="Times"/>
              </a:rPr>
              <a:t>大綱</a:t>
            </a:r>
            <a:endParaRPr sz="4000" dirty="0">
              <a:latin typeface="Times"/>
              <a:ea typeface="Times"/>
              <a:cs typeface="Times"/>
              <a:sym typeface="Times"/>
            </a:endParaRPr>
          </a:p>
        </p:txBody>
      </p:sp>
      <p:pic>
        <p:nvPicPr>
          <p:cNvPr id="2" name="Google Shape;805;p41">
            <a:extLst>
              <a:ext uri="{FF2B5EF4-FFF2-40B4-BE49-F238E27FC236}">
                <a16:creationId xmlns:a16="http://schemas.microsoft.com/office/drawing/2014/main" id="{279C3A4F-AED6-5128-7F8F-D468CE812762}"/>
              </a:ext>
            </a:extLst>
          </p:cNvPr>
          <p:cNvPicPr preferRelativeResize="0"/>
          <p:nvPr/>
        </p:nvPicPr>
        <p:blipFill>
          <a:blip r:embed="rId3">
            <a:alphaModFix/>
          </a:blip>
          <a:stretch>
            <a:fillRect/>
          </a:stretch>
        </p:blipFill>
        <p:spPr>
          <a:xfrm>
            <a:off x="5688800" y="1261075"/>
            <a:ext cx="2741974" cy="2680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53"/>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 name="群組 1">
            <a:extLst>
              <a:ext uri="{FF2B5EF4-FFF2-40B4-BE49-F238E27FC236}">
                <a16:creationId xmlns:a16="http://schemas.microsoft.com/office/drawing/2014/main" id="{2CC7586F-173C-9DA8-3FB2-600766CD7E5D}"/>
              </a:ext>
            </a:extLst>
          </p:cNvPr>
          <p:cNvGrpSpPr/>
          <p:nvPr/>
        </p:nvGrpSpPr>
        <p:grpSpPr>
          <a:xfrm>
            <a:off x="713225" y="381475"/>
            <a:ext cx="7659125" cy="4227100"/>
            <a:chOff x="713225" y="381475"/>
            <a:chExt cx="7659125" cy="4227100"/>
          </a:xfrm>
        </p:grpSpPr>
        <p:pic>
          <p:nvPicPr>
            <p:cNvPr id="907" name="Google Shape;907;p53"/>
            <p:cNvPicPr preferRelativeResize="0"/>
            <p:nvPr/>
          </p:nvPicPr>
          <p:blipFill>
            <a:blip r:embed="rId3">
              <a:alphaModFix/>
            </a:blip>
            <a:stretch>
              <a:fillRect/>
            </a:stretch>
          </p:blipFill>
          <p:spPr>
            <a:xfrm>
              <a:off x="713225" y="381475"/>
              <a:ext cx="7659125" cy="4018350"/>
            </a:xfrm>
            <a:prstGeom prst="rect">
              <a:avLst/>
            </a:prstGeom>
            <a:noFill/>
            <a:ln>
              <a:noFill/>
            </a:ln>
          </p:spPr>
        </p:pic>
        <p:sp>
          <p:nvSpPr>
            <p:cNvPr id="908" name="Google Shape;908;p53"/>
            <p:cNvSpPr txBox="1"/>
            <p:nvPr/>
          </p:nvSpPr>
          <p:spPr>
            <a:xfrm>
              <a:off x="1739250" y="4208375"/>
              <a:ext cx="383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C0000"/>
                  </a:solidFill>
                  <a:latin typeface="Barlow"/>
                  <a:ea typeface="Barlow"/>
                  <a:cs typeface="Barlow"/>
                  <a:sym typeface="Barlow"/>
                </a:rPr>
                <a:t>1</a:t>
              </a:r>
              <a:endParaRPr sz="3000" b="1">
                <a:solidFill>
                  <a:srgbClr val="CC0000"/>
                </a:solidFill>
                <a:latin typeface="Barlow"/>
                <a:ea typeface="Barlow"/>
                <a:cs typeface="Barlow"/>
                <a:sym typeface="Barlow"/>
              </a:endParaRPr>
            </a:p>
          </p:txBody>
        </p:sp>
        <p:sp>
          <p:nvSpPr>
            <p:cNvPr id="909" name="Google Shape;909;p53"/>
            <p:cNvSpPr txBox="1"/>
            <p:nvPr/>
          </p:nvSpPr>
          <p:spPr>
            <a:xfrm>
              <a:off x="2958450" y="4208375"/>
              <a:ext cx="383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C0000"/>
                  </a:solidFill>
                  <a:latin typeface="Barlow"/>
                  <a:ea typeface="Barlow"/>
                  <a:cs typeface="Barlow"/>
                  <a:sym typeface="Barlow"/>
                </a:rPr>
                <a:t>2</a:t>
              </a:r>
              <a:endParaRPr sz="3000" b="1">
                <a:solidFill>
                  <a:srgbClr val="CC0000"/>
                </a:solidFill>
                <a:latin typeface="Barlow"/>
                <a:ea typeface="Barlow"/>
                <a:cs typeface="Barlow"/>
                <a:sym typeface="Barlow"/>
              </a:endParaRPr>
            </a:p>
          </p:txBody>
        </p:sp>
        <p:sp>
          <p:nvSpPr>
            <p:cNvPr id="910" name="Google Shape;910;p53"/>
            <p:cNvSpPr txBox="1"/>
            <p:nvPr/>
          </p:nvSpPr>
          <p:spPr>
            <a:xfrm>
              <a:off x="4177650" y="4208375"/>
              <a:ext cx="383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C0000"/>
                  </a:solidFill>
                  <a:latin typeface="Barlow"/>
                  <a:ea typeface="Barlow"/>
                  <a:cs typeface="Barlow"/>
                  <a:sym typeface="Barlow"/>
                </a:rPr>
                <a:t>3</a:t>
              </a:r>
              <a:endParaRPr sz="3000" b="1">
                <a:solidFill>
                  <a:srgbClr val="CC0000"/>
                </a:solidFill>
                <a:latin typeface="Barlow"/>
                <a:ea typeface="Barlow"/>
                <a:cs typeface="Barlow"/>
                <a:sym typeface="Barlow"/>
              </a:endParaRPr>
            </a:p>
          </p:txBody>
        </p:sp>
        <p:sp>
          <p:nvSpPr>
            <p:cNvPr id="911" name="Google Shape;911;p53"/>
            <p:cNvSpPr txBox="1"/>
            <p:nvPr/>
          </p:nvSpPr>
          <p:spPr>
            <a:xfrm>
              <a:off x="5396850" y="4208375"/>
              <a:ext cx="383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C0000"/>
                  </a:solidFill>
                  <a:latin typeface="Barlow"/>
                  <a:ea typeface="Barlow"/>
                  <a:cs typeface="Barlow"/>
                  <a:sym typeface="Barlow"/>
                </a:rPr>
                <a:t>4</a:t>
              </a:r>
              <a:endParaRPr sz="3000" b="1">
                <a:solidFill>
                  <a:srgbClr val="CC0000"/>
                </a:solidFill>
                <a:latin typeface="Barlow"/>
                <a:ea typeface="Barlow"/>
                <a:cs typeface="Barlow"/>
                <a:sym typeface="Barlow"/>
              </a:endParaRPr>
            </a:p>
          </p:txBody>
        </p:sp>
        <p:sp>
          <p:nvSpPr>
            <p:cNvPr id="912" name="Google Shape;912;p53"/>
            <p:cNvSpPr txBox="1"/>
            <p:nvPr/>
          </p:nvSpPr>
          <p:spPr>
            <a:xfrm>
              <a:off x="6539850" y="4208375"/>
              <a:ext cx="383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C0000"/>
                  </a:solidFill>
                  <a:latin typeface="Barlow"/>
                  <a:ea typeface="Barlow"/>
                  <a:cs typeface="Barlow"/>
                  <a:sym typeface="Barlow"/>
                </a:rPr>
                <a:t>5</a:t>
              </a:r>
              <a:endParaRPr sz="3000" b="1">
                <a:solidFill>
                  <a:srgbClr val="CC0000"/>
                </a:solidFill>
                <a:latin typeface="Barlow"/>
                <a:ea typeface="Barlow"/>
                <a:cs typeface="Barlow"/>
                <a:sym typeface="Barlow"/>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54"/>
          <p:cNvSpPr txBox="1">
            <a:spLocks noGrp="1"/>
          </p:cNvSpPr>
          <p:nvPr>
            <p:ph type="title"/>
          </p:nvPr>
        </p:nvSpPr>
        <p:spPr>
          <a:xfrm>
            <a:off x="895375" y="264150"/>
            <a:ext cx="52362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各項功能之操作描述</a:t>
            </a:r>
            <a:endParaRPr sz="4100" b="0">
              <a:latin typeface="Arial"/>
              <a:ea typeface="Arial"/>
              <a:cs typeface="Arial"/>
              <a:sym typeface="Arial"/>
            </a:endParaRPr>
          </a:p>
        </p:txBody>
      </p:sp>
      <p:sp>
        <p:nvSpPr>
          <p:cNvPr id="918" name="Google Shape;918;p54"/>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B050"/>
                </a:solidFill>
              </a:rPr>
              <a:t>1.前一筆紀錄:</a:t>
            </a:r>
            <a:endParaRPr sz="2800" dirty="0">
              <a:solidFill>
                <a:srgbClr val="00B050"/>
              </a:solidFill>
            </a:endParaRPr>
          </a:p>
          <a:p>
            <a:pPr marL="0" lvl="0" indent="0" algn="l" rtl="0">
              <a:spcBef>
                <a:spcPts val="1200"/>
              </a:spcBef>
              <a:spcAft>
                <a:spcPts val="0"/>
              </a:spcAft>
              <a:buNone/>
            </a:pPr>
            <a:r>
              <a:rPr lang="en" sz="2800" dirty="0"/>
              <a:t>以訂購日期為排序基準。</a:t>
            </a:r>
            <a:endParaRPr sz="2800" dirty="0"/>
          </a:p>
          <a:p>
            <a:pPr marL="0" lvl="0" indent="0" algn="l" rtl="0">
              <a:spcBef>
                <a:spcPts val="1200"/>
              </a:spcBef>
              <a:spcAft>
                <a:spcPts val="0"/>
              </a:spcAft>
              <a:buNone/>
            </a:pPr>
            <a:r>
              <a:rPr lang="en" sz="2800" dirty="0"/>
              <a:t>現有頁面顯示資料之前一次的訂購紀錄。</a:t>
            </a: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55"/>
          <p:cNvSpPr txBox="1">
            <a:spLocks noGrp="1"/>
          </p:cNvSpPr>
          <p:nvPr>
            <p:ph type="title"/>
          </p:nvPr>
        </p:nvSpPr>
        <p:spPr>
          <a:xfrm>
            <a:off x="895375" y="264150"/>
            <a:ext cx="52362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各項功能之操作描述</a:t>
            </a:r>
            <a:endParaRPr sz="4100" b="0">
              <a:latin typeface="Arial"/>
              <a:ea typeface="Arial"/>
              <a:cs typeface="Arial"/>
              <a:sym typeface="Arial"/>
            </a:endParaRPr>
          </a:p>
        </p:txBody>
      </p:sp>
      <p:sp>
        <p:nvSpPr>
          <p:cNvPr id="924" name="Google Shape;924;p55"/>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B050"/>
                </a:solidFill>
              </a:rPr>
              <a:t>2.下一筆紀錄:</a:t>
            </a:r>
            <a:endParaRPr sz="2800" dirty="0">
              <a:solidFill>
                <a:srgbClr val="00B050"/>
              </a:solidFill>
            </a:endParaRPr>
          </a:p>
          <a:p>
            <a:pPr marL="0" lvl="0" indent="0" algn="l" rtl="0">
              <a:spcBef>
                <a:spcPts val="1200"/>
              </a:spcBef>
              <a:spcAft>
                <a:spcPts val="0"/>
              </a:spcAft>
              <a:buNone/>
            </a:pPr>
            <a:r>
              <a:rPr lang="en" sz="2800" dirty="0"/>
              <a:t>以訂購日期為排序基準。</a:t>
            </a:r>
            <a:endParaRPr sz="2800" dirty="0"/>
          </a:p>
          <a:p>
            <a:pPr marL="0" lvl="0" indent="0" algn="l" rtl="0">
              <a:spcBef>
                <a:spcPts val="1200"/>
              </a:spcBef>
              <a:spcAft>
                <a:spcPts val="0"/>
              </a:spcAft>
              <a:buNone/>
            </a:pPr>
            <a:r>
              <a:rPr lang="en" sz="2800" dirty="0"/>
              <a:t>現有頁面顯示資料之下一次的訂購紀錄。</a:t>
            </a: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56"/>
          <p:cNvSpPr txBox="1">
            <a:spLocks noGrp="1"/>
          </p:cNvSpPr>
          <p:nvPr>
            <p:ph type="title"/>
          </p:nvPr>
        </p:nvSpPr>
        <p:spPr>
          <a:xfrm>
            <a:off x="895375" y="264150"/>
            <a:ext cx="52362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各項功能之操作描述</a:t>
            </a:r>
            <a:endParaRPr sz="4100" b="0">
              <a:latin typeface="Arial"/>
              <a:ea typeface="Arial"/>
              <a:cs typeface="Arial"/>
              <a:sym typeface="Arial"/>
            </a:endParaRPr>
          </a:p>
        </p:txBody>
      </p:sp>
      <p:sp>
        <p:nvSpPr>
          <p:cNvPr id="930" name="Google Shape;930;p56"/>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B050"/>
                </a:solidFill>
              </a:rPr>
              <a:t>3.新的一筆紀錄:</a:t>
            </a:r>
            <a:endParaRPr sz="2800" dirty="0">
              <a:solidFill>
                <a:srgbClr val="00B050"/>
              </a:solidFill>
            </a:endParaRPr>
          </a:p>
          <a:p>
            <a:pPr marL="0" lvl="0" indent="0" algn="l" rtl="0">
              <a:spcBef>
                <a:spcPts val="1200"/>
              </a:spcBef>
              <a:spcAft>
                <a:spcPts val="0"/>
              </a:spcAft>
              <a:buNone/>
            </a:pPr>
            <a:r>
              <a:rPr lang="en" sz="2800" dirty="0"/>
              <a:t>以頁面顯示格式之各項資料實際狀況填註。</a:t>
            </a: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57"/>
          <p:cNvSpPr txBox="1">
            <a:spLocks noGrp="1"/>
          </p:cNvSpPr>
          <p:nvPr>
            <p:ph type="title"/>
          </p:nvPr>
        </p:nvSpPr>
        <p:spPr>
          <a:xfrm>
            <a:off x="895375" y="264150"/>
            <a:ext cx="52362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各項功能之操作描述</a:t>
            </a:r>
            <a:endParaRPr sz="4100" b="0">
              <a:latin typeface="Arial"/>
              <a:ea typeface="Arial"/>
              <a:cs typeface="Arial"/>
              <a:sym typeface="Arial"/>
            </a:endParaRPr>
          </a:p>
        </p:txBody>
      </p:sp>
      <p:sp>
        <p:nvSpPr>
          <p:cNvPr id="936" name="Google Shape;936;p57"/>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B050"/>
                </a:solidFill>
              </a:rPr>
              <a:t>4.儲存紀錄:</a:t>
            </a:r>
            <a:endParaRPr sz="2800" dirty="0">
              <a:solidFill>
                <a:srgbClr val="00B050"/>
              </a:solidFill>
            </a:endParaRPr>
          </a:p>
          <a:p>
            <a:pPr marL="0" lvl="0" indent="0" algn="l" rtl="0">
              <a:spcBef>
                <a:spcPts val="1200"/>
              </a:spcBef>
              <a:spcAft>
                <a:spcPts val="0"/>
              </a:spcAft>
              <a:buNone/>
            </a:pPr>
            <a:r>
              <a:rPr lang="en" sz="2800" dirty="0"/>
              <a:t>依頁面顯示格式之各項資料實際狀況填註完成後存入資料庫。</a:t>
            </a: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58"/>
          <p:cNvSpPr txBox="1">
            <a:spLocks noGrp="1"/>
          </p:cNvSpPr>
          <p:nvPr>
            <p:ph type="title"/>
          </p:nvPr>
        </p:nvSpPr>
        <p:spPr>
          <a:xfrm>
            <a:off x="895375" y="264150"/>
            <a:ext cx="52362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各項功能之操作描述</a:t>
            </a:r>
            <a:endParaRPr sz="4100" b="0">
              <a:latin typeface="Arial"/>
              <a:ea typeface="Arial"/>
              <a:cs typeface="Arial"/>
              <a:sym typeface="Arial"/>
            </a:endParaRPr>
          </a:p>
        </p:txBody>
      </p:sp>
      <p:sp>
        <p:nvSpPr>
          <p:cNvPr id="942" name="Google Shape;942;p58"/>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B050"/>
                </a:solidFill>
              </a:rPr>
              <a:t>5.列印資料:</a:t>
            </a:r>
            <a:endParaRPr sz="2800" dirty="0">
              <a:solidFill>
                <a:srgbClr val="00B050"/>
              </a:solidFill>
            </a:endParaRPr>
          </a:p>
          <a:p>
            <a:pPr marL="0" lvl="0" indent="0" algn="l" rtl="0">
              <a:spcBef>
                <a:spcPts val="1200"/>
              </a:spcBef>
              <a:spcAft>
                <a:spcPts val="0"/>
              </a:spcAft>
              <a:buNone/>
            </a:pPr>
            <a:r>
              <a:rPr lang="en" sz="2800" dirty="0"/>
              <a:t>列印所有資料庫的全(總筆數)紀錄。</a:t>
            </a:r>
            <a:endParaRPr sz="2800" dirty="0"/>
          </a:p>
          <a:p>
            <a:pPr marL="0" lvl="0" indent="0" algn="l" rtl="0">
              <a:spcBef>
                <a:spcPts val="1200"/>
              </a:spcBef>
              <a:spcAft>
                <a:spcPts val="0"/>
              </a:spcAft>
              <a:buNone/>
            </a:pPr>
            <a:endParaRPr sz="2800" dirty="0"/>
          </a:p>
          <a:p>
            <a:pPr marL="0" lvl="0" indent="0" algn="l" rtl="0">
              <a:spcBef>
                <a:spcPts val="1200"/>
              </a:spcBef>
              <a:spcAft>
                <a:spcPts val="0"/>
              </a:spcAft>
              <a:buClr>
                <a:schemeClr val="dk1"/>
              </a:buClr>
              <a:buSzPts val="1100"/>
              <a:buFont typeface="Arial"/>
              <a:buNone/>
            </a:pPr>
            <a:endParaRPr sz="2800" dirty="0">
              <a:solidFill>
                <a:srgbClr val="FF0000"/>
              </a:solidFill>
            </a:endParaRPr>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59"/>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9"/>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200"/>
              </a:spcBef>
              <a:spcAft>
                <a:spcPts val="0"/>
              </a:spcAft>
              <a:buClr>
                <a:schemeClr val="dk1"/>
              </a:buClr>
              <a:buSzPts val="1100"/>
              <a:buFont typeface="Arial"/>
              <a:buNone/>
            </a:pPr>
            <a:r>
              <a:rPr lang="en" sz="4100" b="0">
                <a:latin typeface="Arial"/>
                <a:ea typeface="Arial"/>
                <a:cs typeface="Arial"/>
                <a:sym typeface="Arial"/>
              </a:rPr>
              <a:t>錯誤訊息篩檢</a:t>
            </a:r>
            <a:endParaRPr sz="1100" b="0">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949" name="Google Shape;949;p59"/>
          <p:cNvSpPr txBox="1">
            <a:spLocks noGrp="1"/>
          </p:cNvSpPr>
          <p:nvPr>
            <p:ph type="body" idx="4294967295"/>
          </p:nvPr>
        </p:nvSpPr>
        <p:spPr>
          <a:xfrm>
            <a:off x="713250" y="1446291"/>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0000"/>
                </a:solidFill>
              </a:rPr>
              <a:t>1.</a:t>
            </a:r>
            <a:r>
              <a:rPr lang="zh-TW" altLang="en-US" sz="2800" dirty="0">
                <a:solidFill>
                  <a:srgbClr val="FF0000"/>
                </a:solidFill>
              </a:rPr>
              <a:t>登入作業</a:t>
            </a:r>
            <a:r>
              <a:rPr lang="en" altLang="zh-TW" sz="2800" dirty="0">
                <a:solidFill>
                  <a:srgbClr val="FF0000"/>
                </a:solidFill>
              </a:rPr>
              <a:t>：</a:t>
            </a:r>
            <a:br>
              <a:rPr lang="en" sz="2800" dirty="0"/>
            </a:br>
            <a:r>
              <a:rPr lang="en-US" altLang="zh-TW" sz="2800" dirty="0"/>
              <a:t>(1)</a:t>
            </a:r>
            <a:r>
              <a:rPr lang="zh-TW" altLang="en-US" sz="2800" dirty="0"/>
              <a:t>登入號密碼空白</a:t>
            </a:r>
            <a:r>
              <a:rPr lang="en-US" altLang="zh-TW" sz="2800" dirty="0"/>
              <a:t>(</a:t>
            </a:r>
            <a:r>
              <a:rPr lang="zh-TW" altLang="en-US" sz="2800" dirty="0"/>
              <a:t>會提示空白</a:t>
            </a:r>
            <a:r>
              <a:rPr lang="en-US" altLang="zh-TW" sz="2800" dirty="0"/>
              <a:t>)</a:t>
            </a:r>
            <a:r>
              <a:rPr lang="zh-TW" altLang="en-US" sz="2800" dirty="0"/>
              <a:t>。</a:t>
            </a:r>
            <a:br>
              <a:rPr lang="en-US" altLang="zh-TW" sz="2800" dirty="0"/>
            </a:br>
            <a:r>
              <a:rPr lang="en-US" altLang="zh-TW" sz="2800" dirty="0"/>
              <a:t>(2)</a:t>
            </a:r>
            <a:r>
              <a:rPr lang="zh-TW" altLang="en-US" sz="2800" dirty="0"/>
              <a:t>帳號錯誤</a:t>
            </a:r>
            <a:r>
              <a:rPr lang="en-US" altLang="zh-TW" sz="2800" dirty="0"/>
              <a:t>(</a:t>
            </a:r>
            <a:r>
              <a:rPr lang="zh-TW" altLang="en-US" sz="2800" dirty="0"/>
              <a:t>會提示帳號錯誤</a:t>
            </a:r>
            <a:r>
              <a:rPr lang="en-US" altLang="zh-TW" sz="2800" dirty="0"/>
              <a:t>)</a:t>
            </a:r>
            <a:r>
              <a:rPr lang="zh-TW" altLang="en-US" sz="2800" dirty="0"/>
              <a:t>。</a:t>
            </a:r>
            <a:endParaRPr lang="en-US" altLang="zh-TW" sz="2800" dirty="0"/>
          </a:p>
          <a:p>
            <a:pPr marL="0" lvl="0" indent="0" algn="l" rtl="0">
              <a:spcBef>
                <a:spcPts val="0"/>
              </a:spcBef>
              <a:spcAft>
                <a:spcPts val="0"/>
              </a:spcAft>
              <a:buNone/>
            </a:pPr>
            <a:r>
              <a:rPr lang="en-US" altLang="zh-TW" sz="2800" dirty="0"/>
              <a:t>(3)</a:t>
            </a:r>
            <a:r>
              <a:rPr lang="zh-TW" altLang="en-US" sz="2800" dirty="0"/>
              <a:t>密碼錯誤</a:t>
            </a:r>
            <a:r>
              <a:rPr lang="en-US" altLang="zh-TW" sz="2800" dirty="0"/>
              <a:t>(</a:t>
            </a:r>
            <a:r>
              <a:rPr lang="zh-TW" altLang="en-US" sz="2800" dirty="0"/>
              <a:t>會提示密碼錯誤</a:t>
            </a:r>
            <a:r>
              <a:rPr lang="en-US" altLang="zh-TW" sz="2800" dirty="0"/>
              <a:t>)</a:t>
            </a:r>
            <a:r>
              <a:rPr lang="zh-TW" altLang="en-US" sz="2800" dirty="0"/>
              <a:t>。</a:t>
            </a: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pic>
        <p:nvPicPr>
          <p:cNvPr id="3" name="圖片 2">
            <a:extLst>
              <a:ext uri="{FF2B5EF4-FFF2-40B4-BE49-F238E27FC236}">
                <a16:creationId xmlns:a16="http://schemas.microsoft.com/office/drawing/2014/main" id="{309602FB-96B2-79CF-B9AB-B1211C0FDD56}"/>
              </a:ext>
            </a:extLst>
          </p:cNvPr>
          <p:cNvPicPr>
            <a:picLocks noChangeAspect="1"/>
          </p:cNvPicPr>
          <p:nvPr/>
        </p:nvPicPr>
        <p:blipFill>
          <a:blip r:embed="rId3"/>
          <a:stretch>
            <a:fillRect/>
          </a:stretch>
        </p:blipFill>
        <p:spPr>
          <a:xfrm>
            <a:off x="769232" y="3301322"/>
            <a:ext cx="1829055" cy="1810003"/>
          </a:xfrm>
          <a:prstGeom prst="rect">
            <a:avLst/>
          </a:prstGeom>
        </p:spPr>
      </p:pic>
      <p:pic>
        <p:nvPicPr>
          <p:cNvPr id="5" name="圖片 4">
            <a:extLst>
              <a:ext uri="{FF2B5EF4-FFF2-40B4-BE49-F238E27FC236}">
                <a16:creationId xmlns:a16="http://schemas.microsoft.com/office/drawing/2014/main" id="{F4002314-F1A4-812E-4C16-2586EC997369}"/>
              </a:ext>
            </a:extLst>
          </p:cNvPr>
          <p:cNvPicPr>
            <a:picLocks noChangeAspect="1"/>
          </p:cNvPicPr>
          <p:nvPr/>
        </p:nvPicPr>
        <p:blipFill>
          <a:blip r:embed="rId4"/>
          <a:stretch>
            <a:fillRect/>
          </a:stretch>
        </p:blipFill>
        <p:spPr>
          <a:xfrm>
            <a:off x="2861596" y="3280058"/>
            <a:ext cx="1781424" cy="1819529"/>
          </a:xfrm>
          <a:prstGeom prst="rect">
            <a:avLst/>
          </a:prstGeom>
        </p:spPr>
      </p:pic>
      <p:pic>
        <p:nvPicPr>
          <p:cNvPr id="7" name="圖片 6">
            <a:extLst>
              <a:ext uri="{FF2B5EF4-FFF2-40B4-BE49-F238E27FC236}">
                <a16:creationId xmlns:a16="http://schemas.microsoft.com/office/drawing/2014/main" id="{42E3AD33-12C8-C1EE-AAEF-AB84EB194F0C}"/>
              </a:ext>
            </a:extLst>
          </p:cNvPr>
          <p:cNvPicPr>
            <a:picLocks noChangeAspect="1"/>
          </p:cNvPicPr>
          <p:nvPr/>
        </p:nvPicPr>
        <p:blipFill>
          <a:blip r:embed="rId5"/>
          <a:stretch>
            <a:fillRect/>
          </a:stretch>
        </p:blipFill>
        <p:spPr>
          <a:xfrm>
            <a:off x="4943228" y="3280058"/>
            <a:ext cx="1781424" cy="18290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59"/>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9"/>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200"/>
              </a:spcBef>
              <a:spcAft>
                <a:spcPts val="0"/>
              </a:spcAft>
              <a:buClr>
                <a:schemeClr val="dk1"/>
              </a:buClr>
              <a:buSzPts val="1100"/>
              <a:buFont typeface="Arial"/>
              <a:buNone/>
            </a:pPr>
            <a:r>
              <a:rPr lang="en" sz="4100" b="0">
                <a:latin typeface="Arial"/>
                <a:ea typeface="Arial"/>
                <a:cs typeface="Arial"/>
                <a:sym typeface="Arial"/>
              </a:rPr>
              <a:t>錯誤訊息篩檢</a:t>
            </a:r>
            <a:endParaRPr sz="1100" b="0">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949" name="Google Shape;949;p59"/>
          <p:cNvSpPr txBox="1">
            <a:spLocks noGrp="1"/>
          </p:cNvSpPr>
          <p:nvPr>
            <p:ph type="body" idx="4294967295"/>
          </p:nvPr>
        </p:nvSpPr>
        <p:spPr>
          <a:xfrm>
            <a:off x="713250" y="1439203"/>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0000"/>
                </a:solidFill>
              </a:rPr>
              <a:t>2.花草資訊群</a:t>
            </a:r>
            <a:r>
              <a:rPr lang="en" altLang="zh-TW" sz="2800" dirty="0">
                <a:solidFill>
                  <a:srgbClr val="FF0000"/>
                </a:solidFill>
              </a:rPr>
              <a:t>：</a:t>
            </a:r>
            <a:br>
              <a:rPr lang="en" altLang="zh-TW" sz="2800" dirty="0"/>
            </a:br>
            <a:r>
              <a:rPr lang="en" sz="2000" dirty="0"/>
              <a:t>花草苗木名稱、花草苗木編號、供應商名稱等三項資料須符合資料庫基本檔。</a:t>
            </a:r>
            <a:br>
              <a:rPr lang="en" sz="2000" dirty="0"/>
            </a:br>
            <a:r>
              <a:rPr lang="en" sz="2800" dirty="0">
                <a:solidFill>
                  <a:srgbClr val="FF0000"/>
                </a:solidFill>
              </a:rPr>
              <a:t>3.客戶資料群</a:t>
            </a:r>
            <a:r>
              <a:rPr lang="en" altLang="zh-TW" sz="2800" dirty="0">
                <a:solidFill>
                  <a:srgbClr val="FF0000"/>
                </a:solidFill>
              </a:rPr>
              <a:t>：</a:t>
            </a:r>
            <a:br>
              <a:rPr lang="en" altLang="zh-TW" sz="2800" dirty="0"/>
            </a:br>
            <a:r>
              <a:rPr lang="en" sz="2000" dirty="0"/>
              <a:t>客戶姓名、客戶身分證字號/統以編號、會員折扣等三項資料須符合資料庫基本檔。</a:t>
            </a:r>
            <a:endParaRPr sz="20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pic>
        <p:nvPicPr>
          <p:cNvPr id="3" name="圖片 2">
            <a:extLst>
              <a:ext uri="{FF2B5EF4-FFF2-40B4-BE49-F238E27FC236}">
                <a16:creationId xmlns:a16="http://schemas.microsoft.com/office/drawing/2014/main" id="{A09FDF18-1268-8417-FC17-7C71E260FD17}"/>
              </a:ext>
            </a:extLst>
          </p:cNvPr>
          <p:cNvPicPr>
            <a:picLocks noChangeAspect="1"/>
          </p:cNvPicPr>
          <p:nvPr/>
        </p:nvPicPr>
        <p:blipFill>
          <a:blip r:embed="rId3"/>
          <a:stretch>
            <a:fillRect/>
          </a:stretch>
        </p:blipFill>
        <p:spPr>
          <a:xfrm>
            <a:off x="713225" y="3740932"/>
            <a:ext cx="7565845" cy="1192570"/>
          </a:xfrm>
          <a:prstGeom prst="rect">
            <a:avLst/>
          </a:prstGeom>
        </p:spPr>
      </p:pic>
    </p:spTree>
    <p:extLst>
      <p:ext uri="{BB962C8B-B14F-4D97-AF65-F5344CB8AC3E}">
        <p14:creationId xmlns:p14="http://schemas.microsoft.com/office/powerpoint/2010/main" val="563103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61"/>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1"/>
          <p:cNvSpPr txBox="1">
            <a:spLocks noGrp="1"/>
          </p:cNvSpPr>
          <p:nvPr>
            <p:ph type="title"/>
          </p:nvPr>
        </p:nvSpPr>
        <p:spPr>
          <a:xfrm>
            <a:off x="713225" y="438900"/>
            <a:ext cx="52146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dirty="0" err="1">
                <a:latin typeface="Arial"/>
                <a:ea typeface="Arial"/>
                <a:cs typeface="Arial"/>
                <a:sym typeface="Arial"/>
              </a:rPr>
              <a:t>help操作書面說明</a:t>
            </a:r>
            <a:endParaRPr dirty="0"/>
          </a:p>
        </p:txBody>
      </p:sp>
      <p:sp>
        <p:nvSpPr>
          <p:cNvPr id="963" name="Google Shape;963;p61"/>
          <p:cNvSpPr txBox="1">
            <a:spLocks noGrp="1"/>
          </p:cNvSpPr>
          <p:nvPr>
            <p:ph type="body" idx="4294967295"/>
          </p:nvPr>
        </p:nvSpPr>
        <p:spPr>
          <a:xfrm>
            <a:off x="713250" y="1077700"/>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a:solidFill>
                  <a:srgbClr val="0070C0"/>
                </a:solidFill>
              </a:rPr>
              <a:t>1.</a:t>
            </a:r>
            <a:r>
              <a:rPr lang="zh-TW" altLang="en-US" sz="2800" dirty="0">
                <a:solidFill>
                  <a:srgbClr val="0070C0"/>
                </a:solidFill>
              </a:rPr>
              <a:t>登入作業：</a:t>
            </a:r>
            <a:br>
              <a:rPr lang="zh-TW" altLang="en-US" sz="2800" dirty="0"/>
            </a:br>
            <a:r>
              <a:rPr lang="en-US" altLang="zh-TW" sz="2800" dirty="0"/>
              <a:t>(1)</a:t>
            </a:r>
            <a:r>
              <a:rPr lang="zh-TW" altLang="en-US" sz="2800" dirty="0"/>
              <a:t>帳號及密碼欄位不得空白。</a:t>
            </a:r>
            <a:br>
              <a:rPr lang="zh-TW" altLang="en-US" sz="2800" dirty="0"/>
            </a:br>
            <a:r>
              <a:rPr lang="en-US" altLang="zh-TW" sz="2800" dirty="0"/>
              <a:t>(2)</a:t>
            </a:r>
            <a:r>
              <a:rPr lang="zh-TW" altLang="en-US" sz="2800" dirty="0"/>
              <a:t>填入正確帳號。</a:t>
            </a:r>
          </a:p>
          <a:p>
            <a:pPr marL="0" lvl="0" indent="0" algn="l" rtl="0">
              <a:spcBef>
                <a:spcPts val="0"/>
              </a:spcBef>
              <a:spcAft>
                <a:spcPts val="0"/>
              </a:spcAft>
              <a:buNone/>
            </a:pPr>
            <a:r>
              <a:rPr lang="en-US" altLang="zh-TW" sz="2800" dirty="0"/>
              <a:t>(3)</a:t>
            </a:r>
            <a:r>
              <a:rPr lang="zh-TW" altLang="en-US" sz="2800" dirty="0"/>
              <a:t>填入該帳號之正確密碼。</a:t>
            </a:r>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extLst>
      <p:ext uri="{BB962C8B-B14F-4D97-AF65-F5344CB8AC3E}">
        <p14:creationId xmlns:p14="http://schemas.microsoft.com/office/powerpoint/2010/main" val="2712915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61"/>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1"/>
          <p:cNvSpPr txBox="1">
            <a:spLocks noGrp="1"/>
          </p:cNvSpPr>
          <p:nvPr>
            <p:ph type="title"/>
          </p:nvPr>
        </p:nvSpPr>
        <p:spPr>
          <a:xfrm>
            <a:off x="713225" y="438900"/>
            <a:ext cx="52146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help操作書面說明</a:t>
            </a:r>
            <a:endParaRPr/>
          </a:p>
        </p:txBody>
      </p:sp>
      <p:sp>
        <p:nvSpPr>
          <p:cNvPr id="963" name="Google Shape;963;p61"/>
          <p:cNvSpPr txBox="1">
            <a:spLocks noGrp="1"/>
          </p:cNvSpPr>
          <p:nvPr>
            <p:ph type="body" idx="4294967295"/>
          </p:nvPr>
        </p:nvSpPr>
        <p:spPr>
          <a:xfrm>
            <a:off x="723002" y="1117475"/>
            <a:ext cx="7717500" cy="34911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70C0"/>
                </a:solidFill>
              </a:rPr>
              <a:t>2.個資料群訂定選取順序：</a:t>
            </a:r>
            <a:endParaRPr sz="2800" dirty="0">
              <a:solidFill>
                <a:srgbClr val="0070C0"/>
              </a:solidFill>
            </a:endParaRPr>
          </a:p>
          <a:p>
            <a:pPr marL="0" lvl="0" indent="0" algn="l" rtl="0">
              <a:spcBef>
                <a:spcPts val="1200"/>
              </a:spcBef>
              <a:spcAft>
                <a:spcPts val="0"/>
              </a:spcAft>
              <a:buNone/>
            </a:pPr>
            <a:r>
              <a:rPr lang="en" sz="2800" dirty="0"/>
              <a:t>(1)花草資訊群：A.花草苗木名稱、B.花草苗木編號、C.供應商名稱等三項資料順序。</a:t>
            </a:r>
            <a:endParaRPr sz="2800" dirty="0"/>
          </a:p>
          <a:p>
            <a:pPr marL="0" lvl="0" indent="0" algn="l" rtl="0">
              <a:spcBef>
                <a:spcPts val="1200"/>
              </a:spcBef>
              <a:spcAft>
                <a:spcPts val="0"/>
              </a:spcAft>
              <a:buNone/>
            </a:pPr>
            <a:r>
              <a:rPr lang="en" sz="2800" dirty="0"/>
              <a:t>(2)客戶資料群：A.客戶姓名、B.客戶身分證字號/統以編號、C.會員折扣等三項資料順序。</a:t>
            </a: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2"/>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系統開發目的</a:t>
            </a:r>
            <a:endParaRPr sz="5900"/>
          </a:p>
        </p:txBody>
      </p:sp>
      <p:sp>
        <p:nvSpPr>
          <p:cNvPr id="810" name="Google Shape;810;p42"/>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228600" lvl="0" indent="0" algn="l" rtl="0">
              <a:lnSpc>
                <a:spcPct val="115000"/>
              </a:lnSpc>
              <a:spcBef>
                <a:spcPts val="1200"/>
              </a:spcBef>
              <a:spcAft>
                <a:spcPts val="0"/>
              </a:spcAft>
              <a:buClr>
                <a:schemeClr val="dk1"/>
              </a:buClr>
              <a:buSzPts val="1100"/>
              <a:buFont typeface="Arial"/>
              <a:buNone/>
            </a:pPr>
            <a:r>
              <a:rPr lang="en" sz="3100" dirty="0"/>
              <a:t>此系統的開發目的為東海園藝公司建立建立一個供應花草苗木之資料庫系統，並且做出便利的使用者介面，讓使用者能夠簡單直覺的建立資料。</a:t>
            </a:r>
            <a:endParaRPr sz="3100" dirty="0"/>
          </a:p>
          <a:p>
            <a:pPr marL="0" lvl="0" indent="0" algn="l" rtl="0">
              <a:spcBef>
                <a:spcPts val="120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62"/>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2"/>
          <p:cNvSpPr txBox="1">
            <a:spLocks noGrp="1"/>
          </p:cNvSpPr>
          <p:nvPr>
            <p:ph type="title"/>
          </p:nvPr>
        </p:nvSpPr>
        <p:spPr>
          <a:xfrm>
            <a:off x="713225" y="438900"/>
            <a:ext cx="52146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help操作書面說明</a:t>
            </a:r>
            <a:endParaRPr/>
          </a:p>
        </p:txBody>
      </p:sp>
      <p:sp>
        <p:nvSpPr>
          <p:cNvPr id="970" name="Google Shape;970;p62"/>
          <p:cNvSpPr txBox="1">
            <a:spLocks noGrp="1"/>
          </p:cNvSpPr>
          <p:nvPr>
            <p:ph type="body" idx="4294967295"/>
          </p:nvPr>
        </p:nvSpPr>
        <p:spPr>
          <a:xfrm>
            <a:off x="713250" y="1077700"/>
            <a:ext cx="8000700" cy="3854700"/>
          </a:xfrm>
          <a:prstGeom prst="rect">
            <a:avLst/>
          </a:prstGeom>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70C0"/>
                </a:solidFill>
              </a:rPr>
              <a:t>3.資料庫自動篩選功能：</a:t>
            </a:r>
            <a:endParaRPr sz="2800" dirty="0">
              <a:solidFill>
                <a:srgbClr val="0070C0"/>
              </a:solidFill>
            </a:endParaRPr>
          </a:p>
          <a:p>
            <a:pPr marL="0" lvl="0" indent="0" algn="l" rtl="0">
              <a:spcBef>
                <a:spcPts val="1200"/>
              </a:spcBef>
              <a:spcAft>
                <a:spcPts val="0"/>
              </a:spcAft>
              <a:buNone/>
            </a:pPr>
            <a:r>
              <a:rPr lang="en" sz="2700" dirty="0"/>
              <a:t>(1)花草資訊群：A.輸入花草苗木名稱、B.依據A.輸入之資料篩選顯示出符合之花草苗木編號、C.依據A.B.輸入之資料篩選顯示出符合供應商名稱。</a:t>
            </a:r>
            <a:endParaRPr sz="2700" dirty="0"/>
          </a:p>
          <a:p>
            <a:pPr marL="0" lvl="0" indent="0" algn="l" rtl="0">
              <a:spcBef>
                <a:spcPts val="1200"/>
              </a:spcBef>
              <a:spcAft>
                <a:spcPts val="0"/>
              </a:spcAft>
              <a:buNone/>
            </a:pPr>
            <a:r>
              <a:rPr lang="en" sz="2700" dirty="0"/>
              <a:t>(2)客戶資料群：A.輸入客戶姓名、B.依據A.輸入之資料篩選顯示出符合之客戶身分證字號/統以編號、C.依據A.B.輸入之資料篩選顯示出符合會員折扣。</a:t>
            </a:r>
            <a:endParaRPr sz="27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p>
          <a:p>
            <a:pPr marL="0" lvl="0" indent="0" algn="l" rtl="0">
              <a:spcBef>
                <a:spcPts val="1200"/>
              </a:spcBef>
              <a:spcAft>
                <a:spcPts val="0"/>
              </a:spcAft>
              <a:buNone/>
            </a:pPr>
            <a:endParaRPr sz="2800" dirty="0">
              <a:solidFill>
                <a:srgbClr val="FF0000"/>
              </a:solidFill>
            </a:endParaRPr>
          </a:p>
          <a:p>
            <a:pPr marL="0" lvl="0" indent="0" algn="l" rtl="0">
              <a:spcBef>
                <a:spcPts val="1200"/>
              </a:spcBef>
              <a:spcAft>
                <a:spcPts val="1200"/>
              </a:spcAft>
              <a:buNone/>
            </a:pPr>
            <a:endParaRPr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62"/>
          <p:cNvSpPr txBox="1">
            <a:spLocks noGrp="1"/>
          </p:cNvSpPr>
          <p:nvPr>
            <p:ph type="subTitle" idx="1"/>
          </p:nvPr>
        </p:nvSpPr>
        <p:spPr>
          <a:xfrm>
            <a:off x="713237" y="460857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2"/>
          <p:cNvSpPr txBox="1">
            <a:spLocks noGrp="1"/>
          </p:cNvSpPr>
          <p:nvPr>
            <p:ph type="title"/>
          </p:nvPr>
        </p:nvSpPr>
        <p:spPr>
          <a:xfrm>
            <a:off x="713237" y="1601344"/>
            <a:ext cx="7651054" cy="31690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sz="7200" dirty="0">
                <a:solidFill>
                  <a:srgbClr val="0070C0"/>
                </a:solidFill>
              </a:rPr>
              <a:t>報告完畢</a:t>
            </a:r>
            <a:endParaRPr sz="7200" dirty="0">
              <a:solidFill>
                <a:srgbClr val="0070C0"/>
              </a:solidFill>
            </a:endParaRPr>
          </a:p>
        </p:txBody>
      </p:sp>
    </p:spTree>
    <p:extLst>
      <p:ext uri="{BB962C8B-B14F-4D97-AF65-F5344CB8AC3E}">
        <p14:creationId xmlns:p14="http://schemas.microsoft.com/office/powerpoint/2010/main" val="2551219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3" name="標題 2">
            <a:extLst>
              <a:ext uri="{FF2B5EF4-FFF2-40B4-BE49-F238E27FC236}">
                <a16:creationId xmlns:a16="http://schemas.microsoft.com/office/drawing/2014/main" id="{D3FDFFA6-6B69-FAF6-B16F-55FB4589325B}"/>
              </a:ext>
            </a:extLst>
          </p:cNvPr>
          <p:cNvSpPr>
            <a:spLocks noGrp="1"/>
          </p:cNvSpPr>
          <p:nvPr>
            <p:ph type="title"/>
          </p:nvPr>
        </p:nvSpPr>
        <p:spPr/>
        <p:txBody>
          <a:bodyPr/>
          <a:lstStyle/>
          <a:p>
            <a:r>
              <a:rPr lang="zh-TW" altLang="en-US" dirty="0"/>
              <a:t>老師問題</a:t>
            </a:r>
          </a:p>
        </p:txBody>
      </p:sp>
      <p:pic>
        <p:nvPicPr>
          <p:cNvPr id="5" name="圖片 4">
            <a:extLst>
              <a:ext uri="{FF2B5EF4-FFF2-40B4-BE49-F238E27FC236}">
                <a16:creationId xmlns:a16="http://schemas.microsoft.com/office/drawing/2014/main" id="{CAF7F3D8-6E8B-4861-9832-7DD5B3DF57C9}"/>
              </a:ext>
            </a:extLst>
          </p:cNvPr>
          <p:cNvPicPr>
            <a:picLocks noChangeAspect="1"/>
          </p:cNvPicPr>
          <p:nvPr/>
        </p:nvPicPr>
        <p:blipFill>
          <a:blip r:embed="rId3"/>
          <a:stretch>
            <a:fillRect/>
          </a:stretch>
        </p:blipFill>
        <p:spPr>
          <a:xfrm>
            <a:off x="713225" y="3629650"/>
            <a:ext cx="7772400" cy="810392"/>
          </a:xfrm>
          <a:prstGeom prst="rect">
            <a:avLst/>
          </a:prstGeom>
        </p:spPr>
      </p:pic>
      <p:pic>
        <p:nvPicPr>
          <p:cNvPr id="7" name="圖片 6">
            <a:extLst>
              <a:ext uri="{FF2B5EF4-FFF2-40B4-BE49-F238E27FC236}">
                <a16:creationId xmlns:a16="http://schemas.microsoft.com/office/drawing/2014/main" id="{7A5C3D92-EBC3-F84F-E033-16CEAF2CF35E}"/>
              </a:ext>
            </a:extLst>
          </p:cNvPr>
          <p:cNvPicPr>
            <a:picLocks noChangeAspect="1"/>
          </p:cNvPicPr>
          <p:nvPr/>
        </p:nvPicPr>
        <p:blipFill>
          <a:blip r:embed="rId4"/>
          <a:stretch>
            <a:fillRect/>
          </a:stretch>
        </p:blipFill>
        <p:spPr>
          <a:xfrm>
            <a:off x="5631070" y="1609279"/>
            <a:ext cx="2654189" cy="1747653"/>
          </a:xfrm>
          <a:prstGeom prst="rect">
            <a:avLst/>
          </a:prstGeom>
        </p:spPr>
      </p:pic>
      <p:sp>
        <p:nvSpPr>
          <p:cNvPr id="8" name="Google Shape;963;p61">
            <a:extLst>
              <a:ext uri="{FF2B5EF4-FFF2-40B4-BE49-F238E27FC236}">
                <a16:creationId xmlns:a16="http://schemas.microsoft.com/office/drawing/2014/main" id="{101D54C7-56DC-6BB1-3E98-C1F02D02E869}"/>
              </a:ext>
            </a:extLst>
          </p:cNvPr>
          <p:cNvSpPr txBox="1">
            <a:spLocks/>
          </p:cNvSpPr>
          <p:nvPr/>
        </p:nvSpPr>
        <p:spPr>
          <a:xfrm>
            <a:off x="713250" y="1077700"/>
            <a:ext cx="7717500" cy="34911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1pPr>
            <a:lvl2pPr marL="914400" marR="0" lvl="1"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2pPr>
            <a:lvl3pPr marL="1371600" marR="0" lvl="2"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3pPr>
            <a:lvl4pPr marL="1828800" marR="0" lvl="3"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4pPr>
            <a:lvl5pPr marL="2286000" marR="0" lvl="4"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5pPr>
            <a:lvl6pPr marL="2743200" marR="0" lvl="5"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6pPr>
            <a:lvl7pPr marL="3200400" marR="0" lvl="6"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7pPr>
            <a:lvl8pPr marL="3657600" marR="0" lvl="7"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8pPr>
            <a:lvl9pPr marL="4114800" marR="0" lvl="8"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9pPr>
          </a:lstStyle>
          <a:p>
            <a:pPr marL="0" indent="0">
              <a:spcBef>
                <a:spcPts val="1200"/>
              </a:spcBef>
              <a:buFont typeface="Barlow"/>
              <a:buNone/>
            </a:pPr>
            <a:r>
              <a:rPr lang="zh-TW" altLang="en-US" sz="2800" dirty="0"/>
              <a:t>在我們設計該欄位時，</a:t>
            </a:r>
            <a:endParaRPr lang="en-US" altLang="zh-TW" sz="2800" dirty="0"/>
          </a:p>
          <a:p>
            <a:pPr marL="0" indent="0">
              <a:spcBef>
                <a:spcPts val="1200"/>
              </a:spcBef>
              <a:buFont typeface="Barlow"/>
              <a:buNone/>
            </a:pPr>
            <a:r>
              <a:rPr lang="zh-TW" altLang="en-US" sz="2800" dirty="0"/>
              <a:t>將其設定為下拉式選單，</a:t>
            </a:r>
            <a:endParaRPr lang="en-US" altLang="zh-TW" sz="2800" dirty="0"/>
          </a:p>
          <a:p>
            <a:pPr marL="0" indent="0">
              <a:spcBef>
                <a:spcPts val="1200"/>
              </a:spcBef>
              <a:buFont typeface="Barlow"/>
              <a:buNone/>
            </a:pPr>
            <a:r>
              <a:rPr lang="zh-TW" altLang="en-US" sz="2800" dirty="0"/>
              <a:t>由下方ＳＱＬ設定</a:t>
            </a:r>
            <a:endParaRPr lang="en-US" altLang="zh-TW" sz="2800" dirty="0"/>
          </a:p>
          <a:p>
            <a:pPr marL="0" indent="0">
              <a:spcBef>
                <a:spcPts val="1200"/>
              </a:spcBef>
              <a:buFont typeface="Barlow"/>
              <a:buNone/>
            </a:pPr>
            <a:r>
              <a:rPr lang="zh-TW" altLang="en-US" sz="2800" dirty="0"/>
              <a:t>以及設定</a:t>
            </a:r>
            <a:r>
              <a:rPr lang="zh-TW" altLang="en-US" sz="2800" dirty="0">
                <a:solidFill>
                  <a:srgbClr val="FF0000"/>
                </a:solidFill>
              </a:rPr>
              <a:t>結合欄位</a:t>
            </a:r>
            <a:r>
              <a:rPr lang="en-US" altLang="zh-TW" sz="2800" dirty="0">
                <a:solidFill>
                  <a:srgbClr val="FF0000"/>
                </a:solidFill>
              </a:rPr>
              <a:t>1</a:t>
            </a:r>
            <a:endParaRPr lang="zh-TW" altLang="en-US" sz="2800" dirty="0">
              <a:solidFill>
                <a:srgbClr val="FF0000"/>
              </a:solidFill>
            </a:endParaRPr>
          </a:p>
          <a:p>
            <a:pPr marL="0" indent="0">
              <a:spcBef>
                <a:spcPts val="1200"/>
              </a:spcBef>
              <a:buFont typeface="Barlow"/>
              <a:buNone/>
            </a:pPr>
            <a:endParaRPr lang="zh-TW" altLang="en-US" sz="2800" dirty="0"/>
          </a:p>
          <a:p>
            <a:pPr marL="0" indent="0">
              <a:spcBef>
                <a:spcPts val="1200"/>
              </a:spcBef>
              <a:buFont typeface="Barlow"/>
              <a:buNone/>
            </a:pPr>
            <a:endParaRPr lang="zh-TW" altLang="en-US" sz="2800" dirty="0"/>
          </a:p>
          <a:p>
            <a:pPr marL="0" indent="0">
              <a:spcBef>
                <a:spcPts val="1200"/>
              </a:spcBef>
              <a:buFont typeface="Barlow"/>
              <a:buNone/>
            </a:pPr>
            <a:endParaRPr lang="zh-TW" altLang="en-US" sz="2800" dirty="0">
              <a:solidFill>
                <a:srgbClr val="FF0000"/>
              </a:solidFill>
            </a:endParaRPr>
          </a:p>
          <a:p>
            <a:pPr marL="0" indent="0">
              <a:spcBef>
                <a:spcPts val="1200"/>
              </a:spcBef>
              <a:spcAft>
                <a:spcPts val="1200"/>
              </a:spcAft>
              <a:buFont typeface="Barlow"/>
              <a:buNone/>
            </a:pPr>
            <a:endParaRPr lang="zh-TW" altLang="en-US" sz="2800" dirty="0"/>
          </a:p>
        </p:txBody>
      </p:sp>
      <mc:AlternateContent xmlns:mc="http://schemas.openxmlformats.org/markup-compatibility/2006">
        <mc:Choice xmlns:p14="http://schemas.microsoft.com/office/powerpoint/2010/main" Requires="p14">
          <p:contentPart p14:bwMode="auto" r:id="rId5">
            <p14:nvContentPartPr>
              <p14:cNvPr id="9" name="筆跡 8">
                <a:extLst>
                  <a:ext uri="{FF2B5EF4-FFF2-40B4-BE49-F238E27FC236}">
                    <a16:creationId xmlns:a16="http://schemas.microsoft.com/office/drawing/2014/main" id="{A4BB4B5D-61BD-3EF3-D7BF-10CCAA865FB7}"/>
                  </a:ext>
                </a:extLst>
              </p14:cNvPr>
              <p14:cNvContentPartPr/>
              <p14:nvPr/>
            </p14:nvContentPartPr>
            <p14:xfrm>
              <a:off x="7361546" y="4383031"/>
              <a:ext cx="1115640" cy="28440"/>
            </p14:xfrm>
          </p:contentPart>
        </mc:Choice>
        <mc:Fallback>
          <p:pic>
            <p:nvPicPr>
              <p:cNvPr id="9" name="筆跡 8">
                <a:extLst>
                  <a:ext uri="{FF2B5EF4-FFF2-40B4-BE49-F238E27FC236}">
                    <a16:creationId xmlns:a16="http://schemas.microsoft.com/office/drawing/2014/main" id="{A4BB4B5D-61BD-3EF3-D7BF-10CCAA865FB7}"/>
                  </a:ext>
                </a:extLst>
              </p:cNvPr>
              <p:cNvPicPr/>
              <p:nvPr/>
            </p:nvPicPr>
            <p:blipFill>
              <a:blip r:embed="rId6"/>
              <a:stretch>
                <a:fillRect/>
              </a:stretch>
            </p:blipFill>
            <p:spPr>
              <a:xfrm>
                <a:off x="7352906" y="4374391"/>
                <a:ext cx="1133280" cy="46080"/>
              </a:xfrm>
              <a:prstGeom prst="rect">
                <a:avLst/>
              </a:prstGeom>
            </p:spPr>
          </p:pic>
        </mc:Fallback>
      </mc:AlternateContent>
    </p:spTree>
    <p:extLst>
      <p:ext uri="{BB962C8B-B14F-4D97-AF65-F5344CB8AC3E}">
        <p14:creationId xmlns:p14="http://schemas.microsoft.com/office/powerpoint/2010/main" val="194463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3"/>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所用的硬體環境</a:t>
            </a:r>
            <a:endParaRPr/>
          </a:p>
        </p:txBody>
      </p:sp>
      <p:sp>
        <p:nvSpPr>
          <p:cNvPr id="816" name="Google Shape;816;p43"/>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400" dirty="0">
                <a:latin typeface="Times"/>
                <a:ea typeface="Times"/>
                <a:cs typeface="Times"/>
                <a:sym typeface="Times"/>
              </a:rPr>
              <a:t>Windows OS:</a:t>
            </a:r>
            <a:endParaRPr sz="24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400" dirty="0">
                <a:latin typeface="Times"/>
                <a:ea typeface="Times"/>
                <a:cs typeface="Times"/>
                <a:sym typeface="Times"/>
              </a:rPr>
              <a:t>電腦和處理器: 1.1GHz或更快速，雙核心。</a:t>
            </a:r>
            <a:endParaRPr sz="24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400" dirty="0">
                <a:latin typeface="Times"/>
                <a:ea typeface="Times"/>
                <a:cs typeface="Times"/>
                <a:sym typeface="Times"/>
              </a:rPr>
              <a:t>記憶體: 4GB RAM</a:t>
            </a:r>
            <a:endParaRPr sz="24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400" dirty="0">
                <a:latin typeface="Times"/>
                <a:ea typeface="Times"/>
                <a:cs typeface="Times"/>
                <a:sym typeface="Times"/>
              </a:rPr>
              <a:t>硬碟: 4GB的可用空間</a:t>
            </a:r>
            <a:endParaRPr sz="24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400" dirty="0">
                <a:latin typeface="Times"/>
                <a:ea typeface="Times"/>
                <a:cs typeface="Times"/>
                <a:sym typeface="Times"/>
              </a:rPr>
              <a:t>顯示器: 1280x768螢幕解析度(4K以上需要64位元Office)</a:t>
            </a:r>
            <a:endParaRPr sz="2800" dirty="0">
              <a:latin typeface="Times"/>
              <a:ea typeface="Times"/>
              <a:cs typeface="Times"/>
              <a:sym typeface="Times"/>
            </a:endParaRPr>
          </a:p>
          <a:p>
            <a:pPr marL="0" lvl="0" indent="0" algn="r" rtl="0">
              <a:lnSpc>
                <a:spcPct val="115000"/>
              </a:lnSpc>
              <a:spcBef>
                <a:spcPts val="1200"/>
              </a:spcBef>
              <a:spcAft>
                <a:spcPts val="0"/>
              </a:spcAft>
              <a:buClr>
                <a:schemeClr val="dk1"/>
              </a:buClr>
              <a:buSzPts val="1100"/>
              <a:buFont typeface="Arial"/>
              <a:buNone/>
            </a:pPr>
            <a:endParaRPr sz="1200" dirty="0">
              <a:latin typeface="Times"/>
              <a:ea typeface="Times"/>
              <a:cs typeface="Times"/>
              <a:sym typeface="Times"/>
            </a:endParaRPr>
          </a:p>
          <a:p>
            <a:pPr marL="0" lvl="0" indent="0" algn="r" rtl="0">
              <a:lnSpc>
                <a:spcPct val="115000"/>
              </a:lnSpc>
              <a:spcBef>
                <a:spcPts val="1200"/>
              </a:spcBef>
              <a:spcAft>
                <a:spcPts val="1200"/>
              </a:spcAft>
              <a:buClr>
                <a:schemeClr val="dk1"/>
              </a:buClr>
              <a:buSzPts val="1100"/>
              <a:buFont typeface="Arial"/>
              <a:buNone/>
            </a:pPr>
            <a:r>
              <a:rPr lang="en" sz="1200" dirty="0">
                <a:latin typeface="Times"/>
                <a:ea typeface="Times"/>
                <a:cs typeface="Times"/>
                <a:sym typeface="Times"/>
              </a:rPr>
              <a:t>參照:https://www.microsoft.com/zh-tw/microsoft-365/microsoft-365-and-office-resources#coreui-heading-ttlk1s9</a:t>
            </a:r>
            <a:endParaRPr sz="1200" dirty="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800" dirty="0">
                <a:latin typeface="Times"/>
                <a:ea typeface="Times"/>
                <a:cs typeface="Times"/>
                <a:sym typeface="Times"/>
              </a:rPr>
              <a:t>Microsoft Office 2021(LSTC)</a:t>
            </a:r>
            <a:endParaRPr sz="28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800" dirty="0">
                <a:latin typeface="Times"/>
                <a:ea typeface="Times"/>
                <a:cs typeface="Times"/>
                <a:sym typeface="Times"/>
              </a:rPr>
              <a:t>Windows 10</a:t>
            </a:r>
            <a:endParaRPr sz="2800" dirty="0">
              <a:latin typeface="Times"/>
              <a:ea typeface="Times"/>
              <a:cs typeface="Times"/>
              <a:sym typeface="Times"/>
            </a:endParaRPr>
          </a:p>
          <a:p>
            <a:pPr marL="0" lvl="0" indent="0" algn="l" rtl="0">
              <a:lnSpc>
                <a:spcPct val="115000"/>
              </a:lnSpc>
              <a:spcBef>
                <a:spcPts val="1200"/>
              </a:spcBef>
              <a:spcAft>
                <a:spcPts val="0"/>
              </a:spcAft>
              <a:buClr>
                <a:schemeClr val="dk1"/>
              </a:buClr>
              <a:buSzPts val="1100"/>
              <a:buFont typeface="Arial"/>
              <a:buNone/>
            </a:pPr>
            <a:r>
              <a:rPr lang="en" sz="2800" dirty="0">
                <a:latin typeface="Times"/>
                <a:ea typeface="Times"/>
                <a:cs typeface="Times"/>
                <a:sym typeface="Times"/>
              </a:rPr>
              <a:t>Access為Microsoft所推出的資料庫軟體，操作此軟體非常的簡便，讓使用者可以在短時間內熟練此軟體。</a:t>
            </a:r>
            <a:endParaRPr sz="2800" dirty="0">
              <a:latin typeface="Times"/>
              <a:ea typeface="Times"/>
              <a:cs typeface="Times"/>
              <a:sym typeface="Times"/>
            </a:endParaRPr>
          </a:p>
          <a:p>
            <a:pPr marL="0" lvl="0" indent="0" algn="l" rtl="0">
              <a:spcBef>
                <a:spcPts val="1200"/>
              </a:spcBef>
              <a:spcAft>
                <a:spcPts val="1200"/>
              </a:spcAft>
              <a:buNone/>
            </a:pPr>
            <a:endParaRPr sz="11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Times"/>
                <a:ea typeface="Times"/>
                <a:cs typeface="Times"/>
                <a:sym typeface="Times"/>
              </a:rPr>
              <a:t>所用軟體環境</a:t>
            </a:r>
            <a:endParaRPr>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5"/>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b="0">
                <a:latin typeface="Arial"/>
                <a:ea typeface="Arial"/>
                <a:cs typeface="Arial"/>
                <a:sym typeface="Arial"/>
              </a:rPr>
              <a:t>系統安裝步驟</a:t>
            </a:r>
            <a:endParaRPr/>
          </a:p>
        </p:txBody>
      </p:sp>
      <p:sp>
        <p:nvSpPr>
          <p:cNvPr id="828" name="Google Shape;828;p45"/>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800"/>
              </a:spcBef>
              <a:spcAft>
                <a:spcPts val="0"/>
              </a:spcAft>
              <a:buClr>
                <a:srgbClr val="464646"/>
              </a:buClr>
              <a:buSzPts val="1500"/>
              <a:buFont typeface="Arial"/>
              <a:buAutoNum type="arabicPeriod"/>
            </a:pPr>
            <a:r>
              <a:rPr lang="zh-TW" altLang="en-US" sz="1500" dirty="0">
                <a:solidFill>
                  <a:srgbClr val="464646"/>
                </a:solidFill>
                <a:latin typeface="Arial"/>
                <a:ea typeface="Arial"/>
                <a:cs typeface="Arial"/>
                <a:sym typeface="Arial"/>
              </a:rPr>
              <a:t>前往東海大學校園授權軟體網站並登入</a:t>
            </a:r>
            <a:r>
              <a:rPr lang="en-US" sz="1500" dirty="0">
                <a:solidFill>
                  <a:srgbClr val="464646"/>
                </a:solidFill>
                <a:latin typeface="Arial"/>
                <a:ea typeface="Arial"/>
                <a:cs typeface="Arial"/>
                <a:sym typeface="Arial"/>
              </a:rPr>
              <a:t>https://software.thu.edu.tw/new/files/details/5</a:t>
            </a:r>
            <a:endParaRPr lang="en-US" sz="1900" dirty="0">
              <a:solidFill>
                <a:srgbClr val="464646"/>
              </a:solidFill>
              <a:latin typeface="Arial"/>
              <a:ea typeface="Arial"/>
              <a:cs typeface="Arial"/>
              <a:sym typeface="Arial"/>
            </a:endParaRPr>
          </a:p>
          <a:p>
            <a:pPr marL="457200" lvl="0" indent="-323850" algn="l" rtl="0">
              <a:lnSpc>
                <a:spcPct val="115000"/>
              </a:lnSpc>
              <a:spcBef>
                <a:spcPts val="0"/>
              </a:spcBef>
              <a:spcAft>
                <a:spcPts val="0"/>
              </a:spcAft>
              <a:buClr>
                <a:srgbClr val="464646"/>
              </a:buClr>
              <a:buSzPts val="1500"/>
              <a:buFont typeface="Arial"/>
              <a:buAutoNum type="arabicPeriod"/>
            </a:pPr>
            <a:r>
              <a:rPr lang="zh-TW" altLang="en-US" sz="1500" dirty="0">
                <a:solidFill>
                  <a:srgbClr val="464646"/>
                </a:solidFill>
                <a:latin typeface="Arial"/>
                <a:ea typeface="Arial"/>
                <a:cs typeface="Arial"/>
                <a:sym typeface="Arial"/>
              </a:rPr>
              <a:t>請下載本頁下方  </a:t>
            </a:r>
            <a:r>
              <a:rPr lang="en-US" altLang="zh-TW" sz="1500" dirty="0">
                <a:solidFill>
                  <a:srgbClr val="464646"/>
                </a:solidFill>
                <a:latin typeface="Arial"/>
                <a:ea typeface="Arial"/>
                <a:cs typeface="Arial"/>
                <a:sym typeface="Arial"/>
              </a:rPr>
              <a:t>[</a:t>
            </a:r>
            <a:r>
              <a:rPr lang="en-US" sz="1500" dirty="0">
                <a:solidFill>
                  <a:srgbClr val="E03E2D"/>
                </a:solidFill>
                <a:latin typeface="Arial"/>
                <a:ea typeface="Arial"/>
                <a:cs typeface="Arial"/>
                <a:sym typeface="Arial"/>
              </a:rPr>
              <a:t>Office_LTSC_2021(win)</a:t>
            </a:r>
            <a:r>
              <a:rPr lang="en-US" sz="1500" dirty="0">
                <a:solidFill>
                  <a:srgbClr val="464646"/>
                </a:solidFill>
                <a:latin typeface="Arial"/>
                <a:ea typeface="Arial"/>
                <a:cs typeface="Arial"/>
                <a:sym typeface="Arial"/>
              </a:rPr>
              <a:t>] </a:t>
            </a:r>
            <a:r>
              <a:rPr lang="zh-TW" altLang="en-US" sz="1500" dirty="0">
                <a:solidFill>
                  <a:srgbClr val="464646"/>
                </a:solidFill>
                <a:latin typeface="Arial"/>
                <a:ea typeface="Arial"/>
                <a:cs typeface="Arial"/>
                <a:sym typeface="Arial"/>
              </a:rPr>
              <a:t>選項，下載後另存檔名為</a:t>
            </a:r>
            <a:r>
              <a:rPr lang="en-US" sz="1500" dirty="0">
                <a:solidFill>
                  <a:srgbClr val="464646"/>
                </a:solidFill>
                <a:latin typeface="Arial"/>
                <a:ea typeface="Arial"/>
                <a:cs typeface="Arial"/>
                <a:sym typeface="Arial"/>
              </a:rPr>
              <a:t>OfficeLTSC2021.zip（ </a:t>
            </a:r>
            <a:r>
              <a:rPr lang="zh-TW" altLang="en-US" sz="1500" dirty="0">
                <a:solidFill>
                  <a:srgbClr val="464646"/>
                </a:solidFill>
                <a:latin typeface="Arial"/>
                <a:ea typeface="Arial"/>
                <a:cs typeface="Arial"/>
                <a:sym typeface="Arial"/>
              </a:rPr>
              <a:t>壓縮檔），請解開到您個人電腦某個目錄（例 </a:t>
            </a:r>
            <a:r>
              <a:rPr lang="en-US" altLang="zh-TW" sz="1500" dirty="0">
                <a:solidFill>
                  <a:srgbClr val="464646"/>
                </a:solidFill>
                <a:latin typeface="Arial"/>
                <a:ea typeface="Arial"/>
                <a:cs typeface="Arial"/>
                <a:sym typeface="Arial"/>
              </a:rPr>
              <a:t>\</a:t>
            </a:r>
            <a:r>
              <a:rPr lang="en-US" sz="1500" dirty="0">
                <a:solidFill>
                  <a:srgbClr val="464646"/>
                </a:solidFill>
                <a:latin typeface="Arial"/>
                <a:ea typeface="Arial"/>
                <a:cs typeface="Arial"/>
                <a:sym typeface="Arial"/>
              </a:rPr>
              <a:t>Office LTSC 2021）</a:t>
            </a:r>
            <a:r>
              <a:rPr lang="zh-TW" altLang="en-US" sz="1500" dirty="0">
                <a:solidFill>
                  <a:srgbClr val="464646"/>
                </a:solidFill>
                <a:latin typeface="Arial"/>
                <a:ea typeface="Arial"/>
                <a:cs typeface="Arial"/>
                <a:sym typeface="Arial"/>
              </a:rPr>
              <a:t>上。</a:t>
            </a:r>
          </a:p>
          <a:p>
            <a:pPr marL="457200" lvl="0" indent="-323850" algn="l" rtl="0">
              <a:lnSpc>
                <a:spcPct val="115000"/>
              </a:lnSpc>
              <a:spcBef>
                <a:spcPts val="0"/>
              </a:spcBef>
              <a:spcAft>
                <a:spcPts val="0"/>
              </a:spcAft>
              <a:buClr>
                <a:srgbClr val="464646"/>
              </a:buClr>
              <a:buSzPts val="1500"/>
              <a:buFont typeface="Arial"/>
              <a:buAutoNum type="arabicPeriod"/>
            </a:pPr>
            <a:r>
              <a:rPr lang="zh-TW" altLang="en-US" sz="1500" dirty="0">
                <a:solidFill>
                  <a:srgbClr val="464646"/>
                </a:solidFill>
                <a:latin typeface="Arial"/>
                <a:ea typeface="Arial"/>
                <a:cs typeface="Arial"/>
                <a:sym typeface="Arial"/>
              </a:rPr>
              <a:t>在您解壓縮的目錄（例 </a:t>
            </a:r>
            <a:r>
              <a:rPr lang="en-US" altLang="zh-TW" sz="1500" dirty="0">
                <a:solidFill>
                  <a:srgbClr val="464646"/>
                </a:solidFill>
                <a:latin typeface="Arial"/>
                <a:ea typeface="Arial"/>
                <a:cs typeface="Arial"/>
                <a:sym typeface="Arial"/>
              </a:rPr>
              <a:t>\</a:t>
            </a:r>
            <a:r>
              <a:rPr lang="en-US" sz="1500" dirty="0">
                <a:solidFill>
                  <a:srgbClr val="464646"/>
                </a:solidFill>
                <a:latin typeface="Arial"/>
                <a:ea typeface="Arial"/>
                <a:cs typeface="Arial"/>
                <a:sym typeface="Arial"/>
              </a:rPr>
              <a:t>Office LTSC 2021）</a:t>
            </a:r>
            <a:r>
              <a:rPr lang="zh-TW" altLang="en-US" sz="1500" dirty="0">
                <a:solidFill>
                  <a:srgbClr val="464646"/>
                </a:solidFill>
                <a:latin typeface="Arial"/>
                <a:ea typeface="Arial"/>
                <a:cs typeface="Arial"/>
                <a:sym typeface="Arial"/>
              </a:rPr>
              <a:t>找到 「</a:t>
            </a:r>
            <a:r>
              <a:rPr lang="en-US" altLang="zh-TW" sz="1500" dirty="0">
                <a:solidFill>
                  <a:srgbClr val="3598DB"/>
                </a:solidFill>
                <a:latin typeface="Arial"/>
                <a:ea typeface="Arial"/>
                <a:cs typeface="Arial"/>
                <a:sym typeface="Arial"/>
              </a:rPr>
              <a:t>01_</a:t>
            </a:r>
            <a:r>
              <a:rPr lang="zh-TW" altLang="en-US" sz="1500" dirty="0">
                <a:solidFill>
                  <a:srgbClr val="3598DB"/>
                </a:solidFill>
                <a:latin typeface="Arial"/>
                <a:ea typeface="Arial"/>
                <a:cs typeface="Arial"/>
                <a:sym typeface="Arial"/>
              </a:rPr>
              <a:t>離線安裝</a:t>
            </a:r>
            <a:r>
              <a:rPr lang="en-US" sz="1500" dirty="0">
                <a:solidFill>
                  <a:srgbClr val="3598DB"/>
                </a:solidFill>
                <a:latin typeface="Arial"/>
                <a:ea typeface="Arial"/>
                <a:cs typeface="Arial"/>
                <a:sym typeface="Arial"/>
              </a:rPr>
              <a:t>Office LTSC 2021.bat</a:t>
            </a:r>
            <a:r>
              <a:rPr lang="en-US" sz="1500" dirty="0">
                <a:solidFill>
                  <a:srgbClr val="464646"/>
                </a:solidFill>
                <a:latin typeface="Arial"/>
                <a:ea typeface="Arial"/>
                <a:cs typeface="Arial"/>
                <a:sym typeface="Arial"/>
              </a:rPr>
              <a:t>」，</a:t>
            </a:r>
            <a:r>
              <a:rPr lang="zh-TW" altLang="en-US" sz="1500" dirty="0">
                <a:solidFill>
                  <a:srgbClr val="464646"/>
                </a:solidFill>
                <a:latin typeface="Arial"/>
                <a:ea typeface="Arial"/>
                <a:cs typeface="Arial"/>
                <a:sym typeface="Arial"/>
              </a:rPr>
              <a:t>執行此批次檔，安裝已備妥之</a:t>
            </a:r>
            <a:r>
              <a:rPr lang="en-US" sz="1500" dirty="0">
                <a:solidFill>
                  <a:srgbClr val="464646"/>
                </a:solidFill>
                <a:latin typeface="Arial"/>
                <a:ea typeface="Arial"/>
                <a:cs typeface="Arial"/>
                <a:sym typeface="Arial"/>
              </a:rPr>
              <a:t>office2021</a:t>
            </a:r>
            <a:r>
              <a:rPr lang="zh-TW" altLang="en-US" sz="1500" dirty="0">
                <a:solidFill>
                  <a:srgbClr val="464646"/>
                </a:solidFill>
                <a:latin typeface="Arial"/>
                <a:ea typeface="Arial"/>
                <a:cs typeface="Arial"/>
                <a:sym typeface="Arial"/>
              </a:rPr>
              <a:t>套件。</a:t>
            </a:r>
          </a:p>
          <a:p>
            <a:pPr marL="457200" lvl="0" indent="-323850" algn="l" rtl="0">
              <a:lnSpc>
                <a:spcPct val="115000"/>
              </a:lnSpc>
              <a:spcBef>
                <a:spcPts val="0"/>
              </a:spcBef>
              <a:spcAft>
                <a:spcPts val="0"/>
              </a:spcAft>
              <a:buClr>
                <a:srgbClr val="464646"/>
              </a:buClr>
              <a:buSzPts val="1500"/>
              <a:buFont typeface="Arial"/>
              <a:buAutoNum type="arabicPeriod"/>
            </a:pPr>
            <a:r>
              <a:rPr lang="zh-TW" altLang="en-US" sz="1500" dirty="0">
                <a:solidFill>
                  <a:srgbClr val="464646"/>
                </a:solidFill>
                <a:latin typeface="Arial"/>
                <a:ea typeface="Arial"/>
                <a:cs typeface="Arial"/>
                <a:sym typeface="Arial"/>
              </a:rPr>
              <a:t>以系統管理員身份執行您解壓縮的目錄（例 </a:t>
            </a:r>
            <a:r>
              <a:rPr lang="en-US" altLang="zh-TW" sz="1500" dirty="0">
                <a:solidFill>
                  <a:srgbClr val="464646"/>
                </a:solidFill>
                <a:latin typeface="Arial"/>
                <a:ea typeface="Arial"/>
                <a:cs typeface="Arial"/>
                <a:sym typeface="Arial"/>
              </a:rPr>
              <a:t>\</a:t>
            </a:r>
            <a:r>
              <a:rPr lang="en-US" sz="1500" dirty="0">
                <a:solidFill>
                  <a:srgbClr val="464646"/>
                </a:solidFill>
                <a:latin typeface="Arial"/>
                <a:ea typeface="Arial"/>
                <a:cs typeface="Arial"/>
                <a:sym typeface="Arial"/>
              </a:rPr>
              <a:t>Office LTSC 2021）</a:t>
            </a:r>
            <a:r>
              <a:rPr lang="zh-TW" altLang="en-US" sz="1500" dirty="0">
                <a:solidFill>
                  <a:srgbClr val="464646"/>
                </a:solidFill>
                <a:latin typeface="Arial"/>
                <a:ea typeface="Arial"/>
                <a:cs typeface="Arial"/>
                <a:sym typeface="Arial"/>
              </a:rPr>
              <a:t>的 「</a:t>
            </a:r>
            <a:r>
              <a:rPr lang="en-US" altLang="zh-TW" sz="1500" dirty="0">
                <a:solidFill>
                  <a:srgbClr val="3598DB"/>
                </a:solidFill>
                <a:latin typeface="Arial"/>
                <a:ea typeface="Arial"/>
                <a:cs typeface="Arial"/>
                <a:sym typeface="Arial"/>
              </a:rPr>
              <a:t>02_</a:t>
            </a:r>
            <a:r>
              <a:rPr lang="en-US" sz="1500" dirty="0">
                <a:solidFill>
                  <a:srgbClr val="3598DB"/>
                </a:solidFill>
                <a:latin typeface="Arial"/>
                <a:ea typeface="Arial"/>
                <a:cs typeface="Arial"/>
                <a:sym typeface="Arial"/>
              </a:rPr>
              <a:t>Office2021kms.bat</a:t>
            </a:r>
            <a:r>
              <a:rPr lang="en-US" sz="1500" dirty="0">
                <a:solidFill>
                  <a:srgbClr val="464646"/>
                </a:solidFill>
                <a:latin typeface="Arial"/>
                <a:ea typeface="Arial"/>
                <a:cs typeface="Arial"/>
                <a:sym typeface="Arial"/>
              </a:rPr>
              <a:t>」(</a:t>
            </a:r>
            <a:r>
              <a:rPr lang="zh-TW" altLang="en-US" sz="1500" dirty="0">
                <a:solidFill>
                  <a:srgbClr val="464646"/>
                </a:solidFill>
                <a:latin typeface="Arial"/>
                <a:ea typeface="Arial"/>
                <a:cs typeface="Arial"/>
                <a:sym typeface="Arial"/>
              </a:rPr>
              <a:t>請在此檔案名稱處按滑鼠右鍵</a:t>
            </a:r>
            <a:r>
              <a:rPr lang="en-US" altLang="zh-TW" sz="1500" dirty="0">
                <a:solidFill>
                  <a:srgbClr val="464646"/>
                </a:solidFill>
                <a:latin typeface="Arial"/>
                <a:ea typeface="Arial"/>
                <a:cs typeface="Arial"/>
                <a:sym typeface="Arial"/>
              </a:rPr>
              <a:t>)</a:t>
            </a:r>
            <a:r>
              <a:rPr lang="zh-TW" altLang="en-US" sz="1500" dirty="0">
                <a:solidFill>
                  <a:srgbClr val="464646"/>
                </a:solidFill>
                <a:latin typeface="Arial"/>
                <a:ea typeface="Arial"/>
                <a:cs typeface="Arial"/>
                <a:sym typeface="Arial"/>
              </a:rPr>
              <a:t>，進行</a:t>
            </a:r>
            <a:r>
              <a:rPr lang="en-US" sz="1500" dirty="0">
                <a:solidFill>
                  <a:srgbClr val="464646"/>
                </a:solidFill>
                <a:latin typeface="Arial"/>
                <a:ea typeface="Arial"/>
                <a:cs typeface="Arial"/>
                <a:sym typeface="Arial"/>
              </a:rPr>
              <a:t>Microsoft Office 2021 </a:t>
            </a:r>
            <a:r>
              <a:rPr lang="zh-TW" altLang="en-US" sz="1500" dirty="0">
                <a:solidFill>
                  <a:srgbClr val="464646"/>
                </a:solidFill>
                <a:latin typeface="Arial"/>
                <a:ea typeface="Arial"/>
                <a:cs typeface="Arial"/>
                <a:sym typeface="Arial"/>
              </a:rPr>
              <a:t>之 </a:t>
            </a:r>
            <a:r>
              <a:rPr lang="en-US" sz="1500" dirty="0">
                <a:solidFill>
                  <a:srgbClr val="464646"/>
                </a:solidFill>
                <a:latin typeface="Arial"/>
                <a:ea typeface="Arial"/>
                <a:cs typeface="Arial"/>
                <a:sym typeface="Arial"/>
              </a:rPr>
              <a:t>KMS </a:t>
            </a:r>
            <a:r>
              <a:rPr lang="zh-TW" altLang="en-US" sz="1500" dirty="0">
                <a:solidFill>
                  <a:srgbClr val="464646"/>
                </a:solidFill>
                <a:latin typeface="Arial"/>
                <a:ea typeface="Arial"/>
                <a:cs typeface="Arial"/>
                <a:sym typeface="Arial"/>
              </a:rPr>
              <a:t>驗證。</a:t>
            </a:r>
          </a:p>
          <a:p>
            <a:pPr marL="457200" lvl="0" indent="-323850" algn="l" rtl="0">
              <a:lnSpc>
                <a:spcPct val="115000"/>
              </a:lnSpc>
              <a:spcBef>
                <a:spcPts val="0"/>
              </a:spcBef>
              <a:spcAft>
                <a:spcPts val="0"/>
              </a:spcAft>
              <a:buClr>
                <a:srgbClr val="464646"/>
              </a:buClr>
              <a:buSzPts val="1500"/>
              <a:buFont typeface="Arial"/>
              <a:buAutoNum type="arabicPeriod"/>
            </a:pPr>
            <a:r>
              <a:rPr lang="zh-TW" altLang="en-US" sz="1500" dirty="0">
                <a:solidFill>
                  <a:srgbClr val="464646"/>
                </a:solidFill>
                <a:latin typeface="Arial"/>
                <a:ea typeface="Arial"/>
                <a:cs typeface="Arial"/>
                <a:sym typeface="Arial"/>
              </a:rPr>
              <a:t>曾安裝</a:t>
            </a:r>
            <a:r>
              <a:rPr lang="en-US" sz="1500" dirty="0">
                <a:solidFill>
                  <a:srgbClr val="464646"/>
                </a:solidFill>
                <a:latin typeface="Arial"/>
                <a:ea typeface="Arial"/>
                <a:cs typeface="Arial"/>
                <a:sym typeface="Arial"/>
              </a:rPr>
              <a:t>Office2021</a:t>
            </a:r>
            <a:r>
              <a:rPr lang="zh-TW" altLang="en-US" sz="1500" dirty="0">
                <a:solidFill>
                  <a:srgbClr val="464646"/>
                </a:solidFill>
                <a:latin typeface="Arial"/>
                <a:ea typeface="Arial"/>
                <a:cs typeface="Arial"/>
                <a:sym typeface="Arial"/>
              </a:rPr>
              <a:t>的使用者，可直接下載本頁下方</a:t>
            </a:r>
            <a:r>
              <a:rPr lang="en-US" altLang="zh-TW" sz="1500" dirty="0">
                <a:solidFill>
                  <a:srgbClr val="464646"/>
                </a:solidFill>
                <a:latin typeface="Arial"/>
                <a:ea typeface="Arial"/>
                <a:cs typeface="Arial"/>
                <a:sym typeface="Arial"/>
              </a:rPr>
              <a:t>[</a:t>
            </a:r>
            <a:r>
              <a:rPr lang="en-US" sz="1500" dirty="0">
                <a:solidFill>
                  <a:srgbClr val="E03E2D"/>
                </a:solidFill>
                <a:latin typeface="Arial"/>
                <a:ea typeface="Arial"/>
                <a:cs typeface="Arial"/>
                <a:sym typeface="Arial"/>
              </a:rPr>
              <a:t>Office2021kms.zip</a:t>
            </a:r>
            <a:r>
              <a:rPr lang="en-US" sz="1500" dirty="0">
                <a:solidFill>
                  <a:srgbClr val="464646"/>
                </a:solidFill>
                <a:latin typeface="Arial"/>
                <a:ea typeface="Arial"/>
                <a:cs typeface="Arial"/>
                <a:sym typeface="Arial"/>
              </a:rPr>
              <a:t>]，</a:t>
            </a:r>
            <a:r>
              <a:rPr lang="zh-TW" altLang="en-US" sz="1500" dirty="0">
                <a:solidFill>
                  <a:srgbClr val="464646"/>
                </a:solidFill>
                <a:latin typeface="Arial"/>
                <a:ea typeface="Arial"/>
                <a:cs typeface="Arial"/>
                <a:sym typeface="Arial"/>
              </a:rPr>
              <a:t>解壓縮後，同步驟 </a:t>
            </a:r>
            <a:r>
              <a:rPr lang="en-US" altLang="zh-TW" sz="1500" dirty="0">
                <a:solidFill>
                  <a:srgbClr val="464646"/>
                </a:solidFill>
                <a:latin typeface="Arial"/>
                <a:ea typeface="Arial"/>
                <a:cs typeface="Arial"/>
                <a:sym typeface="Arial"/>
              </a:rPr>
              <a:t>3 </a:t>
            </a:r>
            <a:r>
              <a:rPr lang="zh-TW" altLang="en-US" sz="1500" dirty="0">
                <a:solidFill>
                  <a:srgbClr val="464646"/>
                </a:solidFill>
                <a:latin typeface="Arial"/>
                <a:ea typeface="Arial"/>
                <a:cs typeface="Arial"/>
                <a:sym typeface="Arial"/>
              </a:rPr>
              <a:t>以系統管理者份執行「</a:t>
            </a:r>
            <a:r>
              <a:rPr lang="en-US" sz="1500" dirty="0">
                <a:solidFill>
                  <a:srgbClr val="464646"/>
                </a:solidFill>
                <a:latin typeface="Arial"/>
                <a:ea typeface="Arial"/>
                <a:cs typeface="Arial"/>
                <a:sym typeface="Arial"/>
              </a:rPr>
              <a:t>Office2021kms.bat」</a:t>
            </a:r>
            <a:r>
              <a:rPr lang="zh-TW" altLang="en-US" sz="1500" dirty="0">
                <a:solidFill>
                  <a:srgbClr val="464646"/>
                </a:solidFill>
                <a:latin typeface="Arial"/>
                <a:ea typeface="Arial"/>
                <a:cs typeface="Arial"/>
                <a:sym typeface="Arial"/>
              </a:rPr>
              <a:t>做 </a:t>
            </a:r>
            <a:r>
              <a:rPr lang="en-US" sz="1500" dirty="0">
                <a:solidFill>
                  <a:srgbClr val="464646"/>
                </a:solidFill>
                <a:latin typeface="Arial"/>
                <a:ea typeface="Arial"/>
                <a:cs typeface="Arial"/>
                <a:sym typeface="Arial"/>
              </a:rPr>
              <a:t>KMS </a:t>
            </a:r>
            <a:r>
              <a:rPr lang="zh-TW" altLang="en-US" sz="1500" dirty="0">
                <a:solidFill>
                  <a:srgbClr val="464646"/>
                </a:solidFill>
                <a:latin typeface="Arial"/>
                <a:ea typeface="Arial"/>
                <a:cs typeface="Arial"/>
                <a:sym typeface="Arial"/>
              </a:rPr>
              <a:t>驗證。以系統管理</a:t>
            </a:r>
          </a:p>
          <a:p>
            <a:pPr marL="228600" lvl="0" indent="0" algn="l" rtl="0">
              <a:lnSpc>
                <a:spcPct val="115000"/>
              </a:lnSpc>
              <a:spcBef>
                <a:spcPts val="1200"/>
              </a:spcBef>
              <a:spcAft>
                <a:spcPts val="0"/>
              </a:spcAft>
              <a:buClr>
                <a:schemeClr val="dk1"/>
              </a:buClr>
              <a:buSzPts val="1100"/>
              <a:buFont typeface="Arial"/>
              <a:buNone/>
            </a:pPr>
            <a:endParaRPr sz="2800" dirty="0"/>
          </a:p>
          <a:p>
            <a:pPr marL="0" lvl="0" indent="0" algn="l" rtl="0">
              <a:spcBef>
                <a:spcPts val="1200"/>
              </a:spcBef>
              <a:spcAft>
                <a:spcPts val="1200"/>
              </a:spcAft>
              <a:buNone/>
            </a:pPr>
            <a:endParaRPr sz="2800" dirty="0"/>
          </a:p>
        </p:txBody>
      </p:sp>
      <p:sp>
        <p:nvSpPr>
          <p:cNvPr id="3" name="文字方塊 2">
            <a:extLst>
              <a:ext uri="{FF2B5EF4-FFF2-40B4-BE49-F238E27FC236}">
                <a16:creationId xmlns:a16="http://schemas.microsoft.com/office/drawing/2014/main" id="{D017B851-4953-7884-61B5-5EC5022F31AF}"/>
              </a:ext>
            </a:extLst>
          </p:cNvPr>
          <p:cNvSpPr txBox="1"/>
          <p:nvPr/>
        </p:nvSpPr>
        <p:spPr>
          <a:xfrm>
            <a:off x="2278912" y="2415647"/>
            <a:ext cx="4586176" cy="307777"/>
          </a:xfrm>
          <a:prstGeom prst="rect">
            <a:avLst/>
          </a:prstGeom>
          <a:noFill/>
        </p:spPr>
        <p:txBody>
          <a:bodyPr wrap="square">
            <a:spAutoFit/>
          </a:bodyPr>
          <a:lstStyle/>
          <a:p>
            <a:r>
              <a:rPr lang="zh-TW" altLang="en-US" b="0" dirty="0">
                <a:effectLst/>
              </a:rPr>
              <a:t> </a:t>
            </a:r>
            <a:endParaRPr lang="zh-TW" altLang="en-US" dirty="0"/>
          </a:p>
        </p:txBody>
      </p:sp>
      <p:sp>
        <p:nvSpPr>
          <p:cNvPr id="5" name="文字方塊 4">
            <a:extLst>
              <a:ext uri="{FF2B5EF4-FFF2-40B4-BE49-F238E27FC236}">
                <a16:creationId xmlns:a16="http://schemas.microsoft.com/office/drawing/2014/main" id="{C22D101C-F784-58AA-B29D-A3E9D298B0A3}"/>
              </a:ext>
            </a:extLst>
          </p:cNvPr>
          <p:cNvSpPr txBox="1"/>
          <p:nvPr/>
        </p:nvSpPr>
        <p:spPr>
          <a:xfrm>
            <a:off x="2278912" y="2415647"/>
            <a:ext cx="4586176" cy="307777"/>
          </a:xfrm>
          <a:prstGeom prst="rect">
            <a:avLst/>
          </a:prstGeom>
          <a:noFill/>
        </p:spPr>
        <p:txBody>
          <a:bodyPr wrap="square">
            <a:spAutoFit/>
          </a:bodyPr>
          <a:lstStyle/>
          <a:p>
            <a:r>
              <a:rPr lang="zh-TW" altLang="en-US" b="0" dirty="0">
                <a:effectLst/>
              </a:rPr>
              <a:t> </a:t>
            </a:r>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6"/>
          <p:cNvSpPr txBox="1">
            <a:spLocks noGrp="1"/>
          </p:cNvSpPr>
          <p:nvPr>
            <p:ph type="title"/>
          </p:nvPr>
        </p:nvSpPr>
        <p:spPr>
          <a:xfrm>
            <a:off x="584650" y="120275"/>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ER-MODEL</a:t>
            </a:r>
            <a:endParaRPr/>
          </a:p>
        </p:txBody>
      </p:sp>
      <p:grpSp>
        <p:nvGrpSpPr>
          <p:cNvPr id="835" name="Google Shape;835;p46"/>
          <p:cNvGrpSpPr/>
          <p:nvPr/>
        </p:nvGrpSpPr>
        <p:grpSpPr>
          <a:xfrm flipH="1">
            <a:off x="8630634" y="3748085"/>
            <a:ext cx="216300" cy="965800"/>
            <a:chOff x="-3711584" y="4450360"/>
            <a:chExt cx="216300" cy="965800"/>
          </a:xfrm>
        </p:grpSpPr>
        <p:sp>
          <p:nvSpPr>
            <p:cNvPr id="836" name="Google Shape;836;p46"/>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6"/>
          <p:cNvGrpSpPr/>
          <p:nvPr/>
        </p:nvGrpSpPr>
        <p:grpSpPr>
          <a:xfrm flipH="1">
            <a:off x="250109" y="418435"/>
            <a:ext cx="216300" cy="965800"/>
            <a:chOff x="-3711584" y="4450360"/>
            <a:chExt cx="216300" cy="965800"/>
          </a:xfrm>
        </p:grpSpPr>
        <p:sp>
          <p:nvSpPr>
            <p:cNvPr id="840" name="Google Shape;840;p46"/>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6"/>
          <p:cNvGrpSpPr/>
          <p:nvPr/>
        </p:nvGrpSpPr>
        <p:grpSpPr>
          <a:xfrm>
            <a:off x="4463850" y="2091160"/>
            <a:ext cx="216300" cy="965800"/>
            <a:chOff x="4664716" y="3950185"/>
            <a:chExt cx="216300" cy="965800"/>
          </a:xfrm>
        </p:grpSpPr>
        <p:sp>
          <p:nvSpPr>
            <p:cNvPr id="843" name="Google Shape;843;p46"/>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4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46"/>
          <p:cNvGrpSpPr/>
          <p:nvPr/>
        </p:nvGrpSpPr>
        <p:grpSpPr>
          <a:xfrm>
            <a:off x="1030017" y="3178517"/>
            <a:ext cx="423079" cy="419659"/>
            <a:chOff x="-4475825" y="3612425"/>
            <a:chExt cx="293825" cy="291450"/>
          </a:xfrm>
        </p:grpSpPr>
        <p:sp>
          <p:nvSpPr>
            <p:cNvPr id="847" name="Google Shape;847;p46"/>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46"/>
          <p:cNvGrpSpPr/>
          <p:nvPr/>
        </p:nvGrpSpPr>
        <p:grpSpPr>
          <a:xfrm>
            <a:off x="5414508" y="3178247"/>
            <a:ext cx="319874" cy="420199"/>
            <a:chOff x="-4082800" y="3612425"/>
            <a:chExt cx="222150" cy="291825"/>
          </a:xfrm>
        </p:grpSpPr>
        <p:sp>
          <p:nvSpPr>
            <p:cNvPr id="851" name="Google Shape;851;p46"/>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4" name="Google Shape;854;p46"/>
          <p:cNvPicPr preferRelativeResize="0"/>
          <p:nvPr/>
        </p:nvPicPr>
        <p:blipFill>
          <a:blip r:embed="rId3">
            <a:alphaModFix/>
          </a:blip>
          <a:stretch>
            <a:fillRect/>
          </a:stretch>
        </p:blipFill>
        <p:spPr>
          <a:xfrm>
            <a:off x="212946" y="650363"/>
            <a:ext cx="4895300" cy="3847375"/>
          </a:xfrm>
          <a:prstGeom prst="rect">
            <a:avLst/>
          </a:prstGeom>
          <a:noFill/>
          <a:ln>
            <a:noFill/>
          </a:ln>
        </p:spPr>
      </p:pic>
      <p:pic>
        <p:nvPicPr>
          <p:cNvPr id="855" name="Google Shape;855;p46"/>
          <p:cNvPicPr preferRelativeResize="0"/>
          <p:nvPr/>
        </p:nvPicPr>
        <p:blipFill>
          <a:blip r:embed="rId4">
            <a:alphaModFix/>
          </a:blip>
          <a:stretch>
            <a:fillRect/>
          </a:stretch>
        </p:blipFill>
        <p:spPr>
          <a:xfrm>
            <a:off x="5444725" y="152400"/>
            <a:ext cx="3402212" cy="4838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800" dirty="0">
                <a:solidFill>
                  <a:srgbClr val="7030A0"/>
                </a:solidFill>
                <a:latin typeface="Times"/>
                <a:ea typeface="Times"/>
                <a:cs typeface="Times"/>
                <a:sym typeface="Times"/>
              </a:rPr>
              <a:t>1.</a:t>
            </a:r>
            <a:r>
              <a:rPr lang="zh-TW" altLang="en-US" sz="2800" dirty="0">
                <a:solidFill>
                  <a:srgbClr val="7030A0"/>
                </a:solidFill>
                <a:latin typeface="Times"/>
                <a:ea typeface="Times"/>
                <a:cs typeface="Times"/>
                <a:sym typeface="Times"/>
              </a:rPr>
              <a:t>系統登入</a:t>
            </a:r>
            <a:endParaRPr lang="en-US" altLang="zh-TW" sz="2800" dirty="0">
              <a:solidFill>
                <a:srgbClr val="7030A0"/>
              </a:solidFill>
              <a:latin typeface="Times"/>
              <a:ea typeface="Times"/>
              <a:cs typeface="Times"/>
              <a:sym typeface="Times"/>
            </a:endParaRPr>
          </a:p>
          <a:p>
            <a:pPr marL="0" lvl="0" indent="0" algn="l" rtl="0">
              <a:spcBef>
                <a:spcPts val="1200"/>
              </a:spcBef>
              <a:spcAft>
                <a:spcPts val="1200"/>
              </a:spcAft>
              <a:buNone/>
            </a:pPr>
            <a:r>
              <a:rPr lang="en-US" altLang="zh-TW" sz="2000" dirty="0">
                <a:latin typeface="Times"/>
                <a:ea typeface="Times"/>
                <a:cs typeface="Times"/>
                <a:sym typeface="Times"/>
              </a:rPr>
              <a:t>(1)</a:t>
            </a:r>
            <a:r>
              <a:rPr lang="zh-TW" altLang="en-US" sz="2000" dirty="0">
                <a:latin typeface="Times"/>
                <a:ea typeface="Times"/>
                <a:cs typeface="Times"/>
                <a:sym typeface="Times"/>
              </a:rPr>
              <a:t>需輸入使用者名稱及密碼。</a:t>
            </a:r>
            <a:endParaRPr lang="en-US" altLang="zh-TW" sz="2000" dirty="0">
              <a:latin typeface="Times"/>
              <a:ea typeface="Times"/>
              <a:cs typeface="Times"/>
              <a:sym typeface="Times"/>
            </a:endParaRPr>
          </a:p>
          <a:p>
            <a:pPr marL="0" lvl="0" indent="0" algn="l" rtl="0">
              <a:spcBef>
                <a:spcPts val="1200"/>
              </a:spcBef>
              <a:spcAft>
                <a:spcPts val="1200"/>
              </a:spcAft>
              <a:buNone/>
            </a:pPr>
            <a:r>
              <a:rPr lang="en-US" altLang="zh-TW" sz="2000" dirty="0">
                <a:latin typeface="Times"/>
                <a:ea typeface="Times"/>
                <a:cs typeface="Times"/>
                <a:sym typeface="Times"/>
              </a:rPr>
              <a:t>(2)</a:t>
            </a:r>
            <a:r>
              <a:rPr lang="zh-TW" altLang="en-US" sz="2000" dirty="0">
                <a:latin typeface="Times"/>
                <a:ea typeface="Times"/>
                <a:cs typeface="Times"/>
                <a:sym typeface="Times"/>
              </a:rPr>
              <a:t>完成正確進入東海園藝管理系</a:t>
            </a:r>
            <a:br>
              <a:rPr lang="en-US" altLang="zh-TW" sz="2000" dirty="0">
                <a:latin typeface="Times"/>
                <a:ea typeface="Times"/>
                <a:cs typeface="Times"/>
                <a:sym typeface="Times"/>
              </a:rPr>
            </a:br>
            <a:r>
              <a:rPr lang="zh-TW" altLang="en-US" sz="2000" dirty="0">
                <a:latin typeface="Times"/>
                <a:ea typeface="Times"/>
                <a:cs typeface="Times"/>
                <a:sym typeface="Times"/>
              </a:rPr>
              <a:t>     統</a:t>
            </a:r>
            <a:r>
              <a:rPr lang="en-US" altLang="zh-TW" sz="2000" dirty="0">
                <a:latin typeface="Times"/>
                <a:ea typeface="Times"/>
                <a:cs typeface="Times"/>
                <a:sym typeface="Times"/>
              </a:rPr>
              <a:t>(</a:t>
            </a:r>
            <a:r>
              <a:rPr lang="zh-TW" altLang="en-US" sz="2000" dirty="0">
                <a:latin typeface="Times"/>
                <a:ea typeface="Times"/>
                <a:cs typeface="Times"/>
                <a:sym typeface="Times"/>
              </a:rPr>
              <a:t>功能總表</a:t>
            </a:r>
            <a:r>
              <a:rPr lang="en-US" altLang="zh-TW" sz="2000" dirty="0">
                <a:latin typeface="Times"/>
                <a:ea typeface="Times"/>
                <a:cs typeface="Times"/>
                <a:sym typeface="Times"/>
              </a:rPr>
              <a:t>)</a:t>
            </a:r>
            <a:r>
              <a:rPr lang="zh-TW" altLang="en-US" sz="2000" dirty="0">
                <a:latin typeface="Times"/>
                <a:ea typeface="Times"/>
                <a:cs typeface="Times"/>
                <a:sym typeface="Times"/>
              </a:rPr>
              <a:t>。</a:t>
            </a:r>
            <a:endParaRPr lang="en-US" altLang="zh-TW" sz="20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6" name="圖片 5">
            <a:extLst>
              <a:ext uri="{FF2B5EF4-FFF2-40B4-BE49-F238E27FC236}">
                <a16:creationId xmlns:a16="http://schemas.microsoft.com/office/drawing/2014/main" id="{D1285508-ABA8-E778-1C51-1AFB887956E8}"/>
              </a:ext>
            </a:extLst>
          </p:cNvPr>
          <p:cNvPicPr>
            <a:picLocks noChangeAspect="1"/>
          </p:cNvPicPr>
          <p:nvPr/>
        </p:nvPicPr>
        <p:blipFill>
          <a:blip r:embed="rId3"/>
          <a:stretch>
            <a:fillRect/>
          </a:stretch>
        </p:blipFill>
        <p:spPr>
          <a:xfrm>
            <a:off x="4737125" y="1435192"/>
            <a:ext cx="3048425" cy="2467319"/>
          </a:xfrm>
          <a:prstGeom prst="rect">
            <a:avLst/>
          </a:prstGeom>
        </p:spPr>
      </p:pic>
      <p:pic>
        <p:nvPicPr>
          <p:cNvPr id="3" name="圖片 2">
            <a:extLst>
              <a:ext uri="{FF2B5EF4-FFF2-40B4-BE49-F238E27FC236}">
                <a16:creationId xmlns:a16="http://schemas.microsoft.com/office/drawing/2014/main" id="{5FB882D1-98A4-1F8F-671C-BBD5189C0BDA}"/>
              </a:ext>
            </a:extLst>
          </p:cNvPr>
          <p:cNvPicPr>
            <a:picLocks noChangeAspect="1"/>
          </p:cNvPicPr>
          <p:nvPr/>
        </p:nvPicPr>
        <p:blipFill>
          <a:blip r:embed="rId4"/>
          <a:stretch>
            <a:fillRect/>
          </a:stretch>
        </p:blipFill>
        <p:spPr>
          <a:xfrm>
            <a:off x="4737125" y="4092207"/>
            <a:ext cx="2495898" cy="809738"/>
          </a:xfrm>
          <a:prstGeom prst="rect">
            <a:avLst/>
          </a:prstGeom>
        </p:spPr>
      </p:pic>
    </p:spTree>
    <p:extLst>
      <p:ext uri="{BB962C8B-B14F-4D97-AF65-F5344CB8AC3E}">
        <p14:creationId xmlns:p14="http://schemas.microsoft.com/office/powerpoint/2010/main" val="13612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body" idx="4294967295"/>
          </p:nvPr>
        </p:nvSpPr>
        <p:spPr>
          <a:xfrm>
            <a:off x="713250" y="1077700"/>
            <a:ext cx="7717500" cy="3491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tLang="zh-TW" sz="2800" dirty="0">
                <a:solidFill>
                  <a:srgbClr val="7030A0"/>
                </a:solidFill>
                <a:latin typeface="Times"/>
                <a:ea typeface="Times"/>
                <a:cs typeface="Times"/>
                <a:sym typeface="Times"/>
              </a:rPr>
              <a:t>2.</a:t>
            </a:r>
            <a:r>
              <a:rPr lang="zh-TW" altLang="en-US" sz="2800" dirty="0">
                <a:solidFill>
                  <a:srgbClr val="7030A0"/>
                </a:solidFill>
                <a:latin typeface="Times"/>
                <a:ea typeface="Times"/>
                <a:cs typeface="Times"/>
                <a:sym typeface="Times"/>
              </a:rPr>
              <a:t>東海園藝管理系統</a:t>
            </a:r>
            <a:r>
              <a:rPr lang="en-US" altLang="zh-TW" sz="2800" dirty="0">
                <a:solidFill>
                  <a:srgbClr val="7030A0"/>
                </a:solidFill>
                <a:latin typeface="Times"/>
                <a:ea typeface="Times"/>
                <a:cs typeface="Times"/>
                <a:sym typeface="Times"/>
              </a:rPr>
              <a:t>(</a:t>
            </a:r>
            <a:r>
              <a:rPr lang="zh-TW" altLang="en-US" sz="2800" dirty="0">
                <a:solidFill>
                  <a:srgbClr val="7030A0"/>
                </a:solidFill>
                <a:latin typeface="Times"/>
                <a:ea typeface="Times"/>
                <a:cs typeface="Times"/>
                <a:sym typeface="Times"/>
              </a:rPr>
              <a:t>功能總表</a:t>
            </a:r>
            <a:r>
              <a:rPr lang="en-US" altLang="zh-TW" sz="2800" dirty="0">
                <a:solidFill>
                  <a:srgbClr val="7030A0"/>
                </a:solidFill>
                <a:latin typeface="Times"/>
                <a:ea typeface="Times"/>
                <a:cs typeface="Times"/>
                <a:sym typeface="Times"/>
              </a:rPr>
              <a:t>)</a:t>
            </a:r>
            <a:r>
              <a:rPr lang="zh-TW" altLang="en-US" sz="2800" dirty="0">
                <a:solidFill>
                  <a:srgbClr val="7030A0"/>
                </a:solidFill>
                <a:latin typeface="Times"/>
                <a:ea typeface="Times"/>
                <a:cs typeface="Times"/>
                <a:sym typeface="Times"/>
              </a:rPr>
              <a:t>。</a:t>
            </a:r>
            <a:endParaRPr lang="en" sz="2800" dirty="0">
              <a:solidFill>
                <a:srgbClr val="7030A0"/>
              </a:solidFill>
              <a:latin typeface="Times"/>
              <a:ea typeface="Times"/>
              <a:cs typeface="Times"/>
              <a:sym typeface="Times"/>
            </a:endParaRPr>
          </a:p>
          <a:p>
            <a:pPr marL="0" lvl="0" indent="0" algn="l" rtl="0">
              <a:spcBef>
                <a:spcPts val="1200"/>
              </a:spcBef>
              <a:spcAft>
                <a:spcPts val="1200"/>
              </a:spcAft>
              <a:buNone/>
            </a:pPr>
            <a:r>
              <a:rPr lang="en-US" altLang="zh-TW" sz="2000" dirty="0">
                <a:latin typeface="Times"/>
                <a:ea typeface="Times"/>
                <a:cs typeface="Times"/>
                <a:sym typeface="Times"/>
              </a:rPr>
              <a:t>(1)</a:t>
            </a:r>
            <a:r>
              <a:rPr lang="zh-TW" altLang="en-US" sz="2000" dirty="0">
                <a:latin typeface="Times"/>
                <a:ea typeface="Times"/>
                <a:cs typeface="Times"/>
                <a:sym typeface="Times"/>
              </a:rPr>
              <a:t>供應商使用者介面。</a:t>
            </a:r>
            <a:br>
              <a:rPr lang="en-US" altLang="zh-TW" sz="2000" dirty="0">
                <a:latin typeface="Times"/>
                <a:ea typeface="Times"/>
                <a:cs typeface="Times"/>
                <a:sym typeface="Times"/>
              </a:rPr>
            </a:br>
            <a:r>
              <a:rPr lang="en-US" altLang="zh-TW" sz="2000" dirty="0">
                <a:latin typeface="Times"/>
                <a:ea typeface="Times"/>
                <a:cs typeface="Times"/>
                <a:sym typeface="Times"/>
              </a:rPr>
              <a:t>(2)</a:t>
            </a:r>
            <a:r>
              <a:rPr lang="zh-TW" altLang="en-US" sz="2000" dirty="0">
                <a:latin typeface="Times"/>
                <a:ea typeface="Times"/>
                <a:cs typeface="Times"/>
                <a:sym typeface="Times"/>
              </a:rPr>
              <a:t>花草苗木使用者介面。</a:t>
            </a:r>
            <a:br>
              <a:rPr lang="en-US" altLang="zh-TW" sz="2000" dirty="0">
                <a:latin typeface="Times"/>
                <a:ea typeface="Times"/>
                <a:cs typeface="Times"/>
                <a:sym typeface="Times"/>
              </a:rPr>
            </a:br>
            <a:r>
              <a:rPr lang="en-US" altLang="zh-TW" sz="2000" dirty="0">
                <a:latin typeface="Times"/>
                <a:ea typeface="Times"/>
                <a:cs typeface="Times"/>
                <a:sym typeface="Times"/>
              </a:rPr>
              <a:t>(3)</a:t>
            </a:r>
            <a:r>
              <a:rPr lang="zh-TW" altLang="en-US" sz="2000" dirty="0">
                <a:latin typeface="Times"/>
                <a:ea typeface="Times"/>
                <a:cs typeface="Times"/>
                <a:sym typeface="Times"/>
              </a:rPr>
              <a:t>靜止戶使用者介面。</a:t>
            </a:r>
            <a:br>
              <a:rPr lang="en-US" altLang="zh-TW" sz="2000" dirty="0">
                <a:latin typeface="Times"/>
                <a:ea typeface="Times"/>
                <a:cs typeface="Times"/>
                <a:sym typeface="Times"/>
              </a:rPr>
            </a:br>
            <a:r>
              <a:rPr lang="en-US" altLang="zh-TW" sz="2000" dirty="0">
                <a:latin typeface="Times"/>
                <a:ea typeface="Times"/>
                <a:cs typeface="Times"/>
                <a:sym typeface="Times"/>
              </a:rPr>
              <a:t>(4)</a:t>
            </a:r>
            <a:r>
              <a:rPr lang="zh-TW" altLang="en-US" sz="2000" dirty="0">
                <a:latin typeface="Times"/>
                <a:ea typeface="Times"/>
                <a:cs typeface="Times"/>
                <a:sym typeface="Times"/>
              </a:rPr>
              <a:t>客戶使用者介面。</a:t>
            </a:r>
            <a:br>
              <a:rPr lang="en-US" altLang="zh-TW" sz="2000" dirty="0">
                <a:latin typeface="Times"/>
                <a:ea typeface="Times"/>
                <a:cs typeface="Times"/>
                <a:sym typeface="Times"/>
              </a:rPr>
            </a:br>
            <a:r>
              <a:rPr lang="en-US" altLang="zh-TW" sz="2000" dirty="0">
                <a:latin typeface="Times"/>
                <a:ea typeface="Times"/>
                <a:cs typeface="Times"/>
                <a:sym typeface="Times"/>
              </a:rPr>
              <a:t>(5)</a:t>
            </a:r>
            <a:r>
              <a:rPr lang="zh-TW" altLang="en-US" sz="2000" dirty="0">
                <a:latin typeface="Times"/>
                <a:ea typeface="Times"/>
                <a:cs typeface="Times"/>
                <a:sym typeface="Times"/>
              </a:rPr>
              <a:t>客戶購買使用者介面。</a:t>
            </a:r>
            <a:br>
              <a:rPr lang="en-US" altLang="zh-TW" sz="2000" dirty="0">
                <a:latin typeface="Times"/>
                <a:ea typeface="Times"/>
                <a:cs typeface="Times"/>
                <a:sym typeface="Times"/>
              </a:rPr>
            </a:br>
            <a:r>
              <a:rPr lang="en-US" altLang="zh-TW" sz="2000" dirty="0">
                <a:latin typeface="Times"/>
                <a:ea typeface="Times"/>
                <a:cs typeface="Times"/>
                <a:sym typeface="Times"/>
              </a:rPr>
              <a:t>(6)</a:t>
            </a:r>
            <a:r>
              <a:rPr lang="zh-TW" altLang="en-US" sz="2000" dirty="0">
                <a:latin typeface="Times"/>
                <a:ea typeface="Times"/>
                <a:cs typeface="Times"/>
                <a:sym typeface="Times"/>
              </a:rPr>
              <a:t>離開。</a:t>
            </a:r>
            <a:br>
              <a:rPr lang="en-US" altLang="zh-TW" sz="2000" dirty="0">
                <a:latin typeface="Times"/>
                <a:ea typeface="Times"/>
                <a:cs typeface="Times"/>
                <a:sym typeface="Times"/>
              </a:rPr>
            </a:br>
            <a:endParaRPr lang="en-US" altLang="zh-TW" sz="2000" dirty="0">
              <a:latin typeface="Times"/>
              <a:ea typeface="Times"/>
              <a:cs typeface="Times"/>
              <a:sym typeface="Times"/>
            </a:endParaRPr>
          </a:p>
          <a:p>
            <a:pPr marL="0" lvl="0" indent="0" algn="l" rtl="0">
              <a:spcBef>
                <a:spcPts val="1200"/>
              </a:spcBef>
              <a:spcAft>
                <a:spcPts val="1200"/>
              </a:spcAft>
              <a:buNone/>
            </a:pPr>
            <a:endParaRPr sz="1100" dirty="0">
              <a:latin typeface="Times"/>
              <a:ea typeface="Times"/>
              <a:cs typeface="Times"/>
              <a:sym typeface="Times"/>
            </a:endParaRPr>
          </a:p>
        </p:txBody>
      </p:sp>
      <p:sp>
        <p:nvSpPr>
          <p:cNvPr id="822" name="Google Shape;822;p44"/>
          <p:cNvSpPr txBox="1">
            <a:spLocks noGrp="1"/>
          </p:cNvSpPr>
          <p:nvPr>
            <p:ph type="title"/>
          </p:nvPr>
        </p:nvSpPr>
        <p:spPr>
          <a:xfrm>
            <a:off x="713225" y="438892"/>
            <a:ext cx="4023900" cy="9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4100" b="0" dirty="0">
                <a:latin typeface="Times"/>
                <a:ea typeface="Times"/>
                <a:cs typeface="Times"/>
                <a:sym typeface="Times"/>
              </a:rPr>
              <a:t>介面說明</a:t>
            </a:r>
            <a:endParaRPr dirty="0">
              <a:latin typeface="Times"/>
              <a:ea typeface="Times"/>
              <a:cs typeface="Times"/>
              <a:sym typeface="Times"/>
            </a:endParaRPr>
          </a:p>
        </p:txBody>
      </p:sp>
      <p:pic>
        <p:nvPicPr>
          <p:cNvPr id="3" name="圖片 2">
            <a:extLst>
              <a:ext uri="{FF2B5EF4-FFF2-40B4-BE49-F238E27FC236}">
                <a16:creationId xmlns:a16="http://schemas.microsoft.com/office/drawing/2014/main" id="{B2F0E91A-B21C-2E38-69AD-671BFE6CEAA6}"/>
              </a:ext>
            </a:extLst>
          </p:cNvPr>
          <p:cNvPicPr>
            <a:picLocks noChangeAspect="1"/>
          </p:cNvPicPr>
          <p:nvPr/>
        </p:nvPicPr>
        <p:blipFill>
          <a:blip r:embed="rId3"/>
          <a:stretch>
            <a:fillRect/>
          </a:stretch>
        </p:blipFill>
        <p:spPr>
          <a:xfrm>
            <a:off x="4036170" y="1814623"/>
            <a:ext cx="4154185" cy="3126258"/>
          </a:xfrm>
          <a:prstGeom prst="rect">
            <a:avLst/>
          </a:prstGeom>
        </p:spPr>
      </p:pic>
    </p:spTree>
    <p:extLst>
      <p:ext uri="{BB962C8B-B14F-4D97-AF65-F5344CB8AC3E}">
        <p14:creationId xmlns:p14="http://schemas.microsoft.com/office/powerpoint/2010/main" val="2312292441"/>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1448</Words>
  <Application>Microsoft Macintosh PowerPoint</Application>
  <PresentationFormat>如螢幕大小 (16:9)</PresentationFormat>
  <Paragraphs>132</Paragraphs>
  <Slides>32</Slides>
  <Notes>32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Share Tech Mono</vt:lpstr>
      <vt:lpstr>Kumbh Sans</vt:lpstr>
      <vt:lpstr>Roboto Mono</vt:lpstr>
      <vt:lpstr>Arial</vt:lpstr>
      <vt:lpstr>Barlow</vt:lpstr>
      <vt:lpstr>Chivo</vt:lpstr>
      <vt:lpstr>Times</vt:lpstr>
      <vt:lpstr>IT Consulting Toolkit by Slidesgo</vt:lpstr>
      <vt:lpstr>花草苗木資料庫</vt:lpstr>
      <vt:lpstr>大綱</vt:lpstr>
      <vt:lpstr>系統開發目的</vt:lpstr>
      <vt:lpstr>所用的硬體環境</vt:lpstr>
      <vt:lpstr>所用軟體環境</vt:lpstr>
      <vt:lpstr>系統安裝步驟</vt:lpstr>
      <vt:lpstr>ER-MODEL</vt:lpstr>
      <vt:lpstr>介面說明</vt:lpstr>
      <vt:lpstr>介面說明</vt:lpstr>
      <vt:lpstr>介面說明</vt:lpstr>
      <vt:lpstr>介面說明</vt:lpstr>
      <vt:lpstr>介面說明</vt:lpstr>
      <vt:lpstr>介面說明</vt:lpstr>
      <vt:lpstr>介面說明</vt:lpstr>
      <vt:lpstr>介面說明</vt:lpstr>
      <vt:lpstr>介面說明</vt:lpstr>
      <vt:lpstr>介面說明</vt:lpstr>
      <vt:lpstr>介面說明</vt:lpstr>
      <vt:lpstr>介面說明</vt:lpstr>
      <vt:lpstr>PowerPoint 簡報</vt:lpstr>
      <vt:lpstr>各項功能之操作描述</vt:lpstr>
      <vt:lpstr>各項功能之操作描述</vt:lpstr>
      <vt:lpstr>各項功能之操作描述</vt:lpstr>
      <vt:lpstr>各項功能之操作描述</vt:lpstr>
      <vt:lpstr>各項功能之操作描述</vt:lpstr>
      <vt:lpstr>錯誤訊息篩檢 </vt:lpstr>
      <vt:lpstr>錯誤訊息篩檢 </vt:lpstr>
      <vt:lpstr>help操作書面說明</vt:lpstr>
      <vt:lpstr>help操作書面說明</vt:lpstr>
      <vt:lpstr>help操作書面說明</vt:lpstr>
      <vt:lpstr>報告完畢</vt:lpstr>
      <vt:lpstr>老師問題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花草苗木資料庫</dc:title>
  <dc:creator>User</dc:creator>
  <cp:lastModifiedBy>張子中(s09350246)</cp:lastModifiedBy>
  <cp:revision>8</cp:revision>
  <dcterms:modified xsi:type="dcterms:W3CDTF">2023-01-16T03:07:58Z</dcterms:modified>
</cp:coreProperties>
</file>