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73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7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7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9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0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6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B439-BE54-44F0-9338-F3F587819EE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A2BA-7240-4B09-BC2D-593121EC5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5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直</a:t>
            </a:r>
            <a:r>
              <a:rPr lang="zh-TW" altLang="en-US" dirty="0" smtClean="0"/>
              <a:t>播串流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4050E085</a:t>
            </a:r>
          </a:p>
          <a:p>
            <a:r>
              <a:rPr lang="zh-TW" altLang="en-US" dirty="0"/>
              <a:t>蔡政晏</a:t>
            </a:r>
          </a:p>
        </p:txBody>
      </p:sp>
    </p:spTree>
    <p:extLst>
      <p:ext uri="{BB962C8B-B14F-4D97-AF65-F5344CB8AC3E}">
        <p14:creationId xmlns:p14="http://schemas.microsoft.com/office/powerpoint/2010/main" val="15166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檔案選擇</a:t>
            </a:r>
            <a:r>
              <a:rPr lang="en-US" altLang="zh-TW" sz="1600" dirty="0" smtClean="0">
                <a:sym typeface="Wingdings" panose="05000000000000000000" pitchFamily="2" charset="2"/>
              </a:rPr>
              <a:t>RTSP</a:t>
            </a:r>
            <a:r>
              <a:rPr lang="zh-TW" altLang="en-US" sz="1600" dirty="0" smtClean="0">
                <a:sym typeface="Wingdings" panose="05000000000000000000" pitchFamily="2" charset="2"/>
              </a:rPr>
              <a:t>按加入</a:t>
            </a:r>
            <a:endParaRPr lang="zh-TW" altLang="en-US" sz="1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2" y="1600200"/>
            <a:ext cx="6882455" cy="4525963"/>
          </a:xfrm>
        </p:spPr>
      </p:pic>
    </p:spTree>
    <p:extLst>
      <p:ext uri="{BB962C8B-B14F-4D97-AF65-F5344CB8AC3E}">
        <p14:creationId xmlns:p14="http://schemas.microsoft.com/office/powerpoint/2010/main" val="396850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982800" cy="4515481"/>
          </a:xfrm>
        </p:spPr>
      </p:pic>
    </p:spTree>
    <p:extLst>
      <p:ext uri="{BB962C8B-B14F-4D97-AF65-F5344CB8AC3E}">
        <p14:creationId xmlns:p14="http://schemas.microsoft.com/office/powerpoint/2010/main" val="141822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設定檔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Video-H.264 +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MP3(MP4)</a:t>
            </a:r>
            <a:endParaRPr lang="zh-TW" altLang="en-US" sz="1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973274" cy="4505954"/>
          </a:xfrm>
        </p:spPr>
      </p:pic>
    </p:spTree>
    <p:extLst>
      <p:ext uri="{BB962C8B-B14F-4D97-AF65-F5344CB8AC3E}">
        <p14:creationId xmlns:p14="http://schemas.microsoft.com/office/powerpoint/2010/main" val="203119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9" y="1624494"/>
            <a:ext cx="6954221" cy="4477375"/>
          </a:xfrm>
        </p:spPr>
      </p:pic>
    </p:spTree>
    <p:extLst>
      <p:ext uri="{BB962C8B-B14F-4D97-AF65-F5344CB8AC3E}">
        <p14:creationId xmlns:p14="http://schemas.microsoft.com/office/powerpoint/2010/main" val="21248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1</a:t>
            </a:r>
            <a:r>
              <a:rPr lang="zh-TW" altLang="en-US" dirty="0"/>
              <a:t>：使用</a:t>
            </a:r>
            <a:r>
              <a:rPr lang="en-US" altLang="zh-TW" dirty="0"/>
              <a:t>VLC</a:t>
            </a:r>
            <a:r>
              <a:rPr lang="zh-TW" altLang="en-US" dirty="0"/>
              <a:t>開啟網路串流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5631238" cy="3915051"/>
          </a:xfrm>
        </p:spPr>
      </p:pic>
      <p:sp>
        <p:nvSpPr>
          <p:cNvPr id="5" name="文字方塊 4"/>
          <p:cNvSpPr txBox="1"/>
          <p:nvPr/>
        </p:nvSpPr>
        <p:spPr>
          <a:xfrm>
            <a:off x="1259632" y="5625955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輸入範例網址</a:t>
            </a:r>
            <a:r>
              <a:rPr lang="en-US" altLang="zh-TW" dirty="0" smtClean="0"/>
              <a:t>:http://www.onirikal.com/videos/mp4/assembly_line.mp4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60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1600200"/>
            <a:ext cx="6401507" cy="4525963"/>
          </a:xfrm>
        </p:spPr>
      </p:pic>
    </p:spTree>
    <p:extLst>
      <p:ext uri="{BB962C8B-B14F-4D97-AF65-F5344CB8AC3E}">
        <p14:creationId xmlns:p14="http://schemas.microsoft.com/office/powerpoint/2010/main" val="4396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實驗</a:t>
            </a:r>
            <a:r>
              <a:rPr lang="en-US" altLang="zh-TW" dirty="0"/>
              <a:t>2</a:t>
            </a:r>
            <a:r>
              <a:rPr lang="zh-TW" altLang="en-US" dirty="0"/>
              <a:t>：使用</a:t>
            </a:r>
            <a:r>
              <a:rPr lang="en-US" altLang="zh-TW" dirty="0"/>
              <a:t>VLC</a:t>
            </a:r>
            <a:r>
              <a:rPr lang="zh-TW" altLang="en-US" dirty="0"/>
              <a:t>開啟網路串流並轉檔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4680520" cy="3851953"/>
          </a:xfrm>
        </p:spPr>
      </p:pic>
      <p:sp>
        <p:nvSpPr>
          <p:cNvPr id="7" name="文字方塊 6"/>
          <p:cNvSpPr txBox="1"/>
          <p:nvPr/>
        </p:nvSpPr>
        <p:spPr>
          <a:xfrm>
            <a:off x="5868144" y="19888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輸入網址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在播放旁的倒三角選擇</a:t>
            </a:r>
            <a:r>
              <a:rPr lang="en-US" altLang="zh-TW" dirty="0" smtClean="0">
                <a:sym typeface="Wingdings" panose="05000000000000000000" pitchFamily="2" charset="2"/>
              </a:rPr>
              <a:t>Convert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3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936" y="1365453"/>
            <a:ext cx="2386608" cy="706090"/>
          </a:xfrm>
        </p:spPr>
        <p:txBody>
          <a:bodyPr>
            <a:normAutofit/>
          </a:bodyPr>
          <a:lstStyle/>
          <a:p>
            <a:r>
              <a:rPr lang="zh-TW" altLang="en-US" sz="1600" dirty="0" smtClean="0"/>
              <a:t>點選板手</a:t>
            </a:r>
            <a:endParaRPr lang="zh-TW" altLang="en-US" sz="1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4120766" cy="3406609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68960"/>
            <a:ext cx="3722556" cy="3143492"/>
          </a:xfrm>
          <a:prstGeom prst="rect">
            <a:avLst/>
          </a:prstGeom>
        </p:spPr>
      </p:pic>
      <p:cxnSp>
        <p:nvCxnSpPr>
          <p:cNvPr id="13" name="肘形接點 12"/>
          <p:cNvCxnSpPr/>
          <p:nvPr/>
        </p:nvCxnSpPr>
        <p:spPr>
          <a:xfrm rot="16200000" flipH="1">
            <a:off x="6696236" y="2096852"/>
            <a:ext cx="576064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8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在視訊編碼器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勾選視訊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修改位元率</a:t>
            </a:r>
            <a:r>
              <a:rPr lang="en-US" altLang="zh-TW" sz="1600" dirty="0" smtClean="0">
                <a:sym typeface="Wingdings" panose="05000000000000000000" pitchFamily="2" charset="2"/>
              </a:rPr>
              <a:t>1024kb/s</a:t>
            </a:r>
            <a:endParaRPr lang="zh-TW" altLang="en-US" sz="1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4965400" cy="4237931"/>
          </a:xfrm>
        </p:spPr>
      </p:pic>
    </p:spTree>
    <p:extLst>
      <p:ext uri="{BB962C8B-B14F-4D97-AF65-F5344CB8AC3E}">
        <p14:creationId xmlns:p14="http://schemas.microsoft.com/office/powerpoint/2010/main" val="125521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音訊編碼器</a:t>
            </a:r>
            <a:r>
              <a:rPr lang="en-US" altLang="zh-TW" sz="1800" dirty="0" smtClean="0">
                <a:sym typeface="Wingdings" panose="05000000000000000000" pitchFamily="2" charset="2"/>
              </a:rPr>
              <a:t></a:t>
            </a:r>
            <a:r>
              <a:rPr lang="zh-TW" altLang="en-US" sz="1800" dirty="0" smtClean="0">
                <a:sym typeface="Wingdings" panose="05000000000000000000" pitchFamily="2" charset="2"/>
              </a:rPr>
              <a:t>勾選音訊</a:t>
            </a:r>
            <a:r>
              <a:rPr lang="en-US" altLang="zh-TW" sz="1800" dirty="0" smtClean="0">
                <a:sym typeface="Wingdings" panose="05000000000000000000" pitchFamily="2" charset="2"/>
              </a:rPr>
              <a:t></a:t>
            </a:r>
            <a:r>
              <a:rPr lang="zh-TW" altLang="en-US" sz="1800" dirty="0" smtClean="0">
                <a:sym typeface="Wingdings" panose="05000000000000000000" pitchFamily="2" charset="2"/>
              </a:rPr>
              <a:t>編解碼器選</a:t>
            </a:r>
            <a:r>
              <a:rPr lang="en-US" altLang="zh-TW" sz="1800" dirty="0" smtClean="0">
                <a:sym typeface="Wingdings" panose="05000000000000000000" pitchFamily="2" charset="2"/>
              </a:rPr>
              <a:t>A52/AC-3</a:t>
            </a:r>
            <a:r>
              <a:rPr lang="zh-TW" altLang="en-US" sz="1800" dirty="0" smtClean="0">
                <a:sym typeface="Wingdings" panose="05000000000000000000" pitchFamily="2" charset="2"/>
              </a:rPr>
              <a:t>建立</a:t>
            </a:r>
            <a:r>
              <a:rPr lang="en-US" altLang="zh-TW" sz="1800" dirty="0" smtClean="0">
                <a:sym typeface="Wingdings" panose="05000000000000000000" pitchFamily="2" charset="2"/>
              </a:rPr>
              <a:t> </a:t>
            </a:r>
            <a:endParaRPr lang="zh-TW" altLang="en-US" sz="1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5976664" cy="5121400"/>
          </a:xfrm>
        </p:spPr>
      </p:pic>
    </p:spTree>
    <p:extLst>
      <p:ext uri="{BB962C8B-B14F-4D97-AF65-F5344CB8AC3E}">
        <p14:creationId xmlns:p14="http://schemas.microsoft.com/office/powerpoint/2010/main" val="156627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4: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播放本地端影片開啟網路串流播放</a:t>
            </a: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3486"/>
            <a:ext cx="4968552" cy="3459059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73016"/>
            <a:ext cx="4824536" cy="271603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588224" y="256490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加入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選擇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04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播放倒三角形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選擇串流</a:t>
            </a:r>
            <a:endParaRPr lang="zh-TW" altLang="en-US" sz="1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5058481" cy="4124901"/>
          </a:xfrm>
        </p:spPr>
      </p:pic>
    </p:spTree>
    <p:extLst>
      <p:ext uri="{BB962C8B-B14F-4D97-AF65-F5344CB8AC3E}">
        <p14:creationId xmlns:p14="http://schemas.microsoft.com/office/powerpoint/2010/main" val="368744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113</Words>
  <Application>Microsoft Office PowerPoint</Application>
  <PresentationFormat>如螢幕大小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直播串流</vt:lpstr>
      <vt:lpstr>實驗1：使用VLC開啟網路串流</vt:lpstr>
      <vt:lpstr>PowerPoint 簡報</vt:lpstr>
      <vt:lpstr>實驗2：使用VLC開啟網路串流並轉檔</vt:lpstr>
      <vt:lpstr>點選板手</vt:lpstr>
      <vt:lpstr>在視訊編碼器勾選視訊修改位元率1024kb/s</vt:lpstr>
      <vt:lpstr>音訊編碼器勾選音訊編解碼器選A52/AC-3建立 </vt:lpstr>
      <vt:lpstr>lab 4:使用VLC播放本地端影片開啟網路串流播放</vt:lpstr>
      <vt:lpstr>播放倒三角形選擇串流</vt:lpstr>
      <vt:lpstr>檔案選擇RTSP按加入</vt:lpstr>
      <vt:lpstr>PowerPoint 簡報</vt:lpstr>
      <vt:lpstr>設定檔 Video-H.264 + MP3(MP4)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直播串流</dc:title>
  <dc:creator>KSUIE</dc:creator>
  <cp:lastModifiedBy>KSUIE</cp:lastModifiedBy>
  <cp:revision>7</cp:revision>
  <dcterms:created xsi:type="dcterms:W3CDTF">2018-03-28T08:34:23Z</dcterms:created>
  <dcterms:modified xsi:type="dcterms:W3CDTF">2018-03-28T09:32:10Z</dcterms:modified>
</cp:coreProperties>
</file>