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7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4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7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41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D344-7057-483D-84DD-CDA58D3D44DB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E3E0-5FE0-496A-AA83-7DBA895BA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/>
              <a:t>直</a:t>
            </a:r>
            <a:r>
              <a:rPr lang="zh-TW" altLang="en-US" dirty="0" smtClean="0"/>
              <a:t>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4050E085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蔡政晏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登入</a:t>
            </a:r>
            <a:r>
              <a:rPr lang="en-US" altLang="zh-TW" sz="3600" dirty="0" smtClean="0"/>
              <a:t>FB</a:t>
            </a:r>
            <a:r>
              <a:rPr lang="zh-TW" altLang="en-US" sz="3600" dirty="0" smtClean="0"/>
              <a:t> 點選直播視訊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" y="1600200"/>
            <a:ext cx="7233720" cy="4525963"/>
          </a:xfrm>
        </p:spPr>
      </p:pic>
    </p:spTree>
    <p:extLst>
      <p:ext uri="{BB962C8B-B14F-4D97-AF65-F5344CB8AC3E}">
        <p14:creationId xmlns:p14="http://schemas.microsoft.com/office/powerpoint/2010/main" val="25620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到</a:t>
            </a:r>
            <a:r>
              <a:rPr lang="en-US" altLang="zh-TW" sz="3200" dirty="0" smtClean="0"/>
              <a:t>OBS </a:t>
            </a:r>
            <a:r>
              <a:rPr lang="zh-TW" altLang="en-US" sz="3200" dirty="0" smtClean="0"/>
              <a:t>點選設定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79" y="1600200"/>
            <a:ext cx="6344642" cy="4525963"/>
          </a:xfrm>
        </p:spPr>
      </p:pic>
    </p:spTree>
    <p:extLst>
      <p:ext uri="{BB962C8B-B14F-4D97-AF65-F5344CB8AC3E}">
        <p14:creationId xmlns:p14="http://schemas.microsoft.com/office/powerpoint/2010/main" val="35869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貼上串流金鑰</a:t>
            </a:r>
            <a:endParaRPr lang="zh-TW" altLang="en-US" sz="1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27" y="1600200"/>
            <a:ext cx="5819946" cy="4525963"/>
          </a:xfrm>
        </p:spPr>
      </p:pic>
    </p:spTree>
    <p:extLst>
      <p:ext uri="{BB962C8B-B14F-4D97-AF65-F5344CB8AC3E}">
        <p14:creationId xmlns:p14="http://schemas.microsoft.com/office/powerpoint/2010/main" val="37617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設定來源 </a:t>
            </a:r>
            <a:r>
              <a:rPr lang="zh-TW" altLang="en-US" sz="2400" dirty="0"/>
              <a:t>例如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顯示器擷取  點選開始串流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22" y="1600200"/>
            <a:ext cx="6341156" cy="4525963"/>
          </a:xfrm>
        </p:spPr>
      </p:pic>
    </p:spTree>
    <p:extLst>
      <p:ext uri="{BB962C8B-B14F-4D97-AF65-F5344CB8AC3E}">
        <p14:creationId xmlns:p14="http://schemas.microsoft.com/office/powerpoint/2010/main" val="3872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點選開始直播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4" y="1600200"/>
            <a:ext cx="6385812" cy="4525963"/>
          </a:xfrm>
        </p:spPr>
      </p:pic>
    </p:spTree>
    <p:extLst>
      <p:ext uri="{BB962C8B-B14F-4D97-AF65-F5344CB8AC3E}">
        <p14:creationId xmlns:p14="http://schemas.microsoft.com/office/powerpoint/2010/main" val="12321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7" y="1600200"/>
            <a:ext cx="7510966" cy="4525963"/>
          </a:xfrm>
        </p:spPr>
      </p:pic>
    </p:spTree>
    <p:extLst>
      <p:ext uri="{BB962C8B-B14F-4D97-AF65-F5344CB8AC3E}">
        <p14:creationId xmlns:p14="http://schemas.microsoft.com/office/powerpoint/2010/main" val="3937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如螢幕大小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Facebook直播</vt:lpstr>
      <vt:lpstr>登入FB 點選直播視訊</vt:lpstr>
      <vt:lpstr>到OBS 點選設定</vt:lpstr>
      <vt:lpstr>貼上串流金鑰</vt:lpstr>
      <vt:lpstr>設定來源 例如:顯示器擷取  點選開始串流</vt:lpstr>
      <vt:lpstr>點選開始直播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Facebook直播</dc:title>
  <dc:creator>KSUIE</dc:creator>
  <cp:lastModifiedBy>KSUIE</cp:lastModifiedBy>
  <cp:revision>2</cp:revision>
  <dcterms:created xsi:type="dcterms:W3CDTF">2018-04-18T09:26:41Z</dcterms:created>
  <dcterms:modified xsi:type="dcterms:W3CDTF">2018-04-18T09:37:59Z</dcterms:modified>
</cp:coreProperties>
</file>