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3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AF42-E62A-42B7-BE0F-262BE35605B0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4F04-BCE0-40BF-9F01-75D004977A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0202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AF42-E62A-42B7-BE0F-262BE35605B0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4F04-BCE0-40BF-9F01-75D004977A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322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AF42-E62A-42B7-BE0F-262BE35605B0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4F04-BCE0-40BF-9F01-75D004977A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1781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AF42-E62A-42B7-BE0F-262BE35605B0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4F04-BCE0-40BF-9F01-75D004977A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555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AF42-E62A-42B7-BE0F-262BE35605B0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4F04-BCE0-40BF-9F01-75D004977A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364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AF42-E62A-42B7-BE0F-262BE35605B0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4F04-BCE0-40BF-9F01-75D004977A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082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AF42-E62A-42B7-BE0F-262BE35605B0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4F04-BCE0-40BF-9F01-75D004977A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1936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AF42-E62A-42B7-BE0F-262BE35605B0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4F04-BCE0-40BF-9F01-75D004977A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4964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AF42-E62A-42B7-BE0F-262BE35605B0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4F04-BCE0-40BF-9F01-75D004977A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2082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AF42-E62A-42B7-BE0F-262BE35605B0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4F04-BCE0-40BF-9F01-75D004977A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96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AF42-E62A-42B7-BE0F-262BE35605B0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4F04-BCE0-40BF-9F01-75D004977A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44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AAF42-E62A-42B7-BE0F-262BE35605B0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D4F04-BCE0-40BF-9F01-75D004977A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228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f</a:t>
            </a:r>
            <a:r>
              <a:rPr lang="en-US" altLang="zh-TW" dirty="0" err="1" smtClean="0"/>
              <a:t>fmpeg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6466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980728"/>
            <a:ext cx="6258799" cy="304843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72816"/>
            <a:ext cx="7272808" cy="4286772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131840" y="260648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 smtClean="0"/>
              <a:t>播放本地影片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88803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64704"/>
            <a:ext cx="7932032" cy="432048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463242"/>
            <a:ext cx="6107530" cy="469849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898007" y="18864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轉檔   </a:t>
            </a:r>
            <a:r>
              <a:rPr lang="en-US" altLang="zh-TW" dirty="0" smtClean="0"/>
              <a:t>wmv</a:t>
            </a:r>
            <a:r>
              <a:rPr lang="en-US" altLang="zh-TW" dirty="0" smtClean="0">
                <a:sym typeface="Wingdings" panose="05000000000000000000" pitchFamily="2" charset="2"/>
              </a:rPr>
              <a:t>mp4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874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ffmpeg</a:t>
            </a:r>
            <a:r>
              <a:rPr lang="en-US" altLang="zh-TW" dirty="0" smtClean="0"/>
              <a:t> -re -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Wildlife.wmv -</a:t>
            </a:r>
            <a:r>
              <a:rPr lang="en-US" altLang="zh-TW" dirty="0" err="1" smtClean="0"/>
              <a:t>vcodec</a:t>
            </a:r>
            <a:r>
              <a:rPr lang="en-US" altLang="zh-TW" dirty="0" smtClean="0"/>
              <a:t> h264 -</a:t>
            </a:r>
            <a:r>
              <a:rPr lang="en-US" altLang="zh-TW" dirty="0" err="1" smtClean="0"/>
              <a:t>b:v</a:t>
            </a:r>
            <a:r>
              <a:rPr lang="en-US" altLang="zh-TW" dirty="0" smtClean="0"/>
              <a:t> 1M -</a:t>
            </a:r>
            <a:r>
              <a:rPr lang="en-US" altLang="zh-TW" dirty="0" err="1" smtClean="0"/>
              <a:t>b:a</a:t>
            </a:r>
            <a:r>
              <a:rPr lang="en-US" altLang="zh-TW" dirty="0" smtClean="0"/>
              <a:t> 256K -s 720x576 3.mp4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324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673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9078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28</Words>
  <Application>Microsoft Office PowerPoint</Application>
  <PresentationFormat>如螢幕大小 (4:3)</PresentationFormat>
  <Paragraphs>4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ffmpeg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ffmpeg</dc:title>
  <dc:creator>KSUIE</dc:creator>
  <cp:lastModifiedBy>KSUIE</cp:lastModifiedBy>
  <cp:revision>3</cp:revision>
  <dcterms:created xsi:type="dcterms:W3CDTF">2018-03-28T09:45:06Z</dcterms:created>
  <dcterms:modified xsi:type="dcterms:W3CDTF">2018-03-28T10:21:11Z</dcterms:modified>
</cp:coreProperties>
</file>