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1"/>
    <p:sldMasterId id="2147483662" r:id="rId2"/>
    <p:sldMasterId id="2147483795" r:id="rId3"/>
  </p:sldMasterIdLst>
  <p:notesMasterIdLst>
    <p:notesMasterId r:id="rId49"/>
  </p:notesMasterIdLst>
  <p:handoutMasterIdLst>
    <p:handoutMasterId r:id="rId50"/>
  </p:handoutMasterIdLst>
  <p:sldIdLst>
    <p:sldId id="845" r:id="rId4"/>
    <p:sldId id="846" r:id="rId5"/>
    <p:sldId id="880" r:id="rId6"/>
    <p:sldId id="954" r:id="rId7"/>
    <p:sldId id="847" r:id="rId8"/>
    <p:sldId id="891" r:id="rId9"/>
    <p:sldId id="909" r:id="rId10"/>
    <p:sldId id="882" r:id="rId11"/>
    <p:sldId id="918" r:id="rId12"/>
    <p:sldId id="947" r:id="rId13"/>
    <p:sldId id="919" r:id="rId14"/>
    <p:sldId id="920" r:id="rId15"/>
    <p:sldId id="921" r:id="rId16"/>
    <p:sldId id="922" r:id="rId17"/>
    <p:sldId id="942" r:id="rId18"/>
    <p:sldId id="924" r:id="rId19"/>
    <p:sldId id="944" r:id="rId20"/>
    <p:sldId id="956" r:id="rId21"/>
    <p:sldId id="925" r:id="rId22"/>
    <p:sldId id="957" r:id="rId23"/>
    <p:sldId id="927" r:id="rId24"/>
    <p:sldId id="928" r:id="rId25"/>
    <p:sldId id="929" r:id="rId26"/>
    <p:sldId id="930" r:id="rId27"/>
    <p:sldId id="931" r:id="rId28"/>
    <p:sldId id="932" r:id="rId29"/>
    <p:sldId id="958" r:id="rId30"/>
    <p:sldId id="933" r:id="rId31"/>
    <p:sldId id="934" r:id="rId32"/>
    <p:sldId id="935" r:id="rId33"/>
    <p:sldId id="959" r:id="rId34"/>
    <p:sldId id="963" r:id="rId35"/>
    <p:sldId id="964" r:id="rId36"/>
    <p:sldId id="960" r:id="rId37"/>
    <p:sldId id="938" r:id="rId38"/>
    <p:sldId id="948" r:id="rId39"/>
    <p:sldId id="946" r:id="rId40"/>
    <p:sldId id="952" r:id="rId41"/>
    <p:sldId id="961" r:id="rId42"/>
    <p:sldId id="962" r:id="rId43"/>
    <p:sldId id="953" r:id="rId44"/>
    <p:sldId id="949" r:id="rId45"/>
    <p:sldId id="955" r:id="rId46"/>
    <p:sldId id="945" r:id="rId47"/>
    <p:sldId id="908" r:id="rId48"/>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FrutigerNext LT Regular" pitchFamily="34" charset="0"/>
        <a:ea typeface="华文细黑"/>
        <a:cs typeface="华文细黑"/>
      </a:defRPr>
    </a:lvl1pPr>
    <a:lvl2pPr marL="457200" algn="l" rtl="0" fontAlgn="base">
      <a:spcBef>
        <a:spcPct val="0"/>
      </a:spcBef>
      <a:spcAft>
        <a:spcPct val="0"/>
      </a:spcAft>
      <a:defRPr kern="1200">
        <a:solidFill>
          <a:schemeClr val="tx1"/>
        </a:solidFill>
        <a:latin typeface="FrutigerNext LT Regular" pitchFamily="34" charset="0"/>
        <a:ea typeface="华文细黑"/>
        <a:cs typeface="华文细黑"/>
      </a:defRPr>
    </a:lvl2pPr>
    <a:lvl3pPr marL="914400" algn="l" rtl="0" fontAlgn="base">
      <a:spcBef>
        <a:spcPct val="0"/>
      </a:spcBef>
      <a:spcAft>
        <a:spcPct val="0"/>
      </a:spcAft>
      <a:defRPr kern="1200">
        <a:solidFill>
          <a:schemeClr val="tx1"/>
        </a:solidFill>
        <a:latin typeface="FrutigerNext LT Regular" pitchFamily="34" charset="0"/>
        <a:ea typeface="华文细黑"/>
        <a:cs typeface="华文细黑"/>
      </a:defRPr>
    </a:lvl3pPr>
    <a:lvl4pPr marL="1371600" algn="l" rtl="0" fontAlgn="base">
      <a:spcBef>
        <a:spcPct val="0"/>
      </a:spcBef>
      <a:spcAft>
        <a:spcPct val="0"/>
      </a:spcAft>
      <a:defRPr kern="1200">
        <a:solidFill>
          <a:schemeClr val="tx1"/>
        </a:solidFill>
        <a:latin typeface="FrutigerNext LT Regular" pitchFamily="34" charset="0"/>
        <a:ea typeface="华文细黑"/>
        <a:cs typeface="华文细黑"/>
      </a:defRPr>
    </a:lvl4pPr>
    <a:lvl5pPr marL="1828800" algn="l" rtl="0" fontAlgn="base">
      <a:spcBef>
        <a:spcPct val="0"/>
      </a:spcBef>
      <a:spcAft>
        <a:spcPct val="0"/>
      </a:spcAft>
      <a:defRPr kern="1200">
        <a:solidFill>
          <a:schemeClr val="tx1"/>
        </a:solidFill>
        <a:latin typeface="FrutigerNext LT Regular" pitchFamily="34" charset="0"/>
        <a:ea typeface="华文细黑"/>
        <a:cs typeface="华文细黑"/>
      </a:defRPr>
    </a:lvl5pPr>
    <a:lvl6pPr marL="2286000" algn="l" defTabSz="914400" rtl="0" eaLnBrk="1" latinLnBrk="0" hangingPunct="1">
      <a:defRPr kern="1200">
        <a:solidFill>
          <a:schemeClr val="tx1"/>
        </a:solidFill>
        <a:latin typeface="FrutigerNext LT Regular" pitchFamily="34" charset="0"/>
        <a:ea typeface="华文细黑"/>
        <a:cs typeface="华文细黑"/>
      </a:defRPr>
    </a:lvl6pPr>
    <a:lvl7pPr marL="2743200" algn="l" defTabSz="914400" rtl="0" eaLnBrk="1" latinLnBrk="0" hangingPunct="1">
      <a:defRPr kern="1200">
        <a:solidFill>
          <a:schemeClr val="tx1"/>
        </a:solidFill>
        <a:latin typeface="FrutigerNext LT Regular" pitchFamily="34" charset="0"/>
        <a:ea typeface="华文细黑"/>
        <a:cs typeface="华文细黑"/>
      </a:defRPr>
    </a:lvl7pPr>
    <a:lvl8pPr marL="3200400" algn="l" defTabSz="914400" rtl="0" eaLnBrk="1" latinLnBrk="0" hangingPunct="1">
      <a:defRPr kern="1200">
        <a:solidFill>
          <a:schemeClr val="tx1"/>
        </a:solidFill>
        <a:latin typeface="FrutigerNext LT Regular" pitchFamily="34" charset="0"/>
        <a:ea typeface="华文细黑"/>
        <a:cs typeface="华文细黑"/>
      </a:defRPr>
    </a:lvl8pPr>
    <a:lvl9pPr marL="3657600" algn="l" defTabSz="914400" rtl="0" eaLnBrk="1" latinLnBrk="0" hangingPunct="1">
      <a:defRPr kern="1200">
        <a:solidFill>
          <a:schemeClr val="tx1"/>
        </a:solidFill>
        <a:latin typeface="FrutigerNext LT Regular" pitchFamily="34" charset="0"/>
        <a:ea typeface="华文细黑"/>
        <a:cs typeface="华文细黑"/>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showPr>
  <p:clrMru>
    <a:srgbClr val="006699"/>
    <a:srgbClr val="FFFF99"/>
    <a:srgbClr val="777777"/>
    <a:srgbClr val="000000"/>
    <a:srgbClr val="800000"/>
    <a:srgbClr val="FFC5B7"/>
    <a:srgbClr val="8EC6E2"/>
    <a:srgbClr val="AED6E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30" autoAdjust="0"/>
    <p:restoredTop sz="99576" autoAdjust="0"/>
  </p:normalViewPr>
  <p:slideViewPr>
    <p:cSldViewPr snapToGrid="0">
      <p:cViewPr>
        <p:scale>
          <a:sx n="100" d="100"/>
          <a:sy n="100" d="100"/>
        </p:scale>
        <p:origin x="-1284" y="-570"/>
      </p:cViewPr>
      <p:guideLst>
        <p:guide orient="horz" pos="2160"/>
        <p:guide pos="2880"/>
        <p:guide pos="229"/>
        <p:guide pos="5527"/>
      </p:guideLst>
    </p:cSldViewPr>
  </p:slideViewPr>
  <p:notesTextViewPr>
    <p:cViewPr>
      <p:scale>
        <a:sx n="100" d="100"/>
        <a:sy n="100" d="100"/>
      </p:scale>
      <p:origin x="0" y="0"/>
    </p:cViewPr>
  </p:notesTextViewPr>
  <p:notesViewPr>
    <p:cSldViewPr snapToGrid="0">
      <p:cViewPr>
        <p:scale>
          <a:sx n="100" d="100"/>
          <a:sy n="100" d="100"/>
        </p:scale>
        <p:origin x="-852" y="2514"/>
      </p:cViewPr>
      <p:guideLst>
        <p:guide orient="horz" pos="3223"/>
        <p:guide pos="2236"/>
        <p:guide pos="3862"/>
        <p:guide pos="62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a:defRPr sz="1300" smtClean="0">
                <a:latin typeface="Arial" pitchFamily="34" charset="0"/>
                <a:ea typeface="SimSun" pitchFamily="2" charset="-122"/>
                <a:cs typeface="华文细黑"/>
              </a:defRPr>
            </a:lvl1pPr>
          </a:lstStyle>
          <a:p>
            <a:pPr>
              <a:defRPr/>
            </a:pP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a:defRPr sz="1300" smtClean="0">
                <a:latin typeface="Arial" pitchFamily="34" charset="0"/>
                <a:ea typeface="SimSun" pitchFamily="2" charset="-122"/>
                <a:cs typeface="华文细黑"/>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a:defRPr sz="1300" smtClean="0">
                <a:latin typeface="Arial" pitchFamily="34" charset="0"/>
                <a:ea typeface="SimSun" pitchFamily="2" charset="-122"/>
                <a:cs typeface="华文细黑"/>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a:defRPr sz="1300" smtClean="0">
                <a:latin typeface="Arial" pitchFamily="34" charset="0"/>
                <a:ea typeface="SimSun" pitchFamily="2" charset="-122"/>
                <a:cs typeface="华文细黑"/>
              </a:defRPr>
            </a:lvl1pPr>
          </a:lstStyle>
          <a:p>
            <a:pPr>
              <a:defRPr/>
            </a:pPr>
            <a:fld id="{CC418910-5FE5-4825-9E34-926E4EA657E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904875" y="333375"/>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a:defRPr sz="1000">
                <a:latin typeface="FrutigerNext LT Medium" pitchFamily="34" charset="0"/>
                <a:ea typeface="华文细黑" pitchFamily="2" charset="-122"/>
                <a:cs typeface="+mn-cs"/>
              </a:defRPr>
            </a:lvl1pPr>
          </a:lstStyle>
          <a:p>
            <a:pPr>
              <a:defRPr/>
            </a:pPr>
            <a:r>
              <a:rPr lang="en-US" altLang="zh-CN"/>
              <a:t>Chapter 1 SoftCo Fundamental</a:t>
            </a:r>
            <a:endParaRPr lang="en-US" altLang="zh-CN" sz="1300"/>
          </a:p>
        </p:txBody>
      </p:sp>
      <p:sp>
        <p:nvSpPr>
          <p:cNvPr id="72707"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5"/>
            <a:ext cx="5676900" cy="460533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smtClean="0"/>
              <a:t>Click here to add content</a:t>
            </a:r>
          </a:p>
          <a:p>
            <a:pPr lvl="1"/>
            <a:r>
              <a:rPr lang="en-US" altLang="zh-CN" noProof="0" smtClean="0"/>
              <a:t>Click here to add content</a:t>
            </a:r>
          </a:p>
          <a:p>
            <a:pPr lvl="2"/>
            <a:r>
              <a:rPr lang="en-US" altLang="zh-CN" noProof="0" smtClean="0"/>
              <a:t>Click here to add content</a:t>
            </a:r>
          </a:p>
          <a:p>
            <a:pPr lvl="3"/>
            <a:r>
              <a:rPr lang="en-US" altLang="zh-CN" noProof="0" smtClean="0"/>
              <a:t>Click here to add content</a:t>
            </a:r>
          </a:p>
          <a:p>
            <a:pPr lvl="4"/>
            <a:r>
              <a:rPr lang="en-US" altLang="zh-CN" noProof="0" smtClean="0"/>
              <a:t>Click here to add content</a:t>
            </a:r>
          </a:p>
        </p:txBody>
      </p:sp>
      <p:sp>
        <p:nvSpPr>
          <p:cNvPr id="14342" name="Rectangle 6"/>
          <p:cNvSpPr>
            <a:spLocks noGrp="1" noChangeArrowheads="1"/>
          </p:cNvSpPr>
          <p:nvPr>
            <p:ph type="ftr" sz="quarter" idx="4"/>
          </p:nvPr>
        </p:nvSpPr>
        <p:spPr bwMode="auto">
          <a:xfrm>
            <a:off x="1485900" y="9405938"/>
            <a:ext cx="4483100"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000">
                <a:solidFill>
                  <a:srgbClr val="000000"/>
                </a:solidFill>
                <a:latin typeface="FrutigerNext LT Medium" pitchFamily="34" charset="0"/>
                <a:ea typeface="宋体" pitchFamily="2" charset="-122"/>
                <a:cs typeface="Times New Roman" pitchFamily="18" charset="0"/>
              </a:defRPr>
            </a:lvl1pPr>
          </a:lstStyle>
          <a:p>
            <a:pPr>
              <a:defRPr/>
            </a:pPr>
            <a:r>
              <a:rPr lang="en-US" altLang="zh-CN"/>
              <a:t>Confidential Information of </a:t>
            </a:r>
            <a:r>
              <a:rPr lang="en-US" altLang="zh-CN" smtClean="0"/>
              <a:t>HUAWEI.  </a:t>
            </a:r>
            <a:r>
              <a:rPr lang="en-US" altLang="zh-CN"/>
              <a:t>No Spreading Without Permission</a:t>
            </a:r>
            <a:r>
              <a:rPr lang="en-US" altLang="zh-CN" sz="1300">
                <a:latin typeface="Arial" charset="0"/>
              </a:rPr>
              <a:t> </a:t>
            </a:r>
          </a:p>
        </p:txBody>
      </p:sp>
      <p:sp>
        <p:nvSpPr>
          <p:cNvPr id="14343" name="Rectangle 7"/>
          <p:cNvSpPr>
            <a:spLocks noGrp="1" noChangeArrowheads="1"/>
          </p:cNvSpPr>
          <p:nvPr>
            <p:ph type="sldNum" sz="quarter" idx="5"/>
          </p:nvPr>
        </p:nvSpPr>
        <p:spPr bwMode="auto">
          <a:xfrm>
            <a:off x="3117850" y="77788"/>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a:defRPr sz="1100" smtClean="0">
                <a:latin typeface="FrutigerNext LT Medium" pitchFamily="34" charset="0"/>
                <a:ea typeface="SimSun" pitchFamily="2" charset="-122"/>
                <a:cs typeface="华文细黑"/>
              </a:defRPr>
            </a:lvl1pPr>
          </a:lstStyle>
          <a:p>
            <a:pPr>
              <a:defRPr/>
            </a:pPr>
            <a:r>
              <a:rPr lang="en-US" altLang="zh-CN"/>
              <a:t>1-</a:t>
            </a:r>
            <a:fld id="{95541387-6C58-487F-AEEE-3BDDFA09D4A3}" type="slidenum">
              <a:rPr lang="en-US" altLang="zh-CN" sz="1000">
                <a:latin typeface="Arial" pitchFamily="34" charset="0"/>
              </a:rPr>
              <a:pPr>
                <a:defRPr/>
              </a:pPr>
              <a:t>‹#›</a:t>
            </a:fld>
            <a:endParaRPr lang="en-US" altLang="zh-CN" sz="1000">
              <a:latin typeface="Arial" pitchFamily="34" charset="0"/>
            </a:endParaRPr>
          </a:p>
        </p:txBody>
      </p:sp>
    </p:spTree>
  </p:cSld>
  <p:clrMap bg1="lt1" tx1="dk1" bg2="lt2" tx2="dk2" accent1="accent1" accent2="accent2" accent3="accent3" accent4="accent4" accent5="accent5" accent6="accent6" hlink="hlink" folHlink="folHlink"/>
  <p:hf sldNum="0" hdr="0" ftr="0" dt="0"/>
  <p:notesStyle>
    <a:lvl1pPr marL="180975" indent="-180975" algn="l" rtl="0" eaLnBrk="0" fontAlgn="base" hangingPunct="0">
      <a:spcBef>
        <a:spcPct val="0"/>
      </a:spcBef>
      <a:spcAft>
        <a:spcPts val="300"/>
      </a:spcAft>
      <a:buSzPct val="60000"/>
      <a:buFont typeface="Wingdings" pitchFamily="2" charset="2"/>
      <a:buChar char="l"/>
      <a:defRPr sz="1100" kern="1200">
        <a:solidFill>
          <a:schemeClr val="tx1"/>
        </a:solidFill>
        <a:latin typeface="FrutigerNext LT Regular" pitchFamily="34" charset="0"/>
        <a:ea typeface="华文细黑" pitchFamily="2" charset="-122"/>
        <a:cs typeface="华文细黑"/>
      </a:defRPr>
    </a:lvl1pPr>
    <a:lvl2pPr marL="628650" indent="-171450" algn="l" rtl="0" eaLnBrk="0" fontAlgn="base" hangingPunct="0">
      <a:spcBef>
        <a:spcPct val="0"/>
      </a:spcBef>
      <a:spcAft>
        <a:spcPts val="300"/>
      </a:spcAft>
      <a:buSzPct val="50000"/>
      <a:buFont typeface="Wingdings" pitchFamily="2" charset="2"/>
      <a:buChar char="p"/>
      <a:defRPr sz="1100" kern="1200">
        <a:solidFill>
          <a:schemeClr val="tx1"/>
        </a:solidFill>
        <a:latin typeface="FrutigerNext LT Regular" pitchFamily="34" charset="0"/>
        <a:ea typeface="华文细黑" pitchFamily="2" charset="-122"/>
        <a:cs typeface="华文细黑"/>
      </a:defRPr>
    </a:lvl2pPr>
    <a:lvl3pPr marL="1076325" indent="-161925" algn="l" rtl="0" eaLnBrk="0" fontAlgn="base" hangingPunct="0">
      <a:spcBef>
        <a:spcPct val="30000"/>
      </a:spcBef>
      <a:spcAft>
        <a:spcPts val="300"/>
      </a:spcAft>
      <a:buSzPct val="50000"/>
      <a:buFont typeface="Wingdings" pitchFamily="2" charset="2"/>
      <a:buChar char="n"/>
      <a:defRPr sz="1100" kern="1200">
        <a:solidFill>
          <a:schemeClr val="tx1"/>
        </a:solidFill>
        <a:latin typeface="FrutigerNext LT Regular" pitchFamily="34" charset="0"/>
        <a:ea typeface="华文细黑" pitchFamily="2" charset="-122"/>
        <a:cs typeface="华文细黑"/>
      </a:defRPr>
    </a:lvl3pPr>
    <a:lvl4pPr marL="1371600" algn="l" rtl="0" eaLnBrk="0" fontAlgn="base" hangingPunct="0">
      <a:spcBef>
        <a:spcPct val="30000"/>
      </a:spcBef>
      <a:spcAft>
        <a:spcPts val="300"/>
      </a:spcAft>
      <a:defRPr sz="1100" kern="1200">
        <a:solidFill>
          <a:schemeClr val="tx1"/>
        </a:solidFill>
        <a:latin typeface="FrutigerNext LT Regular" pitchFamily="34" charset="0"/>
        <a:ea typeface="华文细黑" pitchFamily="2" charset="-122"/>
        <a:cs typeface="华文细黑"/>
      </a:defRPr>
    </a:lvl4pPr>
    <a:lvl5pPr marL="1828800" algn="l" rtl="0" eaLnBrk="0" fontAlgn="base" hangingPunct="0">
      <a:spcBef>
        <a:spcPct val="30000"/>
      </a:spcBef>
      <a:spcAft>
        <a:spcPts val="300"/>
      </a:spcAft>
      <a:defRPr sz="1100" kern="1200">
        <a:solidFill>
          <a:schemeClr val="tx1"/>
        </a:solidFill>
        <a:latin typeface="FrutigerNext LT Regular" pitchFamily="34" charset="0"/>
        <a:ea typeface="华文细黑" pitchFamily="2" charset="-122"/>
        <a:cs typeface="华文细黑"/>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992188" y="768350"/>
            <a:ext cx="5116512" cy="3836988"/>
          </a:xfrm>
          <a:ln/>
        </p:spPr>
      </p:sp>
      <p:sp>
        <p:nvSpPr>
          <p:cNvPr id="73731" name="Rectangle 3"/>
          <p:cNvSpPr>
            <a:spLocks noGrp="1" noChangeArrowheads="1"/>
          </p:cNvSpPr>
          <p:nvPr>
            <p:ph type="body" idx="1"/>
          </p:nvPr>
        </p:nvSpPr>
        <p:spPr>
          <a:xfrm>
            <a:off x="946150" y="4860925"/>
            <a:ext cx="5207000" cy="4605338"/>
          </a:xfrm>
          <a:noFill/>
          <a:ln/>
        </p:spPr>
        <p:txBody>
          <a:bodyPr/>
          <a:lstStyle/>
          <a:p>
            <a:pPr eaLnBrk="1" hangingPunct="1"/>
            <a:endParaRPr lang="zh-CN" altLang="zh-CN" dirty="0" smtClean="0">
              <a:ea typeface="华文细黑"/>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B687D47-1094-46FC-A521-440EDDE05F3A}" type="slidenum">
              <a:rPr lang="zh-CN" altLang="en-US"/>
              <a:pPr/>
              <a:t>13</a:t>
            </a:fld>
            <a:endParaRPr lang="en-US" altLang="zh-CN"/>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marL="0" marR="0" lvl="4" indent="-180975" algn="l" defTabSz="914400" rtl="0" eaLnBrk="0" fontAlgn="base" latinLnBrk="0" hangingPunct="0">
              <a:lnSpc>
                <a:spcPct val="80000"/>
              </a:lnSpc>
              <a:spcBef>
                <a:spcPct val="0"/>
              </a:spcBef>
              <a:spcAft>
                <a:spcPts val="300"/>
              </a:spcAft>
              <a:buClrTx/>
              <a:buSzPct val="60000"/>
              <a:buFont typeface="Wingdings" pitchFamily="2" charset="2"/>
              <a:buNone/>
              <a:tabLst/>
              <a:defRPr/>
            </a:pPr>
            <a:r>
              <a:rPr lang="en-US" sz="1100" b="1" kern="1200" baseline="0" dirty="0" smtClean="0">
                <a:solidFill>
                  <a:schemeClr val="tx1"/>
                </a:solidFill>
                <a:latin typeface="FrutigerNext LT Regular" pitchFamily="34" charset="0"/>
                <a:ea typeface="华文细黑" pitchFamily="2" charset="-122"/>
                <a:cs typeface="华文细黑"/>
              </a:rPr>
              <a:t>Hardware Logical Architecture:</a:t>
            </a:r>
            <a:endParaRPr lang="en-US" altLang="zh-CN" sz="900" kern="1200" dirty="0" smtClean="0">
              <a:solidFill>
                <a:schemeClr val="tx1"/>
              </a:solidFill>
              <a:latin typeface="FrutigerNext LT Regular" pitchFamily="34" charset="0"/>
              <a:ea typeface="华文细黑"/>
              <a:cs typeface="华文细黑"/>
            </a:endParaRPr>
          </a:p>
          <a:p>
            <a:pPr marL="180975" marR="0" lvl="0" indent="-180975" algn="l" defTabSz="914400" rtl="0" eaLnBrk="0" fontAlgn="base" latinLnBrk="0" hangingPunct="0">
              <a:lnSpc>
                <a:spcPct val="80000"/>
              </a:lnSpc>
              <a:spcBef>
                <a:spcPct val="0"/>
              </a:spcBef>
              <a:spcAft>
                <a:spcPts val="300"/>
              </a:spcAft>
              <a:buClrTx/>
              <a:buSzPct val="60000"/>
              <a:buFont typeface="Wingdings" pitchFamily="2" charset="2"/>
              <a:buChar char="l"/>
              <a:tabLst/>
              <a:defRPr/>
            </a:pPr>
            <a:r>
              <a:rPr lang="en-US" altLang="zh-CN" sz="900" kern="1200" dirty="0" smtClean="0">
                <a:solidFill>
                  <a:schemeClr val="tx1"/>
                </a:solidFill>
                <a:latin typeface="FrutigerNext LT Regular" pitchFamily="34" charset="0"/>
                <a:ea typeface="华文细黑"/>
                <a:cs typeface="华文细黑"/>
              </a:rPr>
              <a:t>The UAP3300 consists of the service processing module, interface protocol processing module, and media conversion module.</a:t>
            </a:r>
          </a:p>
          <a:p>
            <a:r>
              <a:rPr lang="en-US" sz="1100" b="1" kern="1200" baseline="0" dirty="0" smtClean="0">
                <a:solidFill>
                  <a:schemeClr val="tx1"/>
                </a:solidFill>
                <a:latin typeface="FrutigerNext LT Regular" pitchFamily="34" charset="0"/>
                <a:ea typeface="华文细黑" pitchFamily="2" charset="-122"/>
                <a:cs typeface="华文细黑"/>
              </a:rPr>
              <a:t>Uplink TDM data flows</a:t>
            </a:r>
            <a:r>
              <a:rPr lang="en-US" sz="1100" kern="1200" baseline="0" dirty="0" smtClean="0">
                <a:solidFill>
                  <a:schemeClr val="tx1"/>
                </a:solidFill>
                <a:latin typeface="FrutigerNext LT Regular" pitchFamily="34" charset="0"/>
                <a:ea typeface="华文细黑" pitchFamily="2" charset="-122"/>
                <a:cs typeface="华文细黑"/>
              </a:rPr>
              <a:t> are transmitted by interface boards to the MRS through the network chip on MCU. The DSP and CPU on MRS converts the flows into </a:t>
            </a:r>
            <a:r>
              <a:rPr lang="en-US" sz="1100" b="1" kern="1200" baseline="0" dirty="0" smtClean="0">
                <a:solidFill>
                  <a:schemeClr val="tx1"/>
                </a:solidFill>
                <a:latin typeface="FrutigerNext LT Regular" pitchFamily="34" charset="0"/>
                <a:ea typeface="华文细黑" pitchFamily="2" charset="-122"/>
                <a:cs typeface="华文细黑"/>
              </a:rPr>
              <a:t>RTP packet</a:t>
            </a:r>
            <a:r>
              <a:rPr lang="en-US" sz="1100" kern="1200" baseline="0" dirty="0" smtClean="0">
                <a:solidFill>
                  <a:schemeClr val="tx1"/>
                </a:solidFill>
                <a:latin typeface="FrutigerNext LT Regular" pitchFamily="34" charset="0"/>
                <a:ea typeface="华文细黑" pitchFamily="2" charset="-122"/>
                <a:cs typeface="华文细黑"/>
              </a:rPr>
              <a:t>.</a:t>
            </a:r>
          </a:p>
          <a:p>
            <a:r>
              <a:rPr lang="en-US" sz="1100" kern="1200" baseline="0" dirty="0" smtClean="0">
                <a:solidFill>
                  <a:schemeClr val="tx1"/>
                </a:solidFill>
                <a:latin typeface="FrutigerNext LT Regular" pitchFamily="34" charset="0"/>
                <a:ea typeface="华文细黑" pitchFamily="2" charset="-122"/>
                <a:cs typeface="华文细黑"/>
              </a:rPr>
              <a:t>Then L2 exchange chips on the MCU exchange the packets and send them to the </a:t>
            </a:r>
            <a:r>
              <a:rPr lang="en-US" sz="1100" b="1" kern="1200" baseline="0" dirty="0" smtClean="0">
                <a:solidFill>
                  <a:schemeClr val="tx1"/>
                </a:solidFill>
                <a:latin typeface="FrutigerNext LT Regular" pitchFamily="34" charset="0"/>
                <a:ea typeface="华文细黑" pitchFamily="2" charset="-122"/>
                <a:cs typeface="华文细黑"/>
              </a:rPr>
              <a:t>external IP network</a:t>
            </a:r>
            <a:r>
              <a:rPr lang="en-US" sz="1100" kern="1200" baseline="0" dirty="0" smtClean="0">
                <a:solidFill>
                  <a:schemeClr val="tx1"/>
                </a:solidFill>
                <a:latin typeface="FrutigerNext LT Regular" pitchFamily="34" charset="0"/>
                <a:ea typeface="华文细黑" pitchFamily="2" charset="-122"/>
                <a:cs typeface="华文细黑"/>
              </a:rPr>
              <a:t>.</a:t>
            </a:r>
          </a:p>
          <a:p>
            <a:r>
              <a:rPr lang="en-US" sz="1100" kern="1200" baseline="0" dirty="0" smtClean="0">
                <a:solidFill>
                  <a:schemeClr val="tx1"/>
                </a:solidFill>
                <a:latin typeface="FrutigerNext LT Regular" pitchFamily="34" charset="0"/>
                <a:ea typeface="华文细黑" pitchFamily="2" charset="-122"/>
                <a:cs typeface="华文细黑"/>
              </a:rPr>
              <a:t>The processing of downlink media flows is just the opposite.</a:t>
            </a:r>
            <a:endParaRPr lang="en-US" altLang="zh-CN" sz="900" kern="1200" dirty="0" smtClean="0">
              <a:solidFill>
                <a:schemeClr val="tx1"/>
              </a:solidFill>
              <a:latin typeface="FrutigerNext LT Regular" pitchFamily="34" charset="0"/>
              <a:ea typeface="华文细黑"/>
              <a:cs typeface="华文细黑"/>
            </a:endParaRPr>
          </a:p>
          <a:p>
            <a:pPr lvl="4">
              <a:lnSpc>
                <a:spcPct val="80000"/>
              </a:lnSpc>
            </a:pPr>
            <a:endParaRPr lang="en-US" altLang="zh-CN" sz="900" b="1" dirty="0" smtClean="0">
              <a:ea typeface="华文细黑"/>
            </a:endParaRPr>
          </a:p>
          <a:p>
            <a:pPr marL="0" lvl="4">
              <a:lnSpc>
                <a:spcPct val="80000"/>
              </a:lnSpc>
            </a:pPr>
            <a:r>
              <a:rPr lang="en-US" altLang="zh-CN" sz="900" b="1" dirty="0" smtClean="0">
                <a:ea typeface="华文细黑"/>
              </a:rPr>
              <a:t>Software Logical Architecture:</a:t>
            </a:r>
          </a:p>
          <a:p>
            <a:pPr lvl="4">
              <a:lnSpc>
                <a:spcPct val="80000"/>
              </a:lnSpc>
            </a:pPr>
            <a:endParaRPr lang="en-US" altLang="zh-CN" sz="900" b="1" dirty="0" smtClean="0">
              <a:ea typeface="华文细黑"/>
            </a:endParaRPr>
          </a:p>
          <a:p>
            <a:pPr lvl="4">
              <a:lnSpc>
                <a:spcPct val="80000"/>
              </a:lnSpc>
            </a:pPr>
            <a:r>
              <a:rPr lang="en-US" altLang="zh-CN" sz="900" b="1" dirty="0" smtClean="0">
                <a:ea typeface="华文细黑"/>
              </a:rPr>
              <a:t>1. OS Abstract and System Running Support Subsystem</a:t>
            </a:r>
            <a:endParaRPr lang="en-US" altLang="zh-CN" sz="900" dirty="0" smtClean="0">
              <a:ea typeface="华文细黑"/>
            </a:endParaRPr>
          </a:p>
          <a:p>
            <a:pPr>
              <a:lnSpc>
                <a:spcPct val="80000"/>
              </a:lnSpc>
              <a:buFont typeface="Wingdings" pitchFamily="2" charset="2"/>
              <a:buNone/>
            </a:pPr>
            <a:r>
              <a:rPr lang="en-US" altLang="zh-CN" sz="900" dirty="0" smtClean="0">
                <a:ea typeface="华文细黑"/>
              </a:rPr>
              <a:t>This subsystem: </a:t>
            </a:r>
          </a:p>
          <a:p>
            <a:pPr>
              <a:lnSpc>
                <a:spcPct val="80000"/>
              </a:lnSpc>
            </a:pPr>
            <a:r>
              <a:rPr lang="en-US" altLang="zh-CN" sz="900" dirty="0" smtClean="0">
                <a:ea typeface="华文细黑"/>
              </a:rPr>
              <a:t>Provides functions of </a:t>
            </a:r>
            <a:r>
              <a:rPr lang="en-US" altLang="zh-CN" sz="900" b="1" dirty="0" smtClean="0">
                <a:ea typeface="华文细黑"/>
              </a:rPr>
              <a:t>abstracting the operating system</a:t>
            </a:r>
            <a:r>
              <a:rPr lang="en-US" altLang="zh-CN" sz="900" dirty="0" smtClean="0">
                <a:ea typeface="华文细黑"/>
              </a:rPr>
              <a:t> (OS), such as </a:t>
            </a:r>
          </a:p>
          <a:p>
            <a:pPr lvl="1">
              <a:lnSpc>
                <a:spcPct val="80000"/>
              </a:lnSpc>
            </a:pPr>
            <a:r>
              <a:rPr lang="en-US" altLang="zh-CN" sz="900" dirty="0" smtClean="0">
                <a:ea typeface="华文细黑"/>
              </a:rPr>
              <a:t>task scheduling, memory management, message management, event management, file system operations, and I/O operations.</a:t>
            </a:r>
          </a:p>
          <a:p>
            <a:pPr>
              <a:lnSpc>
                <a:spcPct val="80000"/>
              </a:lnSpc>
            </a:pPr>
            <a:r>
              <a:rPr lang="en-US" altLang="zh-CN" sz="900" dirty="0" smtClean="0">
                <a:ea typeface="华文细黑"/>
              </a:rPr>
              <a:t>Provides system support </a:t>
            </a:r>
            <a:r>
              <a:rPr lang="en-US" altLang="zh-CN" sz="900" b="1" dirty="0" smtClean="0">
                <a:ea typeface="华文细黑"/>
              </a:rPr>
              <a:t>functions required for the running of programs</a:t>
            </a:r>
            <a:r>
              <a:rPr lang="en-US" altLang="zh-CN" sz="900" dirty="0" smtClean="0">
                <a:ea typeface="华文细黑"/>
              </a:rPr>
              <a:t>, such as </a:t>
            </a:r>
          </a:p>
          <a:p>
            <a:pPr lvl="1">
              <a:lnSpc>
                <a:spcPct val="80000"/>
              </a:lnSpc>
            </a:pPr>
            <a:r>
              <a:rPr lang="en-US" altLang="zh-CN" sz="900" dirty="0" smtClean="0">
                <a:ea typeface="华文细黑"/>
              </a:rPr>
              <a:t>the dynamic memory, timer, communication among modules and sub modules, and interfaces for debugging, tracing, diagnosing, and exception handling. </a:t>
            </a:r>
            <a:endParaRPr lang="en-US" altLang="zh-CN" sz="900" b="1" dirty="0" smtClean="0">
              <a:ea typeface="华文细黑"/>
            </a:endParaRPr>
          </a:p>
          <a:p>
            <a:pPr lvl="4" algn="l">
              <a:lnSpc>
                <a:spcPct val="80000"/>
              </a:lnSpc>
            </a:pPr>
            <a:r>
              <a:rPr lang="en-US" altLang="zh-CN" sz="900" b="1" dirty="0" smtClean="0">
                <a:ea typeface="华文细黑"/>
              </a:rPr>
              <a:t>2. Signaling and Protocol Subsystem</a:t>
            </a:r>
            <a:endParaRPr lang="en-US" altLang="zh-CN" sz="900" dirty="0" smtClean="0">
              <a:ea typeface="华文细黑"/>
            </a:endParaRPr>
          </a:p>
          <a:p>
            <a:pPr>
              <a:lnSpc>
                <a:spcPct val="80000"/>
              </a:lnSpc>
              <a:buFont typeface="Wingdings" pitchFamily="2" charset="2"/>
              <a:buNone/>
            </a:pPr>
            <a:r>
              <a:rPr lang="en-US" altLang="zh-CN" sz="900" dirty="0" smtClean="0">
                <a:ea typeface="华文细黑"/>
              </a:rPr>
              <a:t>This subsystem: </a:t>
            </a:r>
          </a:p>
          <a:p>
            <a:pPr>
              <a:lnSpc>
                <a:spcPct val="80000"/>
              </a:lnSpc>
            </a:pPr>
            <a:r>
              <a:rPr lang="en-US" altLang="zh-CN" sz="900" dirty="0" smtClean="0">
                <a:ea typeface="华文细黑"/>
              </a:rPr>
              <a:t>supports the PRI, R2, and SS7 signaling.</a:t>
            </a:r>
          </a:p>
          <a:p>
            <a:pPr>
              <a:lnSpc>
                <a:spcPct val="80000"/>
              </a:lnSpc>
            </a:pPr>
            <a:r>
              <a:rPr lang="en-US" altLang="zh-CN" sz="900" dirty="0" smtClean="0">
                <a:ea typeface="华文细黑"/>
              </a:rPr>
              <a:t>Through SIP that is based on IP, </a:t>
            </a:r>
          </a:p>
          <a:p>
            <a:pPr>
              <a:lnSpc>
                <a:spcPct val="80000"/>
              </a:lnSpc>
            </a:pPr>
            <a:r>
              <a:rPr lang="en-US" altLang="zh-CN" sz="900" dirty="0" smtClean="0">
                <a:ea typeface="华文细黑"/>
              </a:rPr>
              <a:t>this subsystem:</a:t>
            </a:r>
          </a:p>
          <a:p>
            <a:pPr lvl="1">
              <a:lnSpc>
                <a:spcPct val="80000"/>
              </a:lnSpc>
            </a:pPr>
            <a:r>
              <a:rPr lang="en-US" altLang="zh-CN" sz="900" dirty="0" smtClean="0">
                <a:ea typeface="华文细黑"/>
              </a:rPr>
              <a:t>Retrieves signaling from the IP packets received by the system and sends the signaling to the IP network.</a:t>
            </a:r>
          </a:p>
          <a:p>
            <a:pPr lvl="1">
              <a:lnSpc>
                <a:spcPct val="80000"/>
              </a:lnSpc>
            </a:pPr>
            <a:r>
              <a:rPr lang="en-US" altLang="zh-CN" sz="900" dirty="0" smtClean="0">
                <a:ea typeface="华文细黑"/>
              </a:rPr>
              <a:t>Complies with the protocol standards of the Request for Comments (RFC) and International Telecommunication Union (ITU-T) and achieves the protocol stack function.</a:t>
            </a:r>
          </a:p>
          <a:p>
            <a:pPr lvl="1">
              <a:lnSpc>
                <a:spcPct val="80000"/>
              </a:lnSpc>
            </a:pPr>
            <a:r>
              <a:rPr lang="en-US" altLang="zh-CN" sz="900" dirty="0" smtClean="0">
                <a:ea typeface="华文细黑"/>
              </a:rPr>
              <a:t>Implements protocol adaptation with the service and application subsystem and the switching and control subsystem to provide services for media gateways or terminals that support related protocols.</a:t>
            </a:r>
            <a:endParaRPr lang="en-US" altLang="zh-CN" sz="900" b="1" dirty="0" smtClean="0">
              <a:ea typeface="华文细黑"/>
            </a:endParaRPr>
          </a:p>
          <a:p>
            <a:pPr lvl="4">
              <a:lnSpc>
                <a:spcPct val="80000"/>
              </a:lnSpc>
            </a:pPr>
            <a:r>
              <a:rPr lang="en-US" altLang="zh-CN" sz="900" b="1" dirty="0" smtClean="0">
                <a:ea typeface="华文细黑"/>
              </a:rPr>
              <a:t>3. Switching and Control Subsystem</a:t>
            </a:r>
            <a:endParaRPr lang="en-US" altLang="zh-CN" sz="900" dirty="0" smtClean="0">
              <a:ea typeface="华文细黑"/>
            </a:endParaRPr>
          </a:p>
          <a:p>
            <a:pPr>
              <a:lnSpc>
                <a:spcPct val="80000"/>
              </a:lnSpc>
              <a:buFont typeface="Wingdings" pitchFamily="2" charset="2"/>
              <a:buNone/>
            </a:pPr>
            <a:r>
              <a:rPr lang="en-US" altLang="zh-CN" sz="900" dirty="0" smtClean="0">
                <a:ea typeface="华文细黑"/>
              </a:rPr>
              <a:t>This subsystem: </a:t>
            </a:r>
          </a:p>
          <a:p>
            <a:pPr>
              <a:lnSpc>
                <a:spcPct val="80000"/>
              </a:lnSpc>
            </a:pPr>
            <a:r>
              <a:rPr lang="en-US" altLang="zh-CN" sz="900" dirty="0" smtClean="0">
                <a:ea typeface="华文细黑"/>
              </a:rPr>
              <a:t>Controls media flows in the circuit switched (CS) domain and the packet switched (PS) domain, and between the CS domain and the PS domain. </a:t>
            </a:r>
          </a:p>
          <a:p>
            <a:pPr>
              <a:lnSpc>
                <a:spcPct val="80000"/>
              </a:lnSpc>
            </a:pPr>
            <a:r>
              <a:rPr lang="en-US" altLang="zh-CN" sz="900" dirty="0" smtClean="0">
                <a:ea typeface="华文细黑"/>
              </a:rPr>
              <a:t>Controls speech paths of the entire system. </a:t>
            </a:r>
          </a:p>
          <a:p>
            <a:pPr>
              <a:lnSpc>
                <a:spcPct val="80000"/>
              </a:lnSpc>
            </a:pPr>
            <a:r>
              <a:rPr lang="en-US" altLang="zh-CN" sz="900" dirty="0" smtClean="0">
                <a:ea typeface="华文细黑"/>
              </a:rPr>
              <a:t>In the traditional CS domain, this subsystem controls TDM network chips to implement circuit switching.</a:t>
            </a:r>
            <a:endParaRPr lang="en-US" altLang="zh-CN" sz="900" b="1" dirty="0" smtClean="0">
              <a:ea typeface="华文细黑"/>
            </a:endParaRPr>
          </a:p>
          <a:p>
            <a:pPr lvl="4">
              <a:lnSpc>
                <a:spcPct val="80000"/>
              </a:lnSpc>
            </a:pPr>
            <a:r>
              <a:rPr lang="en-US" altLang="zh-CN" sz="900" b="1" dirty="0" smtClean="0">
                <a:ea typeface="华文细黑"/>
              </a:rPr>
              <a:t>4. Service and Application Subsystem</a:t>
            </a:r>
            <a:endParaRPr lang="en-US" altLang="zh-CN" sz="900" dirty="0" smtClean="0">
              <a:ea typeface="华文细黑"/>
            </a:endParaRPr>
          </a:p>
          <a:p>
            <a:pPr>
              <a:lnSpc>
                <a:spcPct val="80000"/>
              </a:lnSpc>
            </a:pPr>
            <a:r>
              <a:rPr lang="en-US" altLang="zh-CN" sz="900" dirty="0" smtClean="0">
                <a:ea typeface="华文细黑"/>
              </a:rPr>
              <a:t>Provides functions such as call locating, number analyzing, and trunk processing to control the entire call process. </a:t>
            </a:r>
          </a:p>
          <a:p>
            <a:pPr>
              <a:lnSpc>
                <a:spcPct val="80000"/>
              </a:lnSpc>
            </a:pPr>
            <a:r>
              <a:rPr lang="en-US" altLang="zh-CN" sz="900" dirty="0" smtClean="0">
                <a:ea typeface="华文细黑"/>
              </a:rPr>
              <a:t>Controls conferences,</a:t>
            </a:r>
            <a:r>
              <a:rPr lang="en-US" altLang="zh-CN" sz="900" baseline="0" dirty="0" smtClean="0">
                <a:ea typeface="华文细黑"/>
              </a:rPr>
              <a:t> </a:t>
            </a:r>
            <a:r>
              <a:rPr lang="en-US" altLang="zh-CN" sz="900" dirty="0" smtClean="0">
                <a:ea typeface="华文细黑"/>
              </a:rPr>
              <a:t>Manages network elements (NEs), registration of SIP users, and announcement playing. </a:t>
            </a:r>
            <a:endParaRPr lang="en-US" altLang="zh-CN" sz="900" b="1" dirty="0" smtClean="0">
              <a:ea typeface="华文细黑"/>
            </a:endParaRPr>
          </a:p>
          <a:p>
            <a:pPr lvl="4">
              <a:lnSpc>
                <a:spcPct val="80000"/>
              </a:lnSpc>
            </a:pPr>
            <a:r>
              <a:rPr lang="en-US" altLang="zh-CN" sz="900" b="1" dirty="0" smtClean="0">
                <a:ea typeface="华文细黑"/>
              </a:rPr>
              <a:t>5. Operation Support Subsystem</a:t>
            </a:r>
            <a:endParaRPr lang="en-US" altLang="zh-CN" sz="900" dirty="0" smtClean="0">
              <a:ea typeface="华文细黑"/>
            </a:endParaRPr>
          </a:p>
          <a:p>
            <a:pPr>
              <a:lnSpc>
                <a:spcPct val="80000"/>
              </a:lnSpc>
            </a:pPr>
            <a:r>
              <a:rPr lang="en-US" altLang="zh-CN" sz="900" dirty="0" smtClean="0">
                <a:ea typeface="华文细黑"/>
              </a:rPr>
              <a:t>As the OM platform of the UAP3300, the UAP Maintenance Station of the operation support subsystem can perform remote maintenance on the host and devices of the UAP3300. The OMU shields users from implementation details of devices, which ensures that the maintenance personnel can maintain and manage the devices conveniently.</a:t>
            </a:r>
          </a:p>
          <a:p>
            <a:pPr>
              <a:lnSpc>
                <a:spcPct val="80000"/>
              </a:lnSpc>
            </a:pPr>
            <a:endParaRPr lang="zh-CN" altLang="en-US" sz="900" dirty="0" smtClean="0">
              <a:ea typeface="华文细黑"/>
            </a:endParaRPr>
          </a:p>
          <a:p>
            <a:pPr>
              <a:lnSpc>
                <a:spcPct val="80000"/>
              </a:lnSpc>
            </a:pPr>
            <a:r>
              <a:rPr lang="en-US" altLang="zh-CN" sz="900" dirty="0" smtClean="0">
                <a:ea typeface="华文细黑"/>
              </a:rPr>
              <a:t>Uplink TDM data flows are transmitted by interface boards to the media resource </a:t>
            </a:r>
            <a:r>
              <a:rPr lang="en-US" altLang="zh-CN" sz="900" dirty="0" smtClean="0">
                <a:ea typeface="华文细黑"/>
              </a:rPr>
              <a:t>Server( MRS) </a:t>
            </a:r>
            <a:r>
              <a:rPr lang="en-US" altLang="zh-CN" sz="900" dirty="0" smtClean="0">
                <a:ea typeface="华文细黑"/>
              </a:rPr>
              <a:t>through the network chip on the main control unit (MCU). The digital signal processor (DSP) and central processing unit (CPU) on the </a:t>
            </a:r>
            <a:r>
              <a:rPr lang="en-US" altLang="zh-CN" sz="900" dirty="0" smtClean="0">
                <a:ea typeface="华文细黑"/>
              </a:rPr>
              <a:t>MRS </a:t>
            </a:r>
            <a:r>
              <a:rPr lang="en-US" altLang="zh-CN" sz="900" dirty="0" smtClean="0">
                <a:ea typeface="华文细黑"/>
              </a:rPr>
              <a:t>convert the flows into Real-time Transport Protocol (RTP) or Real-time Transport Control Protocol (RTCP) packets. Then the L2 (Layer 2) exchange chips on the MCU exchange the packets and send them to the external IP network. In the exchange process, the field programmable gate array (FPGA) in the MCU completes transformation of IP addresses. The processing of downlink media flows is just the opposite. For the downlink media flows, address translation is performed according to the types and port numbers of IP voice packets. Then the IP voice packets are exchanged to the corresponding </a:t>
            </a:r>
            <a:r>
              <a:rPr lang="en-US" altLang="zh-CN" sz="900" dirty="0" smtClean="0">
                <a:ea typeface="华文细黑"/>
              </a:rPr>
              <a:t>MRS </a:t>
            </a:r>
            <a:r>
              <a:rPr lang="en-US" altLang="zh-CN" sz="900" dirty="0" smtClean="0">
                <a:ea typeface="华文细黑"/>
              </a:rPr>
              <a:t>through the L2 exchange chips. After the </a:t>
            </a:r>
            <a:r>
              <a:rPr lang="en-US" altLang="zh-CN" sz="900" dirty="0" smtClean="0">
                <a:ea typeface="华文细黑"/>
              </a:rPr>
              <a:t>MRS </a:t>
            </a:r>
            <a:r>
              <a:rPr lang="en-US" altLang="zh-CN" sz="900" dirty="0" smtClean="0">
                <a:ea typeface="华文细黑"/>
              </a:rPr>
              <a:t>convert the IP voice packets into TDM data flows, the network chips on the MCU exchange the flows and send them to the ports of specified interface boards. </a:t>
            </a:r>
          </a:p>
          <a:p>
            <a:pPr>
              <a:lnSpc>
                <a:spcPct val="80000"/>
              </a:lnSpc>
            </a:pPr>
            <a:r>
              <a:rPr lang="en-US" altLang="zh-CN" sz="900" dirty="0" smtClean="0">
                <a:ea typeface="华文细黑"/>
              </a:rPr>
              <a:t>The uplink control flows, such as call control messages, are transmitted to the MCU through serial interfaces or the FE/GE interfaces. The MCU converts the received flows into flows based on SIP, and then translates addresses for the flows. After that, the flows are sent to the IP network. Downlink control flows are transmitted into the MCU through the IP interface of the MCU. After protocol resolution and processing in the MCU, the downlink flows are converted into messages of the PRI, R2, or other signaling and sent to interface boards. </a:t>
            </a:r>
          </a:p>
          <a:p>
            <a:pPr>
              <a:lnSpc>
                <a:spcPct val="80000"/>
              </a:lnSpc>
            </a:pPr>
            <a:r>
              <a:rPr lang="en-US" altLang="zh-CN" sz="900" dirty="0" smtClean="0">
                <a:ea typeface="华文细黑"/>
              </a:rPr>
              <a:t>The MCU uses the Power PC series processor, which has powerful processing capabilities. The MCU can: </a:t>
            </a:r>
          </a:p>
          <a:p>
            <a:pPr lvl="1">
              <a:lnSpc>
                <a:spcPct val="80000"/>
              </a:lnSpc>
              <a:buFont typeface="Arial" pitchFamily="34" charset="0"/>
              <a:buChar char="•"/>
            </a:pPr>
            <a:r>
              <a:rPr lang="en-US" altLang="zh-CN" sz="900" dirty="0" smtClean="0">
                <a:ea typeface="华文细黑"/>
              </a:rPr>
              <a:t>Realize service functions such as call control, connection management, resource management, and user management.</a:t>
            </a:r>
          </a:p>
          <a:p>
            <a:pPr lvl="1">
              <a:lnSpc>
                <a:spcPct val="80000"/>
              </a:lnSpc>
              <a:buFont typeface="Arial" pitchFamily="34" charset="0"/>
              <a:buChar char="•"/>
            </a:pPr>
            <a:r>
              <a:rPr lang="en-US" altLang="zh-CN" sz="900" dirty="0" smtClean="0">
                <a:ea typeface="华文细黑"/>
              </a:rPr>
              <a:t>Realize maintenance and statistic functions such as tracing, statistics, charging, alarm and command lines.</a:t>
            </a:r>
          </a:p>
          <a:p>
            <a:pPr lvl="1">
              <a:lnSpc>
                <a:spcPct val="80000"/>
              </a:lnSpc>
              <a:buFont typeface="Arial" pitchFamily="34" charset="0"/>
              <a:buChar char="•"/>
            </a:pPr>
            <a:r>
              <a:rPr lang="en-US" altLang="zh-CN" sz="900" dirty="0" smtClean="0">
                <a:ea typeface="华文细黑"/>
              </a:rPr>
              <a:t>Process multiple protocols, such as SIP and PRI.</a:t>
            </a:r>
          </a:p>
          <a:p>
            <a:pPr lvl="1">
              <a:lnSpc>
                <a:spcPct val="80000"/>
              </a:lnSpc>
              <a:buFont typeface="Arial" pitchFamily="34" charset="0"/>
              <a:buChar char="•"/>
            </a:pPr>
            <a:r>
              <a:rPr lang="en-US" altLang="zh-CN" sz="900" dirty="0" smtClean="0">
                <a:ea typeface="华文细黑"/>
              </a:rPr>
              <a:t>The Address Resolution Protocol (ARP) module embedded in the MCU constructs an ARP proxy in the system. The proxy is used to respond to ARP requests from </a:t>
            </a:r>
            <a:r>
              <a:rPr lang="en-US" altLang="zh-CN" sz="900" dirty="0" smtClean="0">
                <a:ea typeface="华文细黑"/>
              </a:rPr>
              <a:t>MRS, </a:t>
            </a:r>
            <a:r>
              <a:rPr lang="en-US" altLang="zh-CN" sz="900" dirty="0" smtClean="0">
                <a:ea typeface="华文细黑"/>
              </a:rPr>
              <a:t>EI, and other boards. </a:t>
            </a:r>
          </a:p>
          <a:p>
            <a:pPr marL="1828800" marR="0" lvl="4" indent="-180975" algn="l" defTabSz="914400" rtl="0" eaLnBrk="0" fontAlgn="base" latinLnBrk="0" hangingPunct="0">
              <a:lnSpc>
                <a:spcPct val="80000"/>
              </a:lnSpc>
              <a:spcBef>
                <a:spcPct val="0"/>
              </a:spcBef>
              <a:spcAft>
                <a:spcPts val="300"/>
              </a:spcAft>
              <a:buClrTx/>
              <a:buSzPct val="60000"/>
              <a:buFont typeface="Wingdings" pitchFamily="2" charset="2"/>
              <a:buNone/>
              <a:tabLst/>
              <a:defRPr/>
            </a:pPr>
            <a:endParaRPr lang="en-US" sz="1100" b="1" kern="1200" baseline="0" dirty="0" smtClean="0">
              <a:solidFill>
                <a:schemeClr val="tx1"/>
              </a:solidFill>
              <a:latin typeface="FrutigerNext LT Regular" pitchFamily="34" charset="0"/>
              <a:ea typeface="华文细黑" pitchFamily="2" charset="-122"/>
              <a:cs typeface="华文细黑"/>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19632A9-B9EC-4ECF-B988-CCECE42754CB}" type="slidenum">
              <a:rPr lang="zh-CN" altLang="en-US"/>
              <a:pPr/>
              <a:t>15</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r>
              <a:rPr lang="en-US" altLang="zh-CN" smtClean="0">
                <a:ea typeface="华文细黑"/>
              </a:rPr>
              <a:t>Capacity expansion and resource sharing</a:t>
            </a:r>
          </a:p>
          <a:p>
            <a:pPr>
              <a:buFont typeface="Wingdings" pitchFamily="2" charset="2"/>
              <a:buNone/>
            </a:pPr>
            <a:r>
              <a:rPr lang="en-US" altLang="zh-CN" smtClean="0">
                <a:ea typeface="华文细黑"/>
              </a:rPr>
              <a:t>	Resources (such as number of accessed calls, number of agents, and SS7 links) provided by a UAP3300 are limited; therefore, the resources cannot meet the requirements when the call traffic is too heavy. By stacking UAP3300s, you can increase the number of UAP3300s in the call center for capacity expansion and resource sharing. In addition, the system stability can be improved.</a:t>
            </a:r>
          </a:p>
          <a:p>
            <a:r>
              <a:rPr lang="en-US" altLang="zh-CN" smtClean="0">
                <a:ea typeface="华文细黑"/>
              </a:rPr>
              <a:t>l Agent routing policy</a:t>
            </a:r>
          </a:p>
          <a:p>
            <a:pPr>
              <a:buFont typeface="Wingdings" pitchFamily="2" charset="2"/>
              <a:buNone/>
            </a:pPr>
            <a:r>
              <a:rPr lang="en-US" altLang="zh-CN" smtClean="0">
                <a:ea typeface="华文细黑"/>
              </a:rPr>
              <a:t>	After receiving a call, the UAP3300 routes the call to an optimal agent according to the call location, state of agents, and information about agents on the AM SSP.</a:t>
            </a:r>
          </a:p>
          <a:p>
            <a:r>
              <a:rPr lang="en-US" altLang="zh-CN" smtClean="0">
                <a:ea typeface="华文细黑"/>
              </a:rPr>
              <a:t>l Prefix routing policy</a:t>
            </a:r>
          </a:p>
          <a:p>
            <a:pPr>
              <a:buFont typeface="Wingdings" pitchFamily="2" charset="2"/>
              <a:buNone/>
            </a:pPr>
            <a:r>
              <a:rPr lang="en-US" altLang="zh-CN" smtClean="0">
                <a:ea typeface="华文细黑"/>
              </a:rPr>
              <a:t>	When an agent makes a call, the UAP33000 (For example , UAP1) to which the agent is connected searches through AM SSP for an optimal UAP3300 (For example , UAP2) to process the call according to the outgoing prefix.</a:t>
            </a:r>
          </a:p>
          <a:p>
            <a:r>
              <a:rPr lang="en-US" altLang="zh-CN" smtClean="0">
                <a:ea typeface="华文细黑"/>
              </a:rPr>
              <a:t>l Remote management and maintenance</a:t>
            </a:r>
          </a:p>
          <a:p>
            <a:pPr>
              <a:buFont typeface="Wingdings" pitchFamily="2" charset="2"/>
              <a:buNone/>
            </a:pPr>
            <a:r>
              <a:rPr lang="en-US" altLang="zh-CN" smtClean="0">
                <a:ea typeface="华文细黑"/>
              </a:rPr>
              <a:t>	The AM SSP consists of the AM SSP Client and AM SSP Server. The AM SSP Client is used to configure the AM SSP Server remotely. After configuring the AM SSP Server, you can submit the data directly instead of restarting the AM SSP Server to make the configured data effective. You can also view the partial status of the AM SSP Server through the AM SSP Client.</a:t>
            </a:r>
            <a:endParaRPr lang="zh-CN" altLang="en-US" smtClean="0">
              <a:ea typeface="华文细黑"/>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7F7B088A-7D0A-46F0-B91A-3774DB57923D}" type="slidenum">
              <a:rPr lang="zh-CN" altLang="en-US">
                <a:solidFill>
                  <a:srgbClr val="000000"/>
                </a:solidFill>
              </a:rPr>
              <a:pPr/>
              <a:t>16</a:t>
            </a:fld>
            <a:endParaRPr lang="en-US" altLang="zh-CN">
              <a:solidFill>
                <a:srgbClr val="000000"/>
              </a:solidFill>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zh-CN" altLang="en-US" smtClean="0">
              <a:ea typeface="华文细黑"/>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7F358E8-9A45-4892-B12D-07F22511705E}" type="slidenum">
              <a:rPr lang="zh-CN" altLang="en-US"/>
              <a:pPr/>
              <a:t>21</a:t>
            </a:fld>
            <a:endParaRPr lang="en-US" altLang="zh-CN"/>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buFont typeface="Wingdings" pitchFamily="2" charset="2"/>
              <a:buNone/>
            </a:pPr>
            <a:r>
              <a:rPr lang="en-US" altLang="zh-CN" dirty="0" smtClean="0">
                <a:ea typeface="华文细黑"/>
              </a:rPr>
              <a:t>The UAP-MCU:</a:t>
            </a:r>
          </a:p>
          <a:p>
            <a:r>
              <a:rPr lang="en-US" altLang="zh-CN" dirty="0" smtClean="0">
                <a:ea typeface="华文细黑"/>
              </a:rPr>
              <a:t>Processes media control protocols and supports the SIP, SIP-I (SIP with encapsulated ISUP), and SIP-T (SIP for Telephones) protocol.</a:t>
            </a:r>
          </a:p>
          <a:p>
            <a:r>
              <a:rPr lang="en-US" altLang="zh-CN" dirty="0" smtClean="0">
                <a:ea typeface="华文细黑"/>
              </a:rPr>
              <a:t>Supports the single-network-port, dual-network-port, and triple-network-port work modes.</a:t>
            </a:r>
            <a:r>
              <a:rPr lang="en-US" sz="1100" kern="1200" baseline="0" dirty="0" smtClean="0">
                <a:solidFill>
                  <a:schemeClr val="tx1"/>
                </a:solidFill>
                <a:latin typeface="FrutigerNext LT Regular" pitchFamily="34" charset="0"/>
                <a:ea typeface="华文细黑" pitchFamily="2" charset="-122"/>
                <a:cs typeface="华文细黑"/>
              </a:rPr>
              <a:t> Network port 1 supports the signaling and media flow data. Network port 2 supports the data flows of the NFS, TTS, and ASR.</a:t>
            </a:r>
            <a:endParaRPr lang="en-US" altLang="zh-CN" dirty="0" smtClean="0">
              <a:ea typeface="华文细黑"/>
            </a:endParaRPr>
          </a:p>
          <a:p>
            <a:r>
              <a:rPr lang="en-US" altLang="zh-CN" dirty="0" smtClean="0">
                <a:ea typeface="华文细黑"/>
              </a:rPr>
              <a:t>Supports 1+1 hot backup. </a:t>
            </a:r>
          </a:p>
          <a:p>
            <a:r>
              <a:rPr lang="en-US" altLang="zh-CN" dirty="0" smtClean="0">
                <a:ea typeface="华文细黑"/>
              </a:rPr>
              <a:t>When the active UAP-MCU fails, the standby UAP-MCU takes over services automatically.</a:t>
            </a:r>
          </a:p>
          <a:p>
            <a:r>
              <a:rPr lang="en-US" altLang="zh-CN" dirty="0" smtClean="0">
                <a:ea typeface="华文细黑"/>
              </a:rPr>
              <a:t>Supports hot plugging.</a:t>
            </a:r>
          </a:p>
          <a:p>
            <a:endParaRPr lang="zh-CN" altLang="en-US" dirty="0" smtClean="0">
              <a:ea typeface="华文细黑"/>
            </a:endParaRPr>
          </a:p>
          <a:p>
            <a:endParaRPr lang="zh-CN" altLang="en-US" dirty="0" smtClean="0">
              <a:ea typeface="华文细黑"/>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en-US" smtClean="0">
              <a:ea typeface="华文细黑"/>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C78BDDB-96A6-463C-8642-95D1CE604997}" type="slidenum">
              <a:rPr lang="zh-CN" altLang="en-US"/>
              <a:pPr/>
              <a:t>23</a:t>
            </a:fld>
            <a:endParaRPr lang="en-US" altLang="zh-CN"/>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smtClean="0">
                <a:ea typeface="华文细黑"/>
              </a:rPr>
              <a:t>The UAP-MRS connects to a file server to obtain voice files and store voice recording files. The UAP3300 configured with the UAP-MRS can replace the VP, CP and FP that consist of the industrial computer and the PCI E1 voice card. The UAP-MRS support hot plugging</a:t>
            </a:r>
            <a:endParaRPr lang="zh-CN" altLang="en-US" smtClean="0">
              <a:ea typeface="华文细黑"/>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35D47A55-7123-4D0E-8682-432030F92E25}" type="slidenum">
              <a:rPr lang="zh-CN" altLang="en-US"/>
              <a:pPr/>
              <a:t>25</a:t>
            </a:fld>
            <a:endParaRPr lang="en-US" altLang="zh-CN"/>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a:buFont typeface="Wingdings" pitchFamily="2" charset="2"/>
              <a:buNone/>
            </a:pPr>
            <a:r>
              <a:rPr lang="en-US" dirty="0" smtClean="0">
                <a:ea typeface="华文细黑"/>
              </a:rPr>
              <a:t>With four E1 interfaces, the UAP-4DTU: </a:t>
            </a:r>
          </a:p>
          <a:p>
            <a:r>
              <a:rPr lang="en-US" dirty="0" smtClean="0">
                <a:ea typeface="华文细黑"/>
              </a:rPr>
              <a:t>Connects to the PSTN through E1 cables to connect to digital trunks such as PRA trunks and CNo.1 trunks.</a:t>
            </a:r>
          </a:p>
          <a:p>
            <a:r>
              <a:rPr lang="en-US" dirty="0" smtClean="0">
                <a:ea typeface="华文细黑"/>
              </a:rPr>
              <a:t>Connects to PCI E1 voice cards through E1 cables and E1 transfer boxes to connect to resource peripherals such as the VP, CP, and FP.</a:t>
            </a:r>
          </a:p>
          <a:p>
            <a:r>
              <a:rPr lang="en-US" dirty="0" smtClean="0">
                <a:ea typeface="华文细黑"/>
              </a:rPr>
              <a:t>Supports hot plugging. The UAP-4DTU needs to be inserted two seconds later after being </a:t>
            </a:r>
          </a:p>
          <a:p>
            <a:endParaRPr lang="zh-CN" altLang="en-US" dirty="0" smtClean="0">
              <a:ea typeface="华文细黑"/>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3765F25-4CCD-4F15-8619-197A0DF9970F}" type="slidenum">
              <a:rPr lang="zh-CN" altLang="en-US"/>
              <a:pPr/>
              <a:t>27</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zh-CN" altLang="en-US" smtClean="0">
              <a:ea typeface="华文细黑"/>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30ADFA5-1C45-479C-B727-3FBDC2B88757}" type="slidenum">
              <a:rPr lang="zh-CN" altLang="en-US"/>
              <a:pPr/>
              <a:t>28</a:t>
            </a:fld>
            <a:endParaRPr lang="en-US" altLang="zh-CN"/>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r>
              <a:rPr lang="en-US" sz="1100" kern="1200" baseline="0" dirty="0" smtClean="0">
                <a:solidFill>
                  <a:schemeClr val="tx1"/>
                </a:solidFill>
                <a:latin typeface="FrutigerNext LT Regular" pitchFamily="34" charset="0"/>
                <a:ea typeface="华文细黑" pitchFamily="2" charset="-122"/>
                <a:cs typeface="华文细黑"/>
              </a:rPr>
              <a:t>When both the MCU slots are installed with MCUs, the system runs in active/standby control mode and has higher reliability. When the active UAP-MCU fails, the standby UAP-MCU takes over services automatically.</a:t>
            </a:r>
            <a:endParaRPr lang="zh-CN" altLang="en-US" dirty="0" smtClean="0">
              <a:ea typeface="华文细黑"/>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r>
              <a:rPr lang="en-US" dirty="0" smtClean="0">
                <a:ea typeface="华文细黑"/>
              </a:rPr>
              <a:t>When Active &amp; Standby CTI fail, the UAP ensures</a:t>
            </a:r>
            <a:r>
              <a:rPr lang="en-US" baseline="0" dirty="0" smtClean="0">
                <a:ea typeface="华文细黑"/>
              </a:rPr>
              <a:t> call routing to the Agent phones, thus ensuring Survivability during full </a:t>
            </a:r>
            <a:r>
              <a:rPr lang="en-US" baseline="0" smtClean="0">
                <a:ea typeface="华文细黑"/>
              </a:rPr>
              <a:t>system failure.</a:t>
            </a:r>
            <a:endParaRPr lang="en-US" smtClean="0">
              <a:ea typeface="华文细黑"/>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smtClean="0">
                <a:ea typeface="华文细黑"/>
              </a:rPr>
              <a:t>In the centralized networking, the trunk access device, CTI platform, IVR, resource peripheral, agents, database, and file server are deployed on a centralized basis and are isolated from external networks. This networking mode can reduce OM cost and risks from network attacks. </a:t>
            </a:r>
          </a:p>
          <a:p>
            <a:r>
              <a:rPr lang="en-US" dirty="0" smtClean="0">
                <a:ea typeface="华文细黑"/>
              </a:rPr>
              <a:t>The centralized networking is applicable to the call center with no branch.</a:t>
            </a:r>
          </a:p>
          <a:p>
            <a:r>
              <a:rPr lang="en-US" dirty="0" smtClean="0">
                <a:ea typeface="华文细黑"/>
              </a:rPr>
              <a:t>All the UAPs are connected to the CTI</a:t>
            </a:r>
            <a:r>
              <a:rPr lang="en-US" baseline="0" dirty="0" smtClean="0">
                <a:ea typeface="华文细黑"/>
              </a:rPr>
              <a:t> at centralized location.</a:t>
            </a:r>
            <a:endParaRPr lang="en-US" dirty="0" smtClean="0">
              <a:ea typeface="华文细黑"/>
            </a:endParaRPr>
          </a:p>
          <a:p>
            <a:pPr>
              <a:buFont typeface="Wingdings" pitchFamily="2" charset="2"/>
              <a:buNone/>
            </a:pPr>
            <a:endParaRPr lang="en-US" dirty="0" smtClean="0">
              <a:ea typeface="华文细黑"/>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r>
              <a:rPr lang="en-US" dirty="0" smtClean="0">
                <a:ea typeface="华文细黑"/>
              </a:rPr>
              <a:t>In the distributed networking, all the call connections of branch nodes are processed on the CTI platform at the headquarters, and all the devices of branch nodes are managed uniformly through the management terminal. The UAP3300 of each node provides the local regeneration function. If a node is disconnected from the IP network of the headquarters, the local regeneration function is enabled to ensure that the basic services of the node are not interrupted.</a:t>
            </a:r>
          </a:p>
          <a:p>
            <a:r>
              <a:rPr lang="en-US" dirty="0" smtClean="0">
                <a:ea typeface="华文细黑"/>
              </a:rPr>
              <a:t>In Distributed</a:t>
            </a:r>
            <a:r>
              <a:rPr lang="en-US" baseline="0" dirty="0" smtClean="0">
                <a:ea typeface="华文细黑"/>
              </a:rPr>
              <a:t> Networking, the UAPs at local branches handle the voice media stream function.</a:t>
            </a:r>
            <a:endParaRPr lang="en-US" dirty="0" smtClean="0">
              <a:ea typeface="华文细黑"/>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00C72B0A-764B-4155-A55D-2631585BB000}" type="slidenum">
              <a:rPr lang="zh-CN" altLang="en-US"/>
              <a:pPr/>
              <a:t>34</a:t>
            </a:fld>
            <a:endParaRPr lang="en-US" altLang="zh-CN"/>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946150" y="4860925"/>
            <a:ext cx="5207000" cy="4605338"/>
          </a:xfrm>
          <a:noFill/>
          <a:ln/>
        </p:spPr>
        <p:txBody>
          <a:bodyPr/>
          <a:lstStyle/>
          <a:p>
            <a:pPr>
              <a:lnSpc>
                <a:spcPct val="90000"/>
              </a:lnSpc>
            </a:pPr>
            <a:r>
              <a:rPr lang="en-US" altLang="zh-CN" dirty="0" smtClean="0">
                <a:solidFill>
                  <a:schemeClr val="bg2"/>
                </a:solidFill>
                <a:ea typeface="华文细黑"/>
              </a:rPr>
              <a:t>The UAP Maintenance Station is a feature of HUAWEI’s IPCC solution that provides users with a single interface to maintain and manage the UAP3300 in the network. It provides a host of features such as alarm setting, enabling trace, monitor and configure UAP3300 as well as providing the interface to integrate with HUAWEI’s Network Management System.</a:t>
            </a:r>
          </a:p>
          <a:p>
            <a:pPr>
              <a:lnSpc>
                <a:spcPct val="90000"/>
              </a:lnSpc>
            </a:pPr>
            <a:endParaRPr lang="en-US" altLang="zh-CN" dirty="0" smtClean="0">
              <a:solidFill>
                <a:schemeClr val="bg2"/>
              </a:solidFill>
              <a:ea typeface="华文细黑"/>
            </a:endParaRPr>
          </a:p>
          <a:p>
            <a:pPr>
              <a:lnSpc>
                <a:spcPct val="90000"/>
              </a:lnSpc>
            </a:pPr>
            <a:r>
              <a:rPr lang="en-US" altLang="zh-CN" dirty="0" smtClean="0">
                <a:solidFill>
                  <a:schemeClr val="bg2"/>
                </a:solidFill>
                <a:ea typeface="华文细黑"/>
              </a:rPr>
              <a:t>The UAP Maintenance Station adopts the client/server (C/S) architecture. One server maps multiple clients, and multiple clients can simultaneously configure, monitor, and trace the data in multiple areas.</a:t>
            </a:r>
          </a:p>
          <a:p>
            <a:pPr>
              <a:lnSpc>
                <a:spcPct val="90000"/>
              </a:lnSpc>
            </a:pPr>
            <a:endParaRPr lang="en-US" altLang="zh-CN" dirty="0" smtClean="0">
              <a:solidFill>
                <a:schemeClr val="bg2"/>
              </a:solidFill>
              <a:ea typeface="华文细黑"/>
            </a:endParaRPr>
          </a:p>
          <a:p>
            <a:pPr>
              <a:lnSpc>
                <a:spcPct val="90000"/>
              </a:lnSpc>
            </a:pPr>
            <a:r>
              <a:rPr lang="en-US" altLang="zh-CN" b="1" dirty="0" smtClean="0">
                <a:solidFill>
                  <a:schemeClr val="bg2"/>
                </a:solidFill>
                <a:ea typeface="华文细黑"/>
              </a:rPr>
              <a:t>Server :</a:t>
            </a:r>
            <a:r>
              <a:rPr lang="en-US" altLang="zh-CN" dirty="0" smtClean="0">
                <a:solidFill>
                  <a:schemeClr val="bg2"/>
                </a:solidFill>
                <a:ea typeface="华文细黑"/>
              </a:rPr>
              <a:t> The UAP Maintenance Station server is the core of the tool, which interacts with the UAP and handles the requests of UAP Maintenance Station clients. When a UAP Maintenance Station client submits the configuration data, the UAP Maintenance Station server analyzes the data, generates UAP commands, then delivers the command to the UAP, and saves the configuration command on the local server.</a:t>
            </a:r>
          </a:p>
          <a:p>
            <a:pPr>
              <a:lnSpc>
                <a:spcPct val="90000"/>
              </a:lnSpc>
            </a:pPr>
            <a:endParaRPr lang="en-US" altLang="zh-CN" dirty="0" smtClean="0">
              <a:solidFill>
                <a:schemeClr val="bg2"/>
              </a:solidFill>
              <a:ea typeface="华文细黑"/>
            </a:endParaRPr>
          </a:p>
          <a:p>
            <a:pPr>
              <a:lnSpc>
                <a:spcPct val="90000"/>
              </a:lnSpc>
            </a:pPr>
            <a:r>
              <a:rPr lang="en-US" altLang="zh-CN" b="1" dirty="0" smtClean="0">
                <a:solidFill>
                  <a:schemeClr val="bg2"/>
                </a:solidFill>
                <a:ea typeface="华文细黑"/>
              </a:rPr>
              <a:t>Client:</a:t>
            </a:r>
            <a:r>
              <a:rPr lang="en-US" altLang="zh-CN" dirty="0" smtClean="0">
                <a:solidFill>
                  <a:schemeClr val="bg2"/>
                </a:solidFill>
                <a:ea typeface="华文细黑"/>
              </a:rPr>
              <a:t>  The UAP Maintenance Station client implements the communications and interaction with the UAP Maintenance Station server</a:t>
            </a:r>
          </a:p>
          <a:p>
            <a:pPr>
              <a:lnSpc>
                <a:spcPct val="90000"/>
              </a:lnSpc>
            </a:pPr>
            <a:endParaRPr lang="zh-CN" altLang="en-US" dirty="0" smtClean="0">
              <a:ea typeface="华文细黑"/>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ea typeface="华文细黑"/>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en-US" smtClean="0">
              <a:ea typeface="华文细黑"/>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ea typeface="华文细黑"/>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None/>
            </a:pPr>
            <a:r>
              <a:rPr lang="en-US" altLang="zh-CN" u="sng" dirty="0" smtClean="0"/>
              <a:t>UAP 3300-Narrow Band</a:t>
            </a:r>
          </a:p>
          <a:p>
            <a:pPr eaLnBrk="1" hangingPunct="1"/>
            <a:r>
              <a:rPr lang="en-US" altLang="zh-CN" dirty="0" smtClean="0"/>
              <a:t>4 </a:t>
            </a:r>
            <a:r>
              <a:rPr lang="en-US" altLang="zh-CN" dirty="0" err="1" smtClean="0"/>
              <a:t>Mrs</a:t>
            </a:r>
            <a:r>
              <a:rPr lang="en-US" altLang="zh-CN" dirty="0" smtClean="0"/>
              <a:t> and 4 DTU.</a:t>
            </a:r>
          </a:p>
          <a:p>
            <a:pPr eaLnBrk="1" hangingPunct="1"/>
            <a:r>
              <a:rPr lang="en-US" altLang="zh-CN" dirty="0" smtClean="0"/>
              <a:t>1 DTU =120 voice channels so 4 DTU =480 voice channels. IVR =480 and Agents= 240.</a:t>
            </a:r>
          </a:p>
          <a:p>
            <a:pPr eaLnBrk="1" hangingPunct="1">
              <a:buNone/>
            </a:pPr>
            <a:r>
              <a:rPr lang="en-US" altLang="zh-CN" u="sng" dirty="0" smtClean="0"/>
              <a:t>UAP 3300-Broadband</a:t>
            </a:r>
          </a:p>
          <a:p>
            <a:pPr eaLnBrk="1" hangingPunct="1"/>
            <a:r>
              <a:rPr lang="en-US" altLang="zh-CN" dirty="0" smtClean="0"/>
              <a:t>6 MRS</a:t>
            </a:r>
          </a:p>
          <a:p>
            <a:pPr eaLnBrk="1" hangingPunct="1"/>
            <a:r>
              <a:rPr lang="en-US" altLang="zh-CN" dirty="0" smtClean="0"/>
              <a:t>1 MRS supports 120 voice channels.</a:t>
            </a:r>
          </a:p>
          <a:p>
            <a:pPr eaLnBrk="1" hangingPunct="1"/>
            <a:r>
              <a:rPr lang="en-US" altLang="zh-CN" dirty="0" smtClean="0"/>
              <a:t>6 MRS= 120 *6= 720 voice channels.</a:t>
            </a:r>
          </a:p>
          <a:p>
            <a:pPr eaLnBrk="1" hangingPunct="1"/>
            <a:r>
              <a:rPr lang="en-US" altLang="zh-CN" dirty="0" smtClean="0"/>
              <a:t>IVR =720 and Agents =320.</a:t>
            </a:r>
          </a:p>
          <a:p>
            <a:pPr eaLnBrk="1" hangingPunct="1"/>
            <a:endParaRPr lang="en-US" altLang="zh-CN" dirty="0" smtClean="0"/>
          </a:p>
          <a:p>
            <a:pPr eaLnBrk="1" hangingPunct="1"/>
            <a:r>
              <a:rPr lang="en-US" altLang="zh-CN" dirty="0" smtClean="0"/>
              <a:t>UAP supports maximum of 6 MRS boards.</a:t>
            </a:r>
          </a:p>
          <a:p>
            <a:pPr eaLnBrk="1" hangingPunct="1"/>
            <a:r>
              <a:rPr lang="en-US" altLang="zh-CN" dirty="0" smtClean="0"/>
              <a:t>1DTU =4 trunks</a:t>
            </a:r>
          </a:p>
          <a:p>
            <a:pPr eaLnBrk="1" hangingPunct="1"/>
            <a:r>
              <a:rPr lang="en-US" altLang="zh-CN" dirty="0" smtClean="0"/>
              <a:t>Agent requires san additional channel compared to IVR for recording purpose.</a:t>
            </a:r>
            <a:endParaRPr lang="zh-CN" altLang="zh-CN" dirty="0" smtClean="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ea typeface="华文细黑"/>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en-US" smtClean="0">
              <a:ea typeface="华文细黑"/>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xfrm>
            <a:off x="711200" y="4860925"/>
            <a:ext cx="5676900" cy="4605338"/>
          </a:xfrm>
          <a:noFill/>
          <a:ln/>
        </p:spPr>
        <p:txBody>
          <a:bodyPr/>
          <a:lstStyle/>
          <a:p>
            <a:pPr eaLnBrk="1" hangingPunct="1">
              <a:buFont typeface="Wingdings" pitchFamily="2" charset="2"/>
              <a:buNone/>
            </a:pPr>
            <a:endParaRPr lang="en-US" altLang="zh-CN" smtClean="0">
              <a:ea typeface="华文细黑"/>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ea typeface="华文细黑"/>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ea typeface="华文细黑"/>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xfrm>
            <a:off x="711200" y="4860925"/>
            <a:ext cx="5676900" cy="4605338"/>
          </a:xfrm>
          <a:noFill/>
          <a:ln/>
        </p:spPr>
        <p:txBody>
          <a:bodyPr/>
          <a:lstStyle/>
          <a:p>
            <a:pPr eaLnBrk="1" hangingPunct="1"/>
            <a:r>
              <a:rPr lang="en-US" altLang="zh-CN" dirty="0" smtClean="0">
                <a:ea typeface="华文细黑"/>
              </a:rPr>
              <a:t>For CTI platform core components refer to </a:t>
            </a:r>
            <a:r>
              <a:rPr lang="en-US" altLang="zh-CN" i="1" dirty="0" smtClean="0">
                <a:ea typeface="华文细黑"/>
              </a:rPr>
              <a:t>Huawei CTI Basics_V1.0.ppt  </a:t>
            </a:r>
            <a:r>
              <a:rPr lang="en-US" altLang="zh-CN" dirty="0" smtClean="0">
                <a:ea typeface="华文细黑"/>
              </a:rPr>
              <a:t>document.</a:t>
            </a:r>
            <a:endParaRPr lang="zh-CN" altLang="zh-CN" i="1" dirty="0" smtClean="0">
              <a:ea typeface="华文细黑"/>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US" dirty="0" smtClean="0">
              <a:ea typeface="华文细黑"/>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711200" y="4860925"/>
            <a:ext cx="5676900" cy="4605338"/>
          </a:xfrm>
          <a:noFill/>
          <a:ln/>
        </p:spPr>
        <p:txBody>
          <a:bodyPr/>
          <a:lstStyle/>
          <a:p>
            <a:pPr eaLnBrk="1" hangingPunct="1"/>
            <a:endParaRPr lang="zh-CN" altLang="zh-CN" smtClean="0">
              <a:ea typeface="华文细黑"/>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outbound calls may land on Automatic</a:t>
            </a:r>
            <a:r>
              <a:rPr lang="en-US" baseline="0" dirty="0" smtClean="0"/>
              <a:t> Answering machines, Fax machines etc. UAP has the capability to identify the End user type( human or </a:t>
            </a:r>
            <a:r>
              <a:rPr lang="en-US" baseline="0" smtClean="0"/>
              <a:t>machine).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hangingPunct="0">
              <a:defRPr/>
            </a:pPr>
            <a:r>
              <a:rPr lang="en-US" altLang="zh-CN" sz="1200">
                <a:solidFill>
                  <a:schemeClr val="bg1"/>
                </a:solidFill>
                <a:ea typeface="ＭＳ Ｐゴシック" pitchFamily="34" charset="-128"/>
                <a:cs typeface="+mn-cs"/>
              </a:rPr>
              <a:t>www.huawei.com</a:t>
            </a:r>
          </a:p>
        </p:txBody>
      </p:sp>
      <p:sp>
        <p:nvSpPr>
          <p:cNvPr id="6" name="Rectangle 49"/>
          <p:cNvSpPr>
            <a:spLocks noChangeArrowheads="1"/>
          </p:cNvSpPr>
          <p:nvPr/>
        </p:nvSpPr>
        <p:spPr bwMode="auto">
          <a:xfrm>
            <a:off x="655638" y="6207125"/>
            <a:ext cx="5081587" cy="265113"/>
          </a:xfrm>
          <a:prstGeom prst="rect">
            <a:avLst/>
          </a:prstGeom>
          <a:noFill/>
          <a:ln w="9525" algn="ctr">
            <a:noFill/>
            <a:miter lim="800000"/>
            <a:headEnd/>
            <a:tailEnd/>
          </a:ln>
          <a:effectLst/>
        </p:spPr>
        <p:txBody>
          <a:bodyPr wrap="none" lIns="80101" tIns="40052" rIns="80101" bIns="40052">
            <a:spAutoFit/>
          </a:bodyPr>
          <a:lstStyle/>
          <a:p>
            <a:pPr defTabSz="801688" eaLnBrk="0" hangingPunct="0">
              <a:defRPr/>
            </a:pPr>
            <a:r>
              <a:rPr lang="en-US" altLang="zh-CN" sz="1200" dirty="0">
                <a:latin typeface="FrutigerNext LT Bold" pitchFamily="1" charset="0"/>
                <a:ea typeface="ＭＳ Ｐゴシック" pitchFamily="34" charset="-128"/>
                <a:cs typeface="+mn-cs"/>
              </a:rPr>
              <a:t>Copyright © 2011 HUAWEI Technologies Co., Ltd. All rights reserved. </a:t>
            </a:r>
          </a:p>
        </p:txBody>
      </p:sp>
      <p:sp>
        <p:nvSpPr>
          <p:cNvPr id="7" name="Text Box 50"/>
          <p:cNvSpPr txBox="1">
            <a:spLocks noChangeArrowheads="1"/>
          </p:cNvSpPr>
          <p:nvPr/>
        </p:nvSpPr>
        <p:spPr bwMode="auto">
          <a:xfrm>
            <a:off x="-1968500" y="1322388"/>
            <a:ext cx="1968500"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chemeClr val="bg1"/>
                </a:solidFill>
                <a:latin typeface="Arial" pitchFamily="34" charset="0"/>
                <a:ea typeface="华文细黑" pitchFamily="2" charset="-122"/>
                <a:cs typeface="+mn-cs"/>
              </a:rPr>
              <a:t>英文标题</a:t>
            </a:r>
            <a:r>
              <a:rPr lang="en-US" altLang="zh-CN" sz="1100">
                <a:solidFill>
                  <a:schemeClr val="bg1"/>
                </a:solidFill>
                <a:latin typeface="Arial" pitchFamily="34" charset="0"/>
                <a:ea typeface="华文细黑" pitchFamily="2" charset="-122"/>
                <a:cs typeface="+mn-cs"/>
              </a:rPr>
              <a:t>:40-47pt  </a:t>
            </a:r>
          </a:p>
          <a:p>
            <a:pPr algn="r" defTabSz="801688" eaLnBrk="0" hangingPunct="0">
              <a:lnSpc>
                <a:spcPct val="125000"/>
              </a:lnSpc>
              <a:defRPr/>
            </a:pPr>
            <a:r>
              <a:rPr lang="zh-CN" altLang="en-US" sz="1100">
                <a:solidFill>
                  <a:schemeClr val="bg1"/>
                </a:solidFill>
                <a:latin typeface="Arial" pitchFamily="34" charset="0"/>
                <a:ea typeface="华文细黑" pitchFamily="2" charset="-122"/>
                <a:cs typeface="+mn-cs"/>
              </a:rPr>
              <a:t>副标题</a:t>
            </a:r>
            <a:r>
              <a:rPr lang="en-US" altLang="zh-CN" sz="1100">
                <a:solidFill>
                  <a:schemeClr val="bg1"/>
                </a:solidFill>
                <a:latin typeface="Arial" pitchFamily="34" charset="0"/>
                <a:ea typeface="华文细黑" pitchFamily="2" charset="-122"/>
                <a:cs typeface="+mn-cs"/>
              </a:rPr>
              <a:t>:26-30pt</a:t>
            </a:r>
          </a:p>
          <a:p>
            <a:pPr algn="r" defTabSz="801688" eaLnBrk="0" hangingPunct="0">
              <a:lnSpc>
                <a:spcPct val="125000"/>
              </a:lnSpc>
              <a:defRPr/>
            </a:pPr>
            <a:r>
              <a:rPr lang="zh-CN" altLang="en-US" sz="1100">
                <a:solidFill>
                  <a:schemeClr val="bg1"/>
                </a:solidFill>
                <a:latin typeface="Arial" pitchFamily="34" charset="0"/>
                <a:ea typeface="华文细黑" pitchFamily="2" charset="-122"/>
                <a:cs typeface="+mn-cs"/>
              </a:rPr>
              <a:t>字体颜色</a:t>
            </a:r>
            <a:r>
              <a:rPr lang="en-US" altLang="zh-CN" sz="1100">
                <a:solidFill>
                  <a:schemeClr val="bg1"/>
                </a:solidFill>
                <a:latin typeface="Arial" pitchFamily="34" charset="0"/>
                <a:ea typeface="华文细黑" pitchFamily="2" charset="-122"/>
                <a:cs typeface="+mn-cs"/>
              </a:rPr>
              <a:t>:</a:t>
            </a:r>
            <a:r>
              <a:rPr lang="zh-CN" altLang="en-US" sz="1100">
                <a:solidFill>
                  <a:schemeClr val="bg1"/>
                </a:solidFill>
                <a:latin typeface="Arial" pitchFamily="34" charset="0"/>
                <a:ea typeface="华文细黑" pitchFamily="2" charset="-122"/>
                <a:cs typeface="+mn-cs"/>
              </a:rPr>
              <a:t>反白</a:t>
            </a:r>
          </a:p>
          <a:p>
            <a:pPr algn="r" defTabSz="801688" eaLnBrk="0" hangingPunct="0">
              <a:lnSpc>
                <a:spcPct val="125000"/>
              </a:lnSpc>
              <a:defRPr/>
            </a:pPr>
            <a:r>
              <a:rPr lang="zh-CN" altLang="en-US" sz="1100">
                <a:solidFill>
                  <a:schemeClr val="bg1"/>
                </a:solidFill>
                <a:latin typeface="Arial" pitchFamily="34" charset="0"/>
                <a:ea typeface="华文细黑" pitchFamily="2" charset="-122"/>
                <a:cs typeface="+mn-cs"/>
              </a:rPr>
              <a:t>内部使用字体 </a:t>
            </a:r>
            <a:r>
              <a:rPr lang="en-US" altLang="zh-CN" sz="1100">
                <a:solidFill>
                  <a:schemeClr val="bg1"/>
                </a:solidFill>
                <a:latin typeface="Arial" pitchFamily="34" charset="0"/>
                <a:ea typeface="华文细黑" pitchFamily="2" charset="-122"/>
                <a:cs typeface="+mn-cs"/>
              </a:rPr>
              <a:t>:</a:t>
            </a:r>
          </a:p>
          <a:p>
            <a:pPr algn="r" defTabSz="801688" eaLnBrk="0" hangingPunct="0">
              <a:lnSpc>
                <a:spcPct val="125000"/>
              </a:lnSpc>
              <a:defRPr/>
            </a:pPr>
            <a:r>
              <a:rPr lang="en-US" altLang="zh-CN" sz="1100">
                <a:solidFill>
                  <a:schemeClr val="bg1"/>
                </a:solidFill>
                <a:latin typeface="Arial" pitchFamily="34" charset="0"/>
                <a:ea typeface="华文细黑" pitchFamily="2" charset="-122"/>
                <a:cs typeface="+mn-cs"/>
              </a:rPr>
              <a:t>FrutigerNext LT Medium</a:t>
            </a:r>
          </a:p>
          <a:p>
            <a:pPr algn="r" defTabSz="801688" eaLnBrk="0" hangingPunct="0">
              <a:lnSpc>
                <a:spcPct val="125000"/>
              </a:lnSpc>
              <a:defRPr/>
            </a:pPr>
            <a:r>
              <a:rPr lang="zh-CN" altLang="en-US" sz="1100">
                <a:solidFill>
                  <a:schemeClr val="bg1"/>
                </a:solidFill>
                <a:latin typeface="Arial" pitchFamily="34" charset="0"/>
                <a:ea typeface="华文细黑" pitchFamily="2" charset="-122"/>
                <a:cs typeface="+mn-cs"/>
              </a:rPr>
              <a:t>外部使用字体 </a:t>
            </a:r>
            <a:r>
              <a:rPr lang="en-US" altLang="zh-CN" sz="1100">
                <a:solidFill>
                  <a:schemeClr val="bg1"/>
                </a:solidFill>
                <a:latin typeface="Arial" pitchFamily="34" charset="0"/>
                <a:ea typeface="华文细黑" pitchFamily="2" charset="-122"/>
                <a:cs typeface="+mn-cs"/>
              </a:rPr>
              <a:t>: Arial</a:t>
            </a:r>
          </a:p>
          <a:p>
            <a:pPr algn="r" defTabSz="801688" eaLnBrk="0" hangingPunct="0">
              <a:lnSpc>
                <a:spcPct val="125000"/>
              </a:lnSpc>
              <a:defRPr/>
            </a:pPr>
            <a:endParaRPr lang="en-US" altLang="zh-CN" sz="1100">
              <a:solidFill>
                <a:schemeClr val="bg1"/>
              </a:solidFill>
              <a:latin typeface="Arial" pitchFamily="34" charset="0"/>
              <a:ea typeface="华文细黑" pitchFamily="2" charset="-122"/>
              <a:cs typeface="+mn-cs"/>
            </a:endParaRPr>
          </a:p>
          <a:p>
            <a:pPr algn="r" defTabSz="801688" eaLnBrk="0" hangingPunct="0">
              <a:lnSpc>
                <a:spcPct val="125000"/>
              </a:lnSpc>
              <a:defRPr/>
            </a:pPr>
            <a:endParaRPr lang="en-US" altLang="zh-CN" sz="1100">
              <a:solidFill>
                <a:schemeClr val="bg1"/>
              </a:solidFill>
              <a:latin typeface="Arial" pitchFamily="34" charset="0"/>
              <a:ea typeface="华文细黑" pitchFamily="2" charset="-122"/>
              <a:cs typeface="+mn-cs"/>
            </a:endParaRPr>
          </a:p>
          <a:p>
            <a:pPr algn="r" defTabSz="801688" eaLnBrk="0" hangingPunct="0">
              <a:lnSpc>
                <a:spcPct val="125000"/>
              </a:lnSpc>
              <a:defRPr/>
            </a:pPr>
            <a:r>
              <a:rPr lang="zh-CN" altLang="en-US" sz="1100">
                <a:solidFill>
                  <a:schemeClr val="bg1"/>
                </a:solidFill>
                <a:latin typeface="Arial" pitchFamily="34" charset="0"/>
                <a:ea typeface="华文细黑" pitchFamily="2" charset="-122"/>
                <a:cs typeface="+mn-cs"/>
              </a:rPr>
              <a:t>中文标题</a:t>
            </a:r>
            <a:r>
              <a:rPr lang="en-US" altLang="zh-CN" sz="1100">
                <a:solidFill>
                  <a:schemeClr val="bg1"/>
                </a:solidFill>
                <a:latin typeface="Arial" pitchFamily="34" charset="0"/>
                <a:ea typeface="华文细黑" pitchFamily="2" charset="-122"/>
                <a:cs typeface="+mn-cs"/>
              </a:rPr>
              <a:t>:35-47pt</a:t>
            </a:r>
          </a:p>
          <a:p>
            <a:pPr algn="r" defTabSz="801688" eaLnBrk="0" hangingPunct="0">
              <a:lnSpc>
                <a:spcPct val="125000"/>
              </a:lnSpc>
              <a:defRPr/>
            </a:pPr>
            <a:r>
              <a:rPr lang="zh-CN" altLang="en-US" sz="1100">
                <a:solidFill>
                  <a:schemeClr val="bg1"/>
                </a:solidFill>
                <a:latin typeface="Arial" pitchFamily="34" charset="0"/>
                <a:ea typeface="华文细黑" pitchFamily="2" charset="-122"/>
                <a:cs typeface="+mn-cs"/>
              </a:rPr>
              <a:t>字体</a:t>
            </a:r>
            <a:r>
              <a:rPr lang="en-US" altLang="zh-CN" sz="1100">
                <a:solidFill>
                  <a:schemeClr val="bg1"/>
                </a:solidFill>
                <a:latin typeface="Arial" pitchFamily="34" charset="0"/>
                <a:ea typeface="华文细黑" pitchFamily="2" charset="-122"/>
                <a:cs typeface="+mn-cs"/>
              </a:rPr>
              <a:t>:</a:t>
            </a:r>
            <a:r>
              <a:rPr lang="zh-CN" altLang="en-US" sz="1100">
                <a:solidFill>
                  <a:schemeClr val="bg1"/>
                </a:solidFill>
                <a:latin typeface="Arial" pitchFamily="34" charset="0"/>
                <a:ea typeface="华文细黑" pitchFamily="2" charset="-122"/>
                <a:cs typeface="+mn-cs"/>
              </a:rPr>
              <a:t>黑体</a:t>
            </a:r>
          </a:p>
          <a:p>
            <a:pPr algn="r" defTabSz="801688" eaLnBrk="0" hangingPunct="0">
              <a:lnSpc>
                <a:spcPct val="125000"/>
              </a:lnSpc>
              <a:defRPr/>
            </a:pPr>
            <a:r>
              <a:rPr lang="zh-CN" altLang="en-US" sz="1100">
                <a:solidFill>
                  <a:schemeClr val="bg1"/>
                </a:solidFill>
                <a:latin typeface="Arial" pitchFamily="34" charset="0"/>
                <a:ea typeface="华文细黑" pitchFamily="2" charset="-122"/>
                <a:cs typeface="+mn-cs"/>
              </a:rPr>
              <a:t>  副标题</a:t>
            </a:r>
            <a:r>
              <a:rPr lang="en-US" altLang="zh-CN" sz="1100">
                <a:solidFill>
                  <a:schemeClr val="bg1"/>
                </a:solidFill>
                <a:latin typeface="Arial" pitchFamily="34" charset="0"/>
                <a:ea typeface="华文细黑" pitchFamily="2" charset="-122"/>
                <a:cs typeface="+mn-cs"/>
              </a:rPr>
              <a:t>:24-28pt</a:t>
            </a:r>
          </a:p>
          <a:p>
            <a:pPr algn="r" defTabSz="801688" eaLnBrk="0" hangingPunct="0">
              <a:lnSpc>
                <a:spcPct val="125000"/>
              </a:lnSpc>
              <a:defRPr/>
            </a:pPr>
            <a:r>
              <a:rPr lang="zh-CN" altLang="en-US" sz="1100">
                <a:solidFill>
                  <a:schemeClr val="bg1"/>
                </a:solidFill>
                <a:latin typeface="Arial" pitchFamily="34" charset="0"/>
                <a:ea typeface="华文细黑" pitchFamily="2" charset="-122"/>
                <a:cs typeface="+mn-cs"/>
              </a:rPr>
              <a:t>字体颜色</a:t>
            </a:r>
            <a:r>
              <a:rPr lang="en-US" altLang="zh-CN" sz="1100">
                <a:solidFill>
                  <a:schemeClr val="bg1"/>
                </a:solidFill>
                <a:latin typeface="Arial" pitchFamily="34" charset="0"/>
                <a:ea typeface="华文细黑" pitchFamily="2" charset="-122"/>
                <a:cs typeface="+mn-cs"/>
              </a:rPr>
              <a:t>:</a:t>
            </a:r>
            <a:r>
              <a:rPr lang="zh-CN" altLang="en-US" sz="1100">
                <a:solidFill>
                  <a:schemeClr val="bg1"/>
                </a:solidFill>
                <a:latin typeface="Arial" pitchFamily="34" charset="0"/>
                <a:ea typeface="华文细黑" pitchFamily="2" charset="-122"/>
                <a:cs typeface="+mn-cs"/>
              </a:rPr>
              <a:t>反白</a:t>
            </a:r>
          </a:p>
          <a:p>
            <a:pPr algn="r" defTabSz="801688" eaLnBrk="0" hangingPunct="0">
              <a:lnSpc>
                <a:spcPct val="125000"/>
              </a:lnSpc>
              <a:defRPr/>
            </a:pPr>
            <a:r>
              <a:rPr lang="zh-CN" altLang="en-US" sz="1100">
                <a:solidFill>
                  <a:schemeClr val="bg1"/>
                </a:solidFill>
                <a:latin typeface="Arial" pitchFamily="34" charset="0"/>
                <a:ea typeface="华文细黑" pitchFamily="2" charset="-122"/>
                <a:cs typeface="+mn-cs"/>
              </a:rPr>
              <a:t>字体</a:t>
            </a:r>
            <a:r>
              <a:rPr lang="en-US" altLang="zh-CN" sz="1100">
                <a:solidFill>
                  <a:schemeClr val="bg1"/>
                </a:solidFill>
                <a:latin typeface="Arial" pitchFamily="34" charset="0"/>
                <a:ea typeface="华文细黑" pitchFamily="2" charset="-122"/>
                <a:cs typeface="+mn-cs"/>
              </a:rPr>
              <a:t>:</a:t>
            </a:r>
            <a:r>
              <a:rPr lang="zh-CN" altLang="en-US" sz="1100">
                <a:solidFill>
                  <a:schemeClr val="bg1"/>
                </a:solidFill>
                <a:latin typeface="Arial" pitchFamily="34" charset="0"/>
                <a:ea typeface="华文细黑" pitchFamily="2" charset="-122"/>
                <a:cs typeface="+mn-cs"/>
              </a:rPr>
              <a:t>细黑体</a:t>
            </a:r>
          </a:p>
          <a:p>
            <a:pPr algn="r" defTabSz="801688" eaLnBrk="0" hangingPunct="0">
              <a:lnSpc>
                <a:spcPct val="125000"/>
              </a:lnSpc>
              <a:defRPr/>
            </a:pPr>
            <a:endParaRPr lang="zh-CN" altLang="en-US" sz="1100">
              <a:solidFill>
                <a:schemeClr val="bg1"/>
              </a:solidFill>
              <a:latin typeface="Arial" pitchFamily="34" charset="0"/>
              <a:ea typeface="华文细黑" pitchFamily="2" charset="-122"/>
              <a:cs typeface="+mn-cs"/>
            </a:endParaRPr>
          </a:p>
          <a:p>
            <a:pPr algn="r" defTabSz="801688" eaLnBrk="0" hangingPunct="0">
              <a:lnSpc>
                <a:spcPct val="125000"/>
              </a:lnSpc>
              <a:defRPr/>
            </a:pPr>
            <a:endParaRPr lang="zh-CN" altLang="en-US" sz="1100">
              <a:solidFill>
                <a:schemeClr val="bg1"/>
              </a:solidFill>
              <a:latin typeface="Arial" pitchFamily="34" charset="0"/>
              <a:ea typeface="华文细黑" pitchFamily="2" charset="-122"/>
              <a:cs typeface="+mn-cs"/>
            </a:endParaRPr>
          </a:p>
          <a:p>
            <a:pPr algn="r" defTabSz="801688" eaLnBrk="0" hangingPunct="0">
              <a:lnSpc>
                <a:spcPct val="125000"/>
              </a:lnSpc>
              <a:defRPr/>
            </a:pPr>
            <a:endParaRPr lang="zh-CN" altLang="en-US" sz="1100">
              <a:solidFill>
                <a:schemeClr val="bg1"/>
              </a:solidFill>
              <a:latin typeface="Arial" pitchFamily="34" charset="0"/>
              <a:ea typeface="华文细黑" pitchFamily="2" charset="-122"/>
              <a:cs typeface="+mn-cs"/>
            </a:endParaRPr>
          </a:p>
          <a:p>
            <a:pPr algn="r" defTabSz="801688" eaLnBrk="0" hangingPunct="0">
              <a:lnSpc>
                <a:spcPct val="125000"/>
              </a:lnSpc>
              <a:spcBef>
                <a:spcPct val="50000"/>
              </a:spcBef>
              <a:defRPr/>
            </a:pPr>
            <a:endParaRPr lang="en-US" altLang="zh-CN" sz="1100">
              <a:latin typeface="Arial" pitchFamily="34" charset="0"/>
              <a:ea typeface="华文细黑" pitchFamily="2" charset="-122"/>
              <a:cs typeface="+mn-cs"/>
            </a:endParaRPr>
          </a:p>
        </p:txBody>
      </p:sp>
      <p:sp>
        <p:nvSpPr>
          <p:cNvPr id="1414185" name="Rectangle 41"/>
          <p:cNvSpPr>
            <a:spLocks noGrp="1" noChangeArrowheads="1"/>
          </p:cNvSpPr>
          <p:nvPr>
            <p:ph type="ctrTitle" sz="quarter"/>
          </p:nvPr>
        </p:nvSpPr>
        <p:spPr>
          <a:xfrm>
            <a:off x="642938" y="1419225"/>
            <a:ext cx="5548312" cy="1470025"/>
          </a:xfrm>
          <a:ln algn="ctr"/>
        </p:spPr>
        <p:txBody>
          <a:bodyPr lIns="87802" tIns="43901" rIns="87802" bIns="43901"/>
          <a:lstStyle>
            <a:lvl1pPr defTabSz="784225" eaLnBrk="0" hangingPunct="0">
              <a:defRPr sz="4700">
                <a:solidFill>
                  <a:schemeClr val="bg1"/>
                </a:solidFill>
              </a:defRPr>
            </a:lvl1p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6"/>
          <p:cNvSpPr>
            <a:spLocks noGrp="1" noChangeArrowheads="1"/>
          </p:cNvSpPr>
          <p:nvPr>
            <p:ph type="sldNum" sz="quarter" idx="10"/>
          </p:nvPr>
        </p:nvSpPr>
        <p:spPr>
          <a:ln/>
        </p:spPr>
        <p:txBody>
          <a:bodyPr/>
          <a:lstStyle>
            <a:lvl1pPr>
              <a:defRPr/>
            </a:lvl1pPr>
          </a:lstStyle>
          <a:p>
            <a:pPr>
              <a:defRPr/>
            </a:pPr>
            <a:r>
              <a:rPr lang="en-US" altLang="zh-CN"/>
              <a:t>Page</a:t>
            </a:r>
            <a:fld id="{98307848-41EC-4F85-9745-5AFAE1E9B0A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387350"/>
            <a:ext cx="1981200" cy="5183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2463" y="387350"/>
            <a:ext cx="5795962" cy="51831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6"/>
          <p:cNvSpPr>
            <a:spLocks noGrp="1" noChangeArrowheads="1"/>
          </p:cNvSpPr>
          <p:nvPr>
            <p:ph type="sldNum" sz="quarter" idx="10"/>
          </p:nvPr>
        </p:nvSpPr>
        <p:spPr>
          <a:ln/>
        </p:spPr>
        <p:txBody>
          <a:bodyPr/>
          <a:lstStyle>
            <a:lvl1pPr>
              <a:defRPr/>
            </a:lvl1pPr>
          </a:lstStyle>
          <a:p>
            <a:pPr>
              <a:defRPr/>
            </a:pPr>
            <a:r>
              <a:rPr lang="en-US" altLang="zh-CN"/>
              <a:t>Page</a:t>
            </a:r>
            <a:fld id="{4B923B2A-9F5A-42DA-A924-18CC581863EF}"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52463" y="387350"/>
            <a:ext cx="7745412" cy="8683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2463" y="1374775"/>
            <a:ext cx="7929562" cy="4195763"/>
          </a:xfrm>
        </p:spPr>
        <p:txBody>
          <a:bodyPr/>
          <a:lstStyle/>
          <a:p>
            <a:pPr lvl="0"/>
            <a:endParaRPr lang="zh-CN" altLang="en-US" noProof="0" smtClean="0"/>
          </a:p>
        </p:txBody>
      </p:sp>
      <p:sp>
        <p:nvSpPr>
          <p:cNvPr id="4" name="Rectangle 66"/>
          <p:cNvSpPr>
            <a:spLocks noGrp="1" noChangeArrowheads="1"/>
          </p:cNvSpPr>
          <p:nvPr>
            <p:ph type="sldNum" sz="quarter" idx="10"/>
          </p:nvPr>
        </p:nvSpPr>
        <p:spPr>
          <a:ln/>
        </p:spPr>
        <p:txBody>
          <a:bodyPr/>
          <a:lstStyle>
            <a:lvl1pPr>
              <a:defRPr/>
            </a:lvl1pPr>
          </a:lstStyle>
          <a:p>
            <a:pPr>
              <a:defRPr/>
            </a:pPr>
            <a:r>
              <a:rPr lang="en-US" altLang="zh-CN"/>
              <a:t>Page</a:t>
            </a:r>
            <a:fld id="{6B08CA3A-7787-4203-9E5F-93BB0A033626}"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6"/>
          <p:cNvSpPr>
            <a:spLocks noGrp="1" noChangeArrowheads="1"/>
          </p:cNvSpPr>
          <p:nvPr>
            <p:ph type="sldNum" sz="quarter" idx="10"/>
          </p:nvPr>
        </p:nvSpPr>
        <p:spPr>
          <a:ln/>
        </p:spPr>
        <p:txBody>
          <a:bodyPr/>
          <a:lstStyle>
            <a:lvl1pPr>
              <a:defRPr/>
            </a:lvl1pPr>
          </a:lstStyle>
          <a:p>
            <a:pPr>
              <a:defRPr/>
            </a:pPr>
            <a:r>
              <a:rPr lang="en-US" altLang="zh-CN"/>
              <a:t>Page</a:t>
            </a:r>
            <a:fld id="{6D4CC7F3-546F-463D-9572-A600886436BB}"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p:cNvPicPr>
            <a:picLocks noChangeArrowheads="1"/>
          </p:cNvPicPr>
          <p:nvPr/>
        </p:nvPicPr>
        <p:blipFill>
          <a:blip r:embed="rId2" cstate="print"/>
          <a:srcRect/>
          <a:stretch>
            <a:fillRect/>
          </a:stretch>
        </p:blipFill>
        <p:spPr bwMode="auto">
          <a:xfrm>
            <a:off x="7508875" y="5578475"/>
            <a:ext cx="831850" cy="833438"/>
          </a:xfrm>
          <a:prstGeom prst="rect">
            <a:avLst/>
          </a:prstGeom>
          <a:noFill/>
          <a:ln w="9525">
            <a:noFill/>
            <a:miter lim="800000"/>
            <a:headEnd/>
            <a:tailEnd/>
          </a:ln>
        </p:spPr>
      </p:pic>
      <p:pic>
        <p:nvPicPr>
          <p:cNvPr id="5" name="Picture 3"/>
          <p:cNvPicPr>
            <a:picLocks noChangeArrowheads="1"/>
          </p:cNvPicPr>
          <p:nvPr/>
        </p:nvPicPr>
        <p:blipFill>
          <a:blip r:embed="rId3" cstate="print"/>
          <a:srcRect/>
          <a:stretch>
            <a:fillRect/>
          </a:stretch>
        </p:blipFill>
        <p:spPr bwMode="auto">
          <a:xfrm>
            <a:off x="0" y="782638"/>
            <a:ext cx="9153525" cy="3822700"/>
          </a:xfrm>
          <a:prstGeom prst="rect">
            <a:avLst/>
          </a:prstGeom>
          <a:noFill/>
          <a:ln w="9525">
            <a:noFill/>
            <a:miter lim="800000"/>
            <a:headEnd/>
            <a:tailEnd/>
          </a:ln>
        </p:spPr>
      </p:pic>
      <p:sp>
        <p:nvSpPr>
          <p:cNvPr id="6" name="Rectangle 6"/>
          <p:cNvSpPr>
            <a:spLocks noChangeArrowheads="1"/>
          </p:cNvSpPr>
          <p:nvPr/>
        </p:nvSpPr>
        <p:spPr bwMode="auto">
          <a:xfrm>
            <a:off x="652463" y="6207125"/>
            <a:ext cx="2828925" cy="261938"/>
          </a:xfrm>
          <a:prstGeom prst="rect">
            <a:avLst/>
          </a:prstGeom>
          <a:noFill/>
          <a:ln w="9525">
            <a:noFill/>
            <a:miter lim="800000"/>
            <a:headEnd/>
            <a:tailEnd/>
          </a:ln>
          <a:effectLst/>
        </p:spPr>
        <p:txBody>
          <a:bodyPr wrap="none" lIns="78765" tIns="39384" rIns="78765" bIns="39384">
            <a:spAutoFit/>
          </a:bodyPr>
          <a:lstStyle/>
          <a:p>
            <a:pPr defTabSz="784225">
              <a:buSzPct val="100000"/>
              <a:defRPr/>
            </a:pPr>
            <a:r>
              <a:rPr lang="en-US" altLang="zh-CN" sz="1200">
                <a:solidFill>
                  <a:srgbClr val="000000"/>
                </a:solidFill>
                <a:latin typeface="FrutigerNext LT Bold" pitchFamily="20" charset="0"/>
                <a:ea typeface="宋体" pitchFamily="2" charset="-122"/>
                <a:cs typeface="Arial" charset="0"/>
                <a:sym typeface="Arial" charset="0"/>
              </a:rPr>
              <a:t>HUAWEI TECHNOLOGIES Co., Ltd.</a:t>
            </a:r>
          </a:p>
        </p:txBody>
      </p:sp>
      <p:sp>
        <p:nvSpPr>
          <p:cNvPr id="7" name="Rectangle 7"/>
          <p:cNvSpPr>
            <a:spLocks noChangeArrowheads="1"/>
          </p:cNvSpPr>
          <p:nvPr/>
        </p:nvSpPr>
        <p:spPr bwMode="auto">
          <a:xfrm>
            <a:off x="7224713" y="4092575"/>
            <a:ext cx="1339850" cy="261938"/>
          </a:xfrm>
          <a:prstGeom prst="rect">
            <a:avLst/>
          </a:prstGeom>
          <a:noFill/>
          <a:ln w="9525">
            <a:noFill/>
            <a:miter lim="800000"/>
            <a:headEnd/>
            <a:tailEnd/>
          </a:ln>
          <a:effectLst/>
        </p:spPr>
        <p:txBody>
          <a:bodyPr wrap="none" lIns="78765" tIns="39384" rIns="78765" bIns="39384">
            <a:spAutoFit/>
          </a:bodyPr>
          <a:lstStyle/>
          <a:p>
            <a:pPr defTabSz="784225">
              <a:buSzPct val="100000"/>
              <a:defRPr/>
            </a:pPr>
            <a:r>
              <a:rPr lang="en-US" altLang="zh-CN" sz="1200">
                <a:solidFill>
                  <a:srgbClr val="FFFFFF"/>
                </a:solidFill>
                <a:ea typeface="宋体" pitchFamily="2" charset="-122"/>
                <a:cs typeface="Arial" charset="0"/>
                <a:sym typeface="Arial" charset="0"/>
              </a:rPr>
              <a:t>www.huawei.com</a:t>
            </a:r>
          </a:p>
        </p:txBody>
      </p:sp>
      <p:sp>
        <p:nvSpPr>
          <p:cNvPr id="8" name="Rectangle 8"/>
          <p:cNvSpPr>
            <a:spLocks noChangeArrowheads="1"/>
          </p:cNvSpPr>
          <p:nvPr/>
        </p:nvSpPr>
        <p:spPr bwMode="auto">
          <a:xfrm>
            <a:off x="3984625" y="6207125"/>
            <a:ext cx="2000250" cy="261938"/>
          </a:xfrm>
          <a:prstGeom prst="rect">
            <a:avLst/>
          </a:prstGeom>
          <a:noFill/>
          <a:ln w="9525">
            <a:noFill/>
            <a:miter lim="800000"/>
            <a:headEnd/>
            <a:tailEnd/>
          </a:ln>
          <a:effectLst/>
        </p:spPr>
        <p:txBody>
          <a:bodyPr wrap="none" lIns="78765" tIns="39384" rIns="78765" bIns="39384">
            <a:spAutoFit/>
          </a:bodyPr>
          <a:lstStyle/>
          <a:p>
            <a:pPr defTabSz="784225">
              <a:buSzPct val="100000"/>
              <a:defRPr/>
            </a:pPr>
            <a:r>
              <a:rPr lang="en-US" altLang="zh-CN" sz="1200">
                <a:solidFill>
                  <a:srgbClr val="000000"/>
                </a:solidFill>
                <a:latin typeface="FrutigerNext LT Bold" pitchFamily="20" charset="0"/>
                <a:ea typeface="宋体" pitchFamily="2" charset="-122"/>
                <a:cs typeface="Arial" charset="0"/>
                <a:sym typeface="Arial" charset="0"/>
              </a:rPr>
              <a:t>HUAWEI Confidential </a:t>
            </a:r>
          </a:p>
        </p:txBody>
      </p:sp>
      <p:sp>
        <p:nvSpPr>
          <p:cNvPr id="9" name="Rectangle 9"/>
          <p:cNvSpPr>
            <a:spLocks noChangeArrowheads="1"/>
          </p:cNvSpPr>
          <p:nvPr/>
        </p:nvSpPr>
        <p:spPr bwMode="auto">
          <a:xfrm>
            <a:off x="6164263" y="273050"/>
            <a:ext cx="2689225" cy="292100"/>
          </a:xfrm>
          <a:prstGeom prst="rect">
            <a:avLst/>
          </a:prstGeom>
          <a:noFill/>
          <a:ln w="9525">
            <a:noFill/>
            <a:miter lim="800000"/>
            <a:headEnd/>
            <a:tailEnd/>
          </a:ln>
          <a:effectLst/>
        </p:spPr>
        <p:txBody>
          <a:bodyPr wrap="none" lIns="78765" tIns="39384" rIns="78765" bIns="39384">
            <a:spAutoFit/>
          </a:bodyPr>
          <a:lstStyle/>
          <a:p>
            <a:pPr defTabSz="784225">
              <a:buSzPct val="100000"/>
              <a:defRPr/>
            </a:pPr>
            <a:r>
              <a:rPr lang="en-US" altLang="zh-CN" sz="1400" b="1">
                <a:solidFill>
                  <a:srgbClr val="666666"/>
                </a:solidFill>
                <a:ea typeface="宋体" pitchFamily="2" charset="-122"/>
                <a:cs typeface="Arial" charset="0"/>
                <a:sym typeface="Arial" charset="0"/>
              </a:rPr>
              <a:t>Security Level: Internal Public</a:t>
            </a:r>
          </a:p>
        </p:txBody>
      </p:sp>
      <p:sp>
        <p:nvSpPr>
          <p:cNvPr id="10" name="Text Box 11"/>
          <p:cNvSpPr txBox="1">
            <a:spLocks noChangeArrowheads="1"/>
          </p:cNvSpPr>
          <p:nvPr/>
        </p:nvSpPr>
        <p:spPr bwMode="auto">
          <a:xfrm>
            <a:off x="-1906588" y="1190625"/>
            <a:ext cx="1906588" cy="3454400"/>
          </a:xfrm>
          <a:prstGeom prst="rect">
            <a:avLst/>
          </a:prstGeom>
          <a:noFill/>
          <a:ln w="9525" algn="ctr">
            <a:noFill/>
            <a:miter lim="800000"/>
            <a:headEnd/>
            <a:tailEnd/>
          </a:ln>
          <a:effectLst/>
        </p:spPr>
        <p:txBody>
          <a:bodyPr lIns="75115" tIns="37560" rIns="75115" bIns="37560">
            <a:spAutoFit/>
          </a:bodyPr>
          <a:lstStyle/>
          <a:p>
            <a:pPr algn="r" defTabSz="752475">
              <a:lnSpc>
                <a:spcPct val="125000"/>
              </a:lnSpc>
              <a:buSzPct val="100000"/>
              <a:defRPr/>
            </a:pPr>
            <a:r>
              <a:rPr lang="zh-CN" altLang="en-US" sz="1100">
                <a:solidFill>
                  <a:srgbClr val="FFFFFF"/>
                </a:solidFill>
                <a:latin typeface="Arial" pitchFamily="34" charset="0"/>
                <a:ea typeface="SimSun" pitchFamily="2" charset="-122"/>
                <a:cs typeface="Arial" pitchFamily="34" charset="0"/>
                <a:sym typeface="Arial" pitchFamily="34" charset="0"/>
              </a:rPr>
              <a:t>英文标题</a:t>
            </a:r>
            <a:r>
              <a:rPr lang="en-US" altLang="zh-CN" sz="1100">
                <a:solidFill>
                  <a:srgbClr val="FFFFFF"/>
                </a:solidFill>
                <a:latin typeface="Arial" pitchFamily="34" charset="0"/>
                <a:ea typeface="SimSun" pitchFamily="2" charset="-122"/>
                <a:cs typeface="Arial" pitchFamily="34" charset="0"/>
                <a:sym typeface="Arial" pitchFamily="34" charset="0"/>
              </a:rPr>
              <a:t>:40-47pt  </a:t>
            </a:r>
          </a:p>
          <a:p>
            <a:pPr algn="r" defTabSz="752475">
              <a:lnSpc>
                <a:spcPct val="125000"/>
              </a:lnSpc>
              <a:buSzPct val="100000"/>
              <a:defRPr/>
            </a:pPr>
            <a:r>
              <a:rPr lang="zh-CN" altLang="en-US" sz="1100">
                <a:solidFill>
                  <a:srgbClr val="FFFFFF"/>
                </a:solidFill>
                <a:latin typeface="Arial" pitchFamily="34" charset="0"/>
                <a:ea typeface="SimSun" pitchFamily="2" charset="-122"/>
                <a:cs typeface="Arial" pitchFamily="34" charset="0"/>
                <a:sym typeface="Arial" pitchFamily="34" charset="0"/>
              </a:rPr>
              <a:t>副标题</a:t>
            </a:r>
            <a:r>
              <a:rPr lang="en-US" altLang="zh-CN" sz="1100">
                <a:solidFill>
                  <a:srgbClr val="FFFFFF"/>
                </a:solidFill>
                <a:latin typeface="Arial" pitchFamily="34" charset="0"/>
                <a:ea typeface="SimSun" pitchFamily="2" charset="-122"/>
                <a:cs typeface="Arial" pitchFamily="34" charset="0"/>
                <a:sym typeface="Arial" pitchFamily="34" charset="0"/>
              </a:rPr>
              <a:t>:26-30pt</a:t>
            </a:r>
          </a:p>
          <a:p>
            <a:pPr algn="r" defTabSz="752475">
              <a:lnSpc>
                <a:spcPct val="125000"/>
              </a:lnSpc>
              <a:buSzPct val="100000"/>
              <a:defRPr/>
            </a:pPr>
            <a:r>
              <a:rPr lang="zh-CN" altLang="en-US" sz="1100">
                <a:solidFill>
                  <a:srgbClr val="FFFFFF"/>
                </a:solidFill>
                <a:latin typeface="Arial" pitchFamily="34" charset="0"/>
                <a:ea typeface="SimSun" pitchFamily="2" charset="-122"/>
                <a:cs typeface="Arial" pitchFamily="34" charset="0"/>
                <a:sym typeface="Arial" pitchFamily="34" charset="0"/>
              </a:rPr>
              <a:t>字体颜色</a:t>
            </a:r>
            <a:r>
              <a:rPr lang="en-US" altLang="zh-CN" sz="1100">
                <a:solidFill>
                  <a:srgbClr val="FFFFFF"/>
                </a:solidFill>
                <a:latin typeface="Arial" pitchFamily="34" charset="0"/>
                <a:ea typeface="SimSun" pitchFamily="2" charset="-122"/>
                <a:cs typeface="Arial" pitchFamily="34" charset="0"/>
                <a:sym typeface="Arial" pitchFamily="34" charset="0"/>
              </a:rPr>
              <a:t>:</a:t>
            </a:r>
            <a:r>
              <a:rPr lang="zh-CN" altLang="en-US" sz="1100">
                <a:solidFill>
                  <a:srgbClr val="FFFFFF"/>
                </a:solidFill>
                <a:latin typeface="Arial" pitchFamily="34" charset="0"/>
                <a:ea typeface="SimSun" pitchFamily="2" charset="-122"/>
                <a:cs typeface="Arial" pitchFamily="34" charset="0"/>
                <a:sym typeface="Arial" pitchFamily="34" charset="0"/>
              </a:rPr>
              <a:t>反白</a:t>
            </a:r>
          </a:p>
          <a:p>
            <a:pPr algn="r" defTabSz="752475">
              <a:lnSpc>
                <a:spcPct val="125000"/>
              </a:lnSpc>
              <a:buSzPct val="100000"/>
              <a:defRPr/>
            </a:pPr>
            <a:r>
              <a:rPr lang="zh-CN" altLang="en-US" sz="1100">
                <a:solidFill>
                  <a:srgbClr val="FFFFFF"/>
                </a:solidFill>
                <a:latin typeface="Arial" pitchFamily="34" charset="0"/>
                <a:ea typeface="SimSun" pitchFamily="2" charset="-122"/>
                <a:cs typeface="Arial" pitchFamily="34" charset="0"/>
                <a:sym typeface="Arial" pitchFamily="34" charset="0"/>
              </a:rPr>
              <a:t>内部使用字体 </a:t>
            </a:r>
            <a:r>
              <a:rPr lang="en-US" altLang="zh-CN" sz="1100">
                <a:solidFill>
                  <a:srgbClr val="FFFFFF"/>
                </a:solidFill>
                <a:latin typeface="Arial" pitchFamily="34" charset="0"/>
                <a:ea typeface="SimSun" pitchFamily="2" charset="-122"/>
                <a:cs typeface="Arial" pitchFamily="34" charset="0"/>
                <a:sym typeface="Arial" pitchFamily="34" charset="0"/>
              </a:rPr>
              <a:t>:</a:t>
            </a:r>
          </a:p>
          <a:p>
            <a:pPr algn="r" defTabSz="752475">
              <a:lnSpc>
                <a:spcPct val="125000"/>
              </a:lnSpc>
              <a:buSzPct val="100000"/>
              <a:defRPr/>
            </a:pPr>
            <a:r>
              <a:rPr lang="en-US" altLang="zh-CN" sz="1100">
                <a:solidFill>
                  <a:srgbClr val="FFFFFF"/>
                </a:solidFill>
                <a:latin typeface="Arial" pitchFamily="34" charset="0"/>
                <a:ea typeface="SimSun" pitchFamily="2" charset="-122"/>
                <a:cs typeface="Arial" pitchFamily="34" charset="0"/>
                <a:sym typeface="Arial" pitchFamily="34" charset="0"/>
              </a:rPr>
              <a:t>FrutigerNext LT Medium</a:t>
            </a:r>
          </a:p>
          <a:p>
            <a:pPr algn="r" defTabSz="752475">
              <a:lnSpc>
                <a:spcPct val="125000"/>
              </a:lnSpc>
              <a:buSzPct val="100000"/>
              <a:defRPr/>
            </a:pPr>
            <a:r>
              <a:rPr lang="zh-CN" altLang="en-US" sz="1100">
                <a:solidFill>
                  <a:srgbClr val="FFFFFF"/>
                </a:solidFill>
                <a:latin typeface="Arial" pitchFamily="34" charset="0"/>
                <a:ea typeface="SimSun" pitchFamily="2" charset="-122"/>
                <a:cs typeface="Arial" pitchFamily="34" charset="0"/>
                <a:sym typeface="Arial" pitchFamily="34" charset="0"/>
              </a:rPr>
              <a:t>外部使用字体 </a:t>
            </a:r>
            <a:r>
              <a:rPr lang="en-US" altLang="zh-CN" sz="1100">
                <a:solidFill>
                  <a:srgbClr val="FFFFFF"/>
                </a:solidFill>
                <a:latin typeface="Arial" pitchFamily="34" charset="0"/>
                <a:ea typeface="SimSun" pitchFamily="2" charset="-122"/>
                <a:cs typeface="Arial" pitchFamily="34" charset="0"/>
                <a:sym typeface="Arial" pitchFamily="34" charset="0"/>
              </a:rPr>
              <a:t>: Arial</a:t>
            </a:r>
          </a:p>
          <a:p>
            <a:pPr algn="r" defTabSz="752475">
              <a:lnSpc>
                <a:spcPct val="125000"/>
              </a:lnSpc>
              <a:buSzPct val="100000"/>
              <a:defRPr/>
            </a:pPr>
            <a:endParaRPr lang="en-US" altLang="zh-CN" sz="1100">
              <a:solidFill>
                <a:srgbClr val="FFFFFF"/>
              </a:solidFill>
              <a:latin typeface="Arial" pitchFamily="34" charset="0"/>
              <a:ea typeface="SimSun" pitchFamily="2" charset="-122"/>
              <a:cs typeface="Arial" pitchFamily="34" charset="0"/>
              <a:sym typeface="Arial" pitchFamily="34" charset="0"/>
            </a:endParaRPr>
          </a:p>
          <a:p>
            <a:pPr algn="r" defTabSz="752475">
              <a:lnSpc>
                <a:spcPct val="125000"/>
              </a:lnSpc>
              <a:buSzPct val="100000"/>
              <a:defRPr/>
            </a:pPr>
            <a:endParaRPr lang="en-US" altLang="zh-CN" sz="1100">
              <a:solidFill>
                <a:srgbClr val="FFFFFF"/>
              </a:solidFill>
              <a:latin typeface="Arial" pitchFamily="34" charset="0"/>
              <a:ea typeface="SimSun" pitchFamily="2" charset="-122"/>
              <a:cs typeface="Arial" pitchFamily="34" charset="0"/>
              <a:sym typeface="Arial" pitchFamily="34" charset="0"/>
            </a:endParaRPr>
          </a:p>
          <a:p>
            <a:pPr algn="r" defTabSz="752475">
              <a:lnSpc>
                <a:spcPct val="125000"/>
              </a:lnSpc>
              <a:buSzPct val="100000"/>
              <a:defRPr/>
            </a:pPr>
            <a:r>
              <a:rPr lang="zh-CN" altLang="en-US" sz="1100">
                <a:solidFill>
                  <a:srgbClr val="FFFFFF"/>
                </a:solidFill>
                <a:latin typeface="Arial" pitchFamily="34" charset="0"/>
                <a:ea typeface="SimSun" pitchFamily="2" charset="-122"/>
                <a:cs typeface="Arial" pitchFamily="34" charset="0"/>
                <a:sym typeface="Arial" pitchFamily="34" charset="0"/>
              </a:rPr>
              <a:t>中文标题</a:t>
            </a:r>
            <a:r>
              <a:rPr lang="en-US" altLang="zh-CN" sz="1100">
                <a:solidFill>
                  <a:srgbClr val="FFFFFF"/>
                </a:solidFill>
                <a:latin typeface="Arial" pitchFamily="34" charset="0"/>
                <a:ea typeface="SimSun" pitchFamily="2" charset="-122"/>
                <a:cs typeface="Arial" pitchFamily="34" charset="0"/>
                <a:sym typeface="Arial" pitchFamily="34" charset="0"/>
              </a:rPr>
              <a:t>:35-47pt</a:t>
            </a:r>
          </a:p>
          <a:p>
            <a:pPr algn="r" defTabSz="752475">
              <a:lnSpc>
                <a:spcPct val="125000"/>
              </a:lnSpc>
              <a:buSzPct val="100000"/>
              <a:defRPr/>
            </a:pPr>
            <a:r>
              <a:rPr lang="zh-CN" altLang="en-US" sz="1100">
                <a:solidFill>
                  <a:srgbClr val="FFFFFF"/>
                </a:solidFill>
                <a:latin typeface="Arial" pitchFamily="34" charset="0"/>
                <a:ea typeface="SimSun" pitchFamily="2" charset="-122"/>
                <a:cs typeface="Arial" pitchFamily="34" charset="0"/>
                <a:sym typeface="Arial" pitchFamily="34" charset="0"/>
              </a:rPr>
              <a:t>字体</a:t>
            </a:r>
            <a:r>
              <a:rPr lang="en-US" altLang="zh-CN" sz="1100">
                <a:solidFill>
                  <a:srgbClr val="FFFFFF"/>
                </a:solidFill>
                <a:latin typeface="Arial" pitchFamily="34" charset="0"/>
                <a:ea typeface="SimSun" pitchFamily="2" charset="-122"/>
                <a:cs typeface="Arial" pitchFamily="34" charset="0"/>
                <a:sym typeface="Arial" pitchFamily="34" charset="0"/>
              </a:rPr>
              <a:t>:</a:t>
            </a:r>
            <a:r>
              <a:rPr lang="zh-CN" altLang="en-US" sz="1100">
                <a:solidFill>
                  <a:srgbClr val="FFFFFF"/>
                </a:solidFill>
                <a:latin typeface="Arial" pitchFamily="34" charset="0"/>
                <a:ea typeface="SimSun" pitchFamily="2" charset="-122"/>
                <a:cs typeface="Arial" pitchFamily="34" charset="0"/>
                <a:sym typeface="Arial" pitchFamily="34" charset="0"/>
              </a:rPr>
              <a:t>黑体</a:t>
            </a:r>
          </a:p>
          <a:p>
            <a:pPr algn="r" defTabSz="752475">
              <a:lnSpc>
                <a:spcPct val="125000"/>
              </a:lnSpc>
              <a:buSzPct val="100000"/>
              <a:defRPr/>
            </a:pPr>
            <a:r>
              <a:rPr lang="zh-CN" altLang="en-US" sz="1100">
                <a:solidFill>
                  <a:srgbClr val="FFFFFF"/>
                </a:solidFill>
                <a:latin typeface="Arial" pitchFamily="34" charset="0"/>
                <a:ea typeface="SimSun" pitchFamily="2" charset="-122"/>
                <a:cs typeface="Arial" pitchFamily="34" charset="0"/>
                <a:sym typeface="Arial" pitchFamily="34" charset="0"/>
              </a:rPr>
              <a:t>  副标题</a:t>
            </a:r>
            <a:r>
              <a:rPr lang="en-US" altLang="zh-CN" sz="1100">
                <a:solidFill>
                  <a:srgbClr val="FFFFFF"/>
                </a:solidFill>
                <a:latin typeface="Arial" pitchFamily="34" charset="0"/>
                <a:ea typeface="SimSun" pitchFamily="2" charset="-122"/>
                <a:cs typeface="Arial" pitchFamily="34" charset="0"/>
                <a:sym typeface="Arial" pitchFamily="34" charset="0"/>
              </a:rPr>
              <a:t>:24-28pt</a:t>
            </a:r>
          </a:p>
          <a:p>
            <a:pPr algn="r" defTabSz="752475">
              <a:lnSpc>
                <a:spcPct val="125000"/>
              </a:lnSpc>
              <a:buSzPct val="100000"/>
              <a:defRPr/>
            </a:pPr>
            <a:r>
              <a:rPr lang="zh-CN" altLang="en-US" sz="1100">
                <a:solidFill>
                  <a:srgbClr val="FFFFFF"/>
                </a:solidFill>
                <a:latin typeface="Arial" pitchFamily="34" charset="0"/>
                <a:ea typeface="SimSun" pitchFamily="2" charset="-122"/>
                <a:cs typeface="Arial" pitchFamily="34" charset="0"/>
                <a:sym typeface="Arial" pitchFamily="34" charset="0"/>
              </a:rPr>
              <a:t>字体颜色</a:t>
            </a:r>
            <a:r>
              <a:rPr lang="en-US" altLang="zh-CN" sz="1100">
                <a:solidFill>
                  <a:srgbClr val="FFFFFF"/>
                </a:solidFill>
                <a:latin typeface="Arial" pitchFamily="34" charset="0"/>
                <a:ea typeface="SimSun" pitchFamily="2" charset="-122"/>
                <a:cs typeface="Arial" pitchFamily="34" charset="0"/>
                <a:sym typeface="Arial" pitchFamily="34" charset="0"/>
              </a:rPr>
              <a:t>:</a:t>
            </a:r>
            <a:r>
              <a:rPr lang="zh-CN" altLang="en-US" sz="1100">
                <a:solidFill>
                  <a:srgbClr val="FFFFFF"/>
                </a:solidFill>
                <a:latin typeface="Arial" pitchFamily="34" charset="0"/>
                <a:ea typeface="SimSun" pitchFamily="2" charset="-122"/>
                <a:cs typeface="Arial" pitchFamily="34" charset="0"/>
                <a:sym typeface="Arial" pitchFamily="34" charset="0"/>
              </a:rPr>
              <a:t>反白</a:t>
            </a:r>
          </a:p>
          <a:p>
            <a:pPr algn="r" defTabSz="752475">
              <a:lnSpc>
                <a:spcPct val="125000"/>
              </a:lnSpc>
              <a:buSzPct val="100000"/>
              <a:defRPr/>
            </a:pPr>
            <a:r>
              <a:rPr lang="zh-CN" altLang="en-US" sz="1100">
                <a:solidFill>
                  <a:srgbClr val="FFFFFF"/>
                </a:solidFill>
                <a:latin typeface="Arial" pitchFamily="34" charset="0"/>
                <a:ea typeface="SimSun" pitchFamily="2" charset="-122"/>
                <a:cs typeface="Arial" pitchFamily="34" charset="0"/>
                <a:sym typeface="Arial" pitchFamily="34" charset="0"/>
              </a:rPr>
              <a:t>字体</a:t>
            </a:r>
            <a:r>
              <a:rPr lang="en-US" altLang="zh-CN" sz="1100">
                <a:solidFill>
                  <a:srgbClr val="FFFFFF"/>
                </a:solidFill>
                <a:latin typeface="Arial" pitchFamily="34" charset="0"/>
                <a:ea typeface="SimSun" pitchFamily="2" charset="-122"/>
                <a:cs typeface="Arial" pitchFamily="34" charset="0"/>
                <a:sym typeface="Arial" pitchFamily="34" charset="0"/>
              </a:rPr>
              <a:t>:</a:t>
            </a:r>
            <a:r>
              <a:rPr lang="zh-CN" altLang="en-US" sz="1100">
                <a:solidFill>
                  <a:srgbClr val="FFFFFF"/>
                </a:solidFill>
                <a:latin typeface="Arial" pitchFamily="34" charset="0"/>
                <a:ea typeface="SimSun" pitchFamily="2" charset="-122"/>
                <a:cs typeface="Arial" pitchFamily="34" charset="0"/>
                <a:sym typeface="Arial" pitchFamily="34" charset="0"/>
              </a:rPr>
              <a:t>细黑体</a:t>
            </a:r>
          </a:p>
          <a:p>
            <a:pPr algn="r" defTabSz="752475">
              <a:lnSpc>
                <a:spcPct val="125000"/>
              </a:lnSpc>
              <a:buSzPct val="100000"/>
              <a:defRPr/>
            </a:pPr>
            <a:endParaRPr lang="zh-CN" altLang="en-US" sz="1100">
              <a:solidFill>
                <a:srgbClr val="FFFFFF"/>
              </a:solidFill>
              <a:latin typeface="Arial" pitchFamily="34" charset="0"/>
              <a:ea typeface="SimSun" pitchFamily="2" charset="-122"/>
              <a:cs typeface="Arial" pitchFamily="34" charset="0"/>
              <a:sym typeface="Arial" pitchFamily="34" charset="0"/>
            </a:endParaRPr>
          </a:p>
          <a:p>
            <a:pPr algn="r" defTabSz="752475">
              <a:lnSpc>
                <a:spcPct val="125000"/>
              </a:lnSpc>
              <a:buSzPct val="100000"/>
              <a:defRPr/>
            </a:pPr>
            <a:endParaRPr lang="zh-CN" altLang="en-US" sz="1100">
              <a:solidFill>
                <a:srgbClr val="FFFFFF"/>
              </a:solidFill>
              <a:latin typeface="Arial" pitchFamily="34" charset="0"/>
              <a:ea typeface="SimSun" pitchFamily="2" charset="-122"/>
              <a:cs typeface="Arial" pitchFamily="34" charset="0"/>
              <a:sym typeface="Arial" pitchFamily="34" charset="0"/>
            </a:endParaRPr>
          </a:p>
          <a:p>
            <a:pPr algn="r" defTabSz="752475">
              <a:lnSpc>
                <a:spcPct val="125000"/>
              </a:lnSpc>
              <a:buSzPct val="100000"/>
              <a:defRPr/>
            </a:pPr>
            <a:endParaRPr lang="zh-CN" altLang="en-US" sz="1100">
              <a:solidFill>
                <a:srgbClr val="FFFFFF"/>
              </a:solidFill>
              <a:latin typeface="Arial" pitchFamily="34" charset="0"/>
              <a:ea typeface="SimSun" pitchFamily="2" charset="-122"/>
              <a:cs typeface="Arial" pitchFamily="34" charset="0"/>
              <a:sym typeface="Arial" pitchFamily="34" charset="0"/>
            </a:endParaRPr>
          </a:p>
        </p:txBody>
      </p:sp>
      <p:sp>
        <p:nvSpPr>
          <p:cNvPr id="299012" name="Rectangle 4"/>
          <p:cNvSpPr>
            <a:spLocks noGrp="1" noChangeArrowheads="1"/>
          </p:cNvSpPr>
          <p:nvPr>
            <p:ph type="ctrTitle" sz="quarter"/>
          </p:nvPr>
        </p:nvSpPr>
        <p:spPr>
          <a:xfrm>
            <a:off x="685800" y="1392238"/>
            <a:ext cx="5303838" cy="1666875"/>
          </a:xfrm>
        </p:spPr>
        <p:txBody>
          <a:bodyPr lIns="78765" tIns="39384" rIns="78765" bIns="39384"/>
          <a:lstStyle>
            <a:lvl1pPr algn="ctr">
              <a:defRPr sz="4000">
                <a:solidFill>
                  <a:schemeClr val="bg1"/>
                </a:solidFill>
              </a:defRPr>
            </a:lvl1pPr>
          </a:lstStyle>
          <a:p>
            <a:r>
              <a:rPr lang="zh-CN" altLang="en-US"/>
              <a:t>单击此处编辑母版标题样式</a:t>
            </a:r>
          </a:p>
        </p:txBody>
      </p:sp>
      <p:sp>
        <p:nvSpPr>
          <p:cNvPr id="299013" name="Rectangle 5"/>
          <p:cNvSpPr>
            <a:spLocks noGrp="1" noChangeArrowheads="1"/>
          </p:cNvSpPr>
          <p:nvPr>
            <p:ph type="subTitle" sz="quarter" idx="1"/>
          </p:nvPr>
        </p:nvSpPr>
        <p:spPr>
          <a:xfrm>
            <a:off x="684213" y="3182938"/>
            <a:ext cx="5305425" cy="865187"/>
          </a:xfrm>
        </p:spPr>
        <p:txBody>
          <a:bodyPr lIns="78765" tIns="39384" rIns="78765" bIns="39384"/>
          <a:lstStyle>
            <a:lvl1pPr marL="0" indent="0" algn="ctr">
              <a:buFontTx/>
              <a:buNone/>
              <a:defRPr sz="2400">
                <a:solidFill>
                  <a:schemeClr val="bg1"/>
                </a:solidFill>
              </a:defRPr>
            </a:lvl1pPr>
          </a:lstStyle>
          <a:p>
            <a:r>
              <a:rPr lang="zh-CN" altLang="en-US"/>
              <a:t>单击此处编辑母版副标题样式</a:t>
            </a:r>
          </a:p>
        </p:txBody>
      </p:sp>
      <p:sp>
        <p:nvSpPr>
          <p:cNvPr id="11" name="Rectangle 10"/>
          <p:cNvSpPr>
            <a:spLocks noGrp="1" noChangeArrowheads="1"/>
          </p:cNvSpPr>
          <p:nvPr>
            <p:ph type="dt" sz="quarter" idx="10"/>
          </p:nvPr>
        </p:nvSpPr>
        <p:spPr>
          <a:xfrm>
            <a:off x="684213" y="280988"/>
            <a:ext cx="2133600" cy="476250"/>
          </a:xfrm>
        </p:spPr>
        <p:txBody>
          <a:bodyPr lIns="78765" tIns="39384" rIns="78765" bIns="39384"/>
          <a:lstStyle>
            <a:lvl1pPr fontAlgn="t">
              <a:lnSpc>
                <a:spcPct val="100000"/>
              </a:lnSpc>
              <a:defRPr smtClean="0">
                <a:latin typeface="FrutigerNext LT Medium" pitchFamily="34" charset="0"/>
              </a:defRPr>
            </a:lvl1pPr>
          </a:lstStyle>
          <a:p>
            <a:pPr>
              <a:defRPr/>
            </a:pPr>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t">
              <a:defRPr smtClean="0"/>
            </a:lvl1pPr>
          </a:lstStyle>
          <a:p>
            <a:pPr>
              <a:defRPr/>
            </a:pPr>
            <a:r>
              <a:rPr lang="de-DE"/>
              <a:t>Page </a:t>
            </a:r>
            <a:fld id="{A374C113-DD84-49D3-9951-AC9FA6B5B832}" type="slidenum">
              <a:rPr lang="de-DE"/>
              <a:pPr>
                <a:defRPr/>
              </a:pPr>
              <a:t>‹#›</a:t>
            </a:fld>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fontAlgn="t">
              <a:defRPr smtClean="0"/>
            </a:lvl1pPr>
          </a:lstStyle>
          <a:p>
            <a:pPr>
              <a:defRPr/>
            </a:pPr>
            <a:r>
              <a:rPr lang="de-DE"/>
              <a:t>Page </a:t>
            </a:r>
            <a:fld id="{E550DCE6-6B39-49D9-B66C-B90E63B10B34}" type="slidenum">
              <a:rPr lang="de-DE"/>
              <a:pPr>
                <a:defRPr/>
              </a:pPr>
              <a:t>‹#›</a:t>
            </a:fld>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574800"/>
            <a:ext cx="3887787"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574800"/>
            <a:ext cx="3887788"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t">
              <a:defRPr smtClean="0"/>
            </a:lvl1pPr>
          </a:lstStyle>
          <a:p>
            <a:pPr>
              <a:defRPr/>
            </a:pPr>
            <a:r>
              <a:rPr lang="de-DE"/>
              <a:t>Page </a:t>
            </a:r>
            <a:fld id="{C5CDB7D9-1D14-44C7-9C7A-9912B4571A3A}" type="slidenum">
              <a:rPr lang="de-DE"/>
              <a:pPr>
                <a:defRPr/>
              </a:pPr>
              <a:t>‹#›</a:t>
            </a:fld>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fontAlgn="t">
              <a:defRPr smtClean="0"/>
            </a:lvl1pPr>
          </a:lstStyle>
          <a:p>
            <a:pPr>
              <a:defRPr/>
            </a:pPr>
            <a:r>
              <a:rPr lang="de-DE"/>
              <a:t>Page </a:t>
            </a:r>
            <a:fld id="{D80472CB-E611-461D-A576-547A32EAF3E4}" type="slidenum">
              <a:rPr lang="de-DE"/>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6"/>
          <p:cNvSpPr>
            <a:spLocks noGrp="1" noChangeArrowheads="1"/>
          </p:cNvSpPr>
          <p:nvPr>
            <p:ph type="sldNum" sz="quarter" idx="10"/>
          </p:nvPr>
        </p:nvSpPr>
        <p:spPr>
          <a:ln/>
        </p:spPr>
        <p:txBody>
          <a:bodyPr/>
          <a:lstStyle>
            <a:lvl1pPr>
              <a:defRPr/>
            </a:lvl1pPr>
          </a:lstStyle>
          <a:p>
            <a:pPr>
              <a:defRPr/>
            </a:pPr>
            <a:r>
              <a:rPr lang="en-US" altLang="zh-CN"/>
              <a:t>Page</a:t>
            </a:r>
            <a:fld id="{BE492B49-6E21-468A-8CF5-A0CE75494BFC}" type="slidenum">
              <a:rPr lang="en-US" altLang="zh-CN"/>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fontAlgn="t">
              <a:defRPr smtClean="0"/>
            </a:lvl1pPr>
          </a:lstStyle>
          <a:p>
            <a:pPr>
              <a:defRPr/>
            </a:pPr>
            <a:r>
              <a:rPr lang="de-DE"/>
              <a:t>Page </a:t>
            </a:r>
            <a:fld id="{157B0788-16BB-4E76-B425-7DECDFA443E3}" type="slidenum">
              <a:rPr lang="de-DE"/>
              <a:pPr>
                <a:defRPr/>
              </a:pPr>
              <a:t>‹#›</a:t>
            </a:fld>
            <a:endParaRPr lang="en-GB"/>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t">
              <a:defRPr smtClean="0"/>
            </a:lvl1pPr>
          </a:lstStyle>
          <a:p>
            <a:pPr>
              <a:defRPr/>
            </a:pPr>
            <a:r>
              <a:rPr lang="de-DE"/>
              <a:t>Page </a:t>
            </a:r>
            <a:fld id="{AEFDB91A-D27F-4662-B3E4-C39C19DDF6EA}" type="slidenum">
              <a:rPr lang="de-DE"/>
              <a:pPr>
                <a:defRPr/>
              </a:pPr>
              <a:t>‹#›</a:t>
            </a:fld>
            <a:endParaRPr lang="en-GB"/>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fontAlgn="t">
              <a:defRPr smtClean="0"/>
            </a:lvl1pPr>
          </a:lstStyle>
          <a:p>
            <a:pPr>
              <a:defRPr/>
            </a:pPr>
            <a:r>
              <a:rPr lang="de-DE"/>
              <a:t>Page </a:t>
            </a:r>
            <a:fld id="{13522BEC-51D2-49A3-BD64-CEB8523C45FF}" type="slidenum">
              <a:rPr lang="de-DE"/>
              <a:pPr>
                <a:defRPr/>
              </a:pPr>
              <a:t>‹#›</a:t>
            </a:fld>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fontAlgn="t">
              <a:defRPr smtClean="0"/>
            </a:lvl1pPr>
          </a:lstStyle>
          <a:p>
            <a:pPr>
              <a:defRPr/>
            </a:pPr>
            <a:r>
              <a:rPr lang="de-DE"/>
              <a:t>Page </a:t>
            </a:r>
            <a:fld id="{A4A73C8C-0195-4B18-8645-608501B8F0CC}" type="slidenum">
              <a:rPr lang="de-DE"/>
              <a:pPr>
                <a:defRPr/>
              </a:pPr>
              <a:t>‹#›</a:t>
            </a:fld>
            <a:endParaRPr lang="en-GB"/>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t">
              <a:defRPr smtClean="0"/>
            </a:lvl1pPr>
          </a:lstStyle>
          <a:p>
            <a:pPr>
              <a:defRPr/>
            </a:pPr>
            <a:r>
              <a:rPr lang="de-DE"/>
              <a:t>Page </a:t>
            </a:r>
            <a:fld id="{AB7592DE-DAAA-41F5-8231-CE8E2A28A1A1}" type="slidenum">
              <a:rPr lang="de-DE"/>
              <a:pPr>
                <a:defRPr/>
              </a:pPr>
              <a:t>‹#›</a:t>
            </a:fld>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3050" y="430213"/>
            <a:ext cx="1989138" cy="5338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430213"/>
            <a:ext cx="5818187" cy="5338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t">
              <a:defRPr smtClean="0"/>
            </a:lvl1pPr>
          </a:lstStyle>
          <a:p>
            <a:pPr>
              <a:defRPr/>
            </a:pPr>
            <a:r>
              <a:rPr lang="de-DE"/>
              <a:t>Page </a:t>
            </a:r>
            <a:fld id="{45E93DFE-0CFC-4D60-B1B3-EBCD079595BC}" type="slidenum">
              <a:rPr lang="de-DE"/>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3" y="1374775"/>
            <a:ext cx="3887787" cy="4195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50" y="1374775"/>
            <a:ext cx="3889375" cy="4195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6"/>
          <p:cNvSpPr>
            <a:spLocks noGrp="1" noChangeArrowheads="1"/>
          </p:cNvSpPr>
          <p:nvPr>
            <p:ph type="sldNum" sz="quarter" idx="10"/>
          </p:nvPr>
        </p:nvSpPr>
        <p:spPr>
          <a:ln/>
        </p:spPr>
        <p:txBody>
          <a:bodyPr/>
          <a:lstStyle>
            <a:lvl1pPr>
              <a:defRPr/>
            </a:lvl1pPr>
          </a:lstStyle>
          <a:p>
            <a:pPr>
              <a:defRPr/>
            </a:pPr>
            <a:r>
              <a:rPr lang="en-US" altLang="zh-CN"/>
              <a:t>Page</a:t>
            </a:r>
            <a:fld id="{8203D2E4-989D-4FC1-9B22-2089FDF259D8}"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6"/>
          <p:cNvSpPr>
            <a:spLocks noGrp="1" noChangeArrowheads="1"/>
          </p:cNvSpPr>
          <p:nvPr>
            <p:ph type="sldNum" sz="quarter" idx="10"/>
          </p:nvPr>
        </p:nvSpPr>
        <p:spPr>
          <a:ln/>
        </p:spPr>
        <p:txBody>
          <a:bodyPr/>
          <a:lstStyle>
            <a:lvl1pPr>
              <a:defRPr/>
            </a:lvl1pPr>
          </a:lstStyle>
          <a:p>
            <a:pPr>
              <a:defRPr/>
            </a:pPr>
            <a:r>
              <a:rPr lang="en-US" altLang="zh-CN"/>
              <a:t>Page</a:t>
            </a:r>
            <a:fld id="{A44E319C-D183-4761-AA0A-2E40401BDE7D}"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6"/>
          <p:cNvSpPr>
            <a:spLocks noGrp="1" noChangeArrowheads="1"/>
          </p:cNvSpPr>
          <p:nvPr>
            <p:ph type="sldNum" sz="quarter" idx="10"/>
          </p:nvPr>
        </p:nvSpPr>
        <p:spPr>
          <a:ln/>
        </p:spPr>
        <p:txBody>
          <a:bodyPr/>
          <a:lstStyle>
            <a:lvl1pPr>
              <a:defRPr/>
            </a:lvl1pPr>
          </a:lstStyle>
          <a:p>
            <a:pPr>
              <a:defRPr/>
            </a:pPr>
            <a:r>
              <a:rPr lang="en-US" altLang="zh-CN"/>
              <a:t>Page</a:t>
            </a:r>
            <a:fld id="{B6A8F1B6-F024-4BF1-9CEE-695FB3598E7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6"/>
          <p:cNvSpPr>
            <a:spLocks noGrp="1" noChangeArrowheads="1"/>
          </p:cNvSpPr>
          <p:nvPr>
            <p:ph type="sldNum" sz="quarter" idx="10"/>
          </p:nvPr>
        </p:nvSpPr>
        <p:spPr>
          <a:ln/>
        </p:spPr>
        <p:txBody>
          <a:bodyPr/>
          <a:lstStyle>
            <a:lvl1pPr>
              <a:defRPr/>
            </a:lvl1pPr>
          </a:lstStyle>
          <a:p>
            <a:pPr>
              <a:defRPr/>
            </a:pPr>
            <a:r>
              <a:rPr lang="en-US" altLang="zh-CN"/>
              <a:t>Page</a:t>
            </a:r>
            <a:fld id="{8A382EA7-938B-4311-BF4E-62229B65ACA6}"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6"/>
          <p:cNvSpPr>
            <a:spLocks noGrp="1" noChangeArrowheads="1"/>
          </p:cNvSpPr>
          <p:nvPr>
            <p:ph type="sldNum" sz="quarter" idx="10"/>
          </p:nvPr>
        </p:nvSpPr>
        <p:spPr>
          <a:ln/>
        </p:spPr>
        <p:txBody>
          <a:bodyPr/>
          <a:lstStyle>
            <a:lvl1pPr>
              <a:defRPr/>
            </a:lvl1pPr>
          </a:lstStyle>
          <a:p>
            <a:pPr>
              <a:defRPr/>
            </a:pPr>
            <a:r>
              <a:rPr lang="en-US" altLang="zh-CN"/>
              <a:t>Page</a:t>
            </a:r>
            <a:fld id="{7D495C99-FCDD-44CD-A8A4-1AAC63DB8E52}"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6"/>
          <p:cNvSpPr>
            <a:spLocks noGrp="1" noChangeArrowheads="1"/>
          </p:cNvSpPr>
          <p:nvPr>
            <p:ph type="sldNum" sz="quarter" idx="10"/>
          </p:nvPr>
        </p:nvSpPr>
        <p:spPr>
          <a:ln/>
        </p:spPr>
        <p:txBody>
          <a:bodyPr/>
          <a:lstStyle>
            <a:lvl1pPr>
              <a:defRPr/>
            </a:lvl1pPr>
          </a:lstStyle>
          <a:p>
            <a:pPr>
              <a:defRPr/>
            </a:pPr>
            <a:r>
              <a:rPr lang="en-US" altLang="zh-CN"/>
              <a:t>Page</a:t>
            </a:r>
            <a:fld id="{FFA6D0E3-DD31-4947-910D-A52769BF885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5.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6.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7"/>
          <p:cNvPicPr>
            <a:picLocks noChangeAspect="1" noChangeArrowheads="1"/>
          </p:cNvPicPr>
          <p:nvPr/>
        </p:nvPicPr>
        <p:blipFill>
          <a:blip r:embed="rId15" cstate="print"/>
          <a:srcRect/>
          <a:stretch>
            <a:fillRect/>
          </a:stretch>
        </p:blipFill>
        <p:spPr bwMode="auto">
          <a:xfrm>
            <a:off x="0" y="6221413"/>
            <a:ext cx="9142413" cy="636587"/>
          </a:xfrm>
          <a:prstGeom prst="rect">
            <a:avLst/>
          </a:prstGeom>
          <a:noFill/>
          <a:ln w="9525">
            <a:noFill/>
            <a:miter lim="800000"/>
            <a:headEnd/>
            <a:tailEnd/>
          </a:ln>
        </p:spPr>
      </p:pic>
      <p:pic>
        <p:nvPicPr>
          <p:cNvPr id="1027" name="Picture 4" descr="8"/>
          <p:cNvPicPr>
            <a:picLocks noChangeAspect="1" noChangeArrowheads="1"/>
          </p:cNvPicPr>
          <p:nvPr/>
        </p:nvPicPr>
        <p:blipFill>
          <a:blip r:embed="rId16" cstate="print"/>
          <a:srcRect/>
          <a:stretch>
            <a:fillRect/>
          </a:stretch>
        </p:blipFill>
        <p:spPr bwMode="auto">
          <a:xfrm>
            <a:off x="7508875" y="6399213"/>
            <a:ext cx="1311275" cy="314325"/>
          </a:xfrm>
          <a:prstGeom prst="rect">
            <a:avLst/>
          </a:prstGeom>
          <a:noFill/>
          <a:ln w="9525">
            <a:noFill/>
            <a:miter lim="800000"/>
            <a:headEnd/>
            <a:tailEnd/>
          </a:ln>
        </p:spPr>
      </p:pic>
      <p:sp>
        <p:nvSpPr>
          <p:cNvPr id="1028"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1029"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13186" name="Rectangle 66"/>
          <p:cNvSpPr>
            <a:spLocks noGrp="1" noChangeArrowheads="1"/>
          </p:cNvSpPr>
          <p:nvPr>
            <p:ph type="sldNum" sz="quarter" idx="4"/>
          </p:nvPr>
        </p:nvSpPr>
        <p:spPr bwMode="auto">
          <a:xfrm>
            <a:off x="6096000" y="6524625"/>
            <a:ext cx="2133600" cy="33337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smtClean="0">
                <a:latin typeface="FrutigerNext LT Bold" pitchFamily="34" charset="0"/>
                <a:ea typeface="MS PGothic" pitchFamily="34" charset="-128"/>
                <a:cs typeface="华文细黑"/>
              </a:defRPr>
            </a:lvl1pPr>
          </a:lstStyle>
          <a:p>
            <a:pPr>
              <a:defRPr/>
            </a:pPr>
            <a:r>
              <a:rPr lang="en-US" altLang="zh-CN"/>
              <a:t>Page</a:t>
            </a:r>
            <a:fld id="{84B2712C-2EA7-4E31-AC04-C945AD2B3F9F}" type="slidenum">
              <a:rPr lang="en-US" altLang="zh-CN"/>
              <a:pPr>
                <a:defRPr/>
              </a:pPr>
              <a:t>‹#›</a:t>
            </a:fld>
            <a:endParaRPr lang="en-US" altLang="zh-CN"/>
          </a:p>
        </p:txBody>
      </p:sp>
      <p:sp>
        <p:nvSpPr>
          <p:cNvPr id="1413189" name="Rectangle 69"/>
          <p:cNvSpPr>
            <a:spLocks noChangeArrowheads="1"/>
          </p:cNvSpPr>
          <p:nvPr/>
        </p:nvSpPr>
        <p:spPr bwMode="auto">
          <a:xfrm>
            <a:off x="655638" y="6451600"/>
            <a:ext cx="5081587" cy="265113"/>
          </a:xfrm>
          <a:prstGeom prst="rect">
            <a:avLst/>
          </a:prstGeom>
          <a:noFill/>
          <a:ln w="9525" algn="ctr">
            <a:noFill/>
            <a:miter lim="800000"/>
            <a:headEnd/>
            <a:tailEnd/>
          </a:ln>
          <a:effectLst/>
        </p:spPr>
        <p:txBody>
          <a:bodyPr wrap="none" lIns="80101" tIns="40052" rIns="80101" bIns="40052">
            <a:spAutoFit/>
          </a:bodyPr>
          <a:lstStyle/>
          <a:p>
            <a:pPr defTabSz="801688" eaLnBrk="0" hangingPunct="0">
              <a:defRPr/>
            </a:pPr>
            <a:r>
              <a:rPr lang="en-US" altLang="zh-CN" sz="1200" dirty="0">
                <a:latin typeface="FrutigerNext LT Bold" pitchFamily="1" charset="0"/>
                <a:ea typeface="ＭＳ Ｐゴシック" pitchFamily="34" charset="-128"/>
                <a:cs typeface="+mn-cs"/>
              </a:rPr>
              <a:t>Copyright © 2011 HUAWEI Technologies Co., Ltd. All rights reserved. </a:t>
            </a:r>
          </a:p>
        </p:txBody>
      </p:sp>
      <p:sp>
        <p:nvSpPr>
          <p:cNvPr id="1413191" name="Rectangle 71"/>
          <p:cNvSpPr>
            <a:spLocks noChangeArrowheads="1"/>
          </p:cNvSpPr>
          <p:nvPr/>
        </p:nvSpPr>
        <p:spPr bwMode="auto">
          <a:xfrm>
            <a:off x="-1908175" y="528638"/>
            <a:ext cx="1844675" cy="5307012"/>
          </a:xfrm>
          <a:prstGeom prst="rect">
            <a:avLst/>
          </a:prstGeom>
          <a:noFill/>
          <a:ln w="9525">
            <a:noFill/>
            <a:miter lim="800000"/>
            <a:headEnd/>
            <a:tailEnd/>
          </a:ln>
          <a:effectLst/>
        </p:spPr>
        <p:txBody>
          <a:bodyPr lIns="80124" tIns="40063" rIns="80124" bIns="40063"/>
          <a:lstStyle/>
          <a:p>
            <a:pPr algn="r" defTabSz="801688">
              <a:lnSpc>
                <a:spcPct val="105000"/>
              </a:lnSpc>
              <a:spcBef>
                <a:spcPct val="30000"/>
              </a:spcBef>
              <a:buClr>
                <a:srgbClr val="808080"/>
              </a:buClr>
              <a:buSzPct val="60000"/>
              <a:buFont typeface="Wingdings" pitchFamily="2" charset="2"/>
              <a:buNone/>
              <a:defRPr/>
            </a:pPr>
            <a:r>
              <a:rPr lang="zh-CN" altLang="en-US" sz="1100" dirty="0">
                <a:solidFill>
                  <a:schemeClr val="bg1"/>
                </a:solidFill>
                <a:latin typeface="Arial" pitchFamily="34" charset="0"/>
                <a:ea typeface="华文细黑" pitchFamily="2" charset="-122"/>
                <a:cs typeface="+mn-cs"/>
              </a:rPr>
              <a:t>英文标题</a:t>
            </a:r>
            <a:r>
              <a:rPr lang="en-US" altLang="zh-CN" sz="1100" dirty="0">
                <a:solidFill>
                  <a:schemeClr val="bg1"/>
                </a:solidFill>
                <a:latin typeface="Arial" pitchFamily="34" charset="0"/>
                <a:ea typeface="华文细黑" pitchFamily="2" charset="-122"/>
                <a:cs typeface="+mn-cs"/>
              </a:rPr>
              <a:t>:32-35pt  </a:t>
            </a:r>
          </a:p>
          <a:p>
            <a:pPr algn="r" defTabSz="801688">
              <a:lnSpc>
                <a:spcPct val="105000"/>
              </a:lnSpc>
              <a:spcBef>
                <a:spcPct val="30000"/>
              </a:spcBef>
              <a:buClr>
                <a:srgbClr val="808080"/>
              </a:buClr>
              <a:buSzPct val="60000"/>
              <a:buFont typeface="Wingdings" pitchFamily="2" charset="2"/>
              <a:buNone/>
              <a:defRPr/>
            </a:pPr>
            <a:r>
              <a:rPr lang="zh-CN" altLang="en-US" sz="1100" dirty="0">
                <a:solidFill>
                  <a:schemeClr val="bg1"/>
                </a:solidFill>
                <a:latin typeface="Arial" pitchFamily="34" charset="0"/>
                <a:ea typeface="华文细黑" pitchFamily="2" charset="-122"/>
                <a:cs typeface="+mn-cs"/>
              </a:rPr>
              <a:t>颜色</a:t>
            </a:r>
            <a:r>
              <a:rPr lang="en-US" altLang="zh-CN" sz="1100" dirty="0">
                <a:solidFill>
                  <a:schemeClr val="bg1"/>
                </a:solidFill>
                <a:latin typeface="Arial" pitchFamily="34" charset="0"/>
                <a:ea typeface="华文细黑" pitchFamily="2" charset="-122"/>
                <a:cs typeface="+mn-cs"/>
              </a:rPr>
              <a:t>: R153 G0 B0</a:t>
            </a:r>
          </a:p>
          <a:p>
            <a:pPr algn="r" defTabSz="801688">
              <a:lnSpc>
                <a:spcPct val="105000"/>
              </a:lnSpc>
              <a:spcBef>
                <a:spcPct val="30000"/>
              </a:spcBef>
              <a:buClr>
                <a:srgbClr val="808080"/>
              </a:buClr>
              <a:buSzPct val="60000"/>
              <a:buFont typeface="Wingdings" pitchFamily="2" charset="2"/>
              <a:buNone/>
              <a:defRPr/>
            </a:pPr>
            <a:r>
              <a:rPr lang="zh-CN" altLang="en-US" sz="1100" dirty="0">
                <a:solidFill>
                  <a:schemeClr val="bg1"/>
                </a:solidFill>
                <a:ea typeface="华文细黑" pitchFamily="2" charset="-122"/>
                <a:cs typeface="+mn-cs"/>
              </a:rPr>
              <a:t>内部使用字体 </a:t>
            </a:r>
            <a:r>
              <a:rPr lang="en-US" altLang="zh-CN" sz="1100" dirty="0">
                <a:solidFill>
                  <a:schemeClr val="bg1"/>
                </a:solidFill>
                <a:ea typeface="华文细黑" pitchFamily="2" charset="-122"/>
                <a:cs typeface="+mn-cs"/>
              </a:rPr>
              <a:t>:</a:t>
            </a:r>
          </a:p>
          <a:p>
            <a:pPr algn="r" defTabSz="801688">
              <a:lnSpc>
                <a:spcPct val="105000"/>
              </a:lnSpc>
              <a:spcBef>
                <a:spcPct val="30000"/>
              </a:spcBef>
              <a:buClr>
                <a:srgbClr val="808080"/>
              </a:buClr>
              <a:buSzPct val="60000"/>
              <a:buFont typeface="Wingdings" pitchFamily="2" charset="2"/>
              <a:buNone/>
              <a:defRPr/>
            </a:pPr>
            <a:r>
              <a:rPr lang="en-US" altLang="zh-CN" sz="1100" dirty="0" err="1">
                <a:solidFill>
                  <a:schemeClr val="bg1"/>
                </a:solidFill>
                <a:ea typeface="华文细黑" pitchFamily="2" charset="-122"/>
                <a:cs typeface="+mn-cs"/>
              </a:rPr>
              <a:t>FrutigerNext</a:t>
            </a:r>
            <a:r>
              <a:rPr lang="en-US" altLang="zh-CN" sz="1100" dirty="0">
                <a:solidFill>
                  <a:schemeClr val="bg1"/>
                </a:solidFill>
                <a:ea typeface="华文细黑" pitchFamily="2" charset="-122"/>
                <a:cs typeface="+mn-cs"/>
              </a:rPr>
              <a:t> LT Medium</a:t>
            </a:r>
          </a:p>
          <a:p>
            <a:pPr algn="r" defTabSz="801688">
              <a:lnSpc>
                <a:spcPct val="105000"/>
              </a:lnSpc>
              <a:spcBef>
                <a:spcPct val="30000"/>
              </a:spcBef>
              <a:buClr>
                <a:srgbClr val="808080"/>
              </a:buClr>
              <a:buSzPct val="60000"/>
              <a:buFont typeface="Wingdings" pitchFamily="2" charset="2"/>
              <a:buNone/>
              <a:defRPr/>
            </a:pPr>
            <a:r>
              <a:rPr lang="zh-CN" altLang="en-US" sz="1100" dirty="0">
                <a:solidFill>
                  <a:schemeClr val="bg1"/>
                </a:solidFill>
                <a:ea typeface="华文细黑" pitchFamily="2" charset="-122"/>
                <a:cs typeface="+mn-cs"/>
              </a:rPr>
              <a:t>外部使用字体 </a:t>
            </a:r>
            <a:r>
              <a:rPr lang="en-US" altLang="zh-CN" sz="1100" dirty="0">
                <a:solidFill>
                  <a:schemeClr val="bg1"/>
                </a:solidFill>
                <a:ea typeface="华文细黑" pitchFamily="2" charset="-122"/>
                <a:cs typeface="+mn-cs"/>
              </a:rPr>
              <a:t>: Arial</a:t>
            </a:r>
          </a:p>
          <a:p>
            <a:pPr algn="r" defTabSz="801688">
              <a:lnSpc>
                <a:spcPct val="105000"/>
              </a:lnSpc>
              <a:spcBef>
                <a:spcPct val="30000"/>
              </a:spcBef>
              <a:buClr>
                <a:srgbClr val="808080"/>
              </a:buClr>
              <a:buSzPct val="60000"/>
              <a:buFont typeface="Wingdings" pitchFamily="2" charset="2"/>
              <a:buNone/>
              <a:defRPr/>
            </a:pPr>
            <a:endParaRPr lang="en-US" altLang="zh-CN" sz="1100" dirty="0">
              <a:solidFill>
                <a:schemeClr val="bg1"/>
              </a:solidFill>
              <a:latin typeface="Arial" pitchFamily="34" charset="0"/>
              <a:ea typeface="华文细黑" pitchFamily="2" charset="-122"/>
              <a:cs typeface="+mn-cs"/>
            </a:endParaRPr>
          </a:p>
          <a:p>
            <a:pPr algn="r" defTabSz="801688">
              <a:lnSpc>
                <a:spcPct val="105000"/>
              </a:lnSpc>
              <a:spcBef>
                <a:spcPct val="30000"/>
              </a:spcBef>
              <a:buClr>
                <a:srgbClr val="808080"/>
              </a:buClr>
              <a:buSzPct val="60000"/>
              <a:buFont typeface="Wingdings" pitchFamily="2" charset="2"/>
              <a:buNone/>
              <a:defRPr/>
            </a:pPr>
            <a:r>
              <a:rPr lang="zh-CN" altLang="en-US" sz="1100" dirty="0">
                <a:solidFill>
                  <a:schemeClr val="bg1"/>
                </a:solidFill>
                <a:latin typeface="Arial" pitchFamily="34" charset="0"/>
                <a:ea typeface="华文细黑" pitchFamily="2" charset="-122"/>
                <a:cs typeface="+mn-cs"/>
              </a:rPr>
              <a:t>中文标题</a:t>
            </a:r>
            <a:r>
              <a:rPr lang="en-US" altLang="zh-CN" sz="1100" dirty="0">
                <a:solidFill>
                  <a:schemeClr val="bg1"/>
                </a:solidFill>
                <a:latin typeface="Arial" pitchFamily="34" charset="0"/>
                <a:ea typeface="华文细黑" pitchFamily="2" charset="-122"/>
                <a:cs typeface="+mn-cs"/>
              </a:rPr>
              <a:t>:30-32pt  </a:t>
            </a:r>
          </a:p>
          <a:p>
            <a:pPr algn="r" defTabSz="801688">
              <a:lnSpc>
                <a:spcPct val="105000"/>
              </a:lnSpc>
              <a:spcBef>
                <a:spcPct val="30000"/>
              </a:spcBef>
              <a:buClr>
                <a:srgbClr val="808080"/>
              </a:buClr>
              <a:buSzPct val="60000"/>
              <a:buFont typeface="Wingdings" pitchFamily="2" charset="2"/>
              <a:buNone/>
              <a:defRPr/>
            </a:pPr>
            <a:r>
              <a:rPr lang="zh-CN" altLang="en-US" sz="1100" dirty="0">
                <a:solidFill>
                  <a:schemeClr val="bg1"/>
                </a:solidFill>
                <a:latin typeface="Arial" pitchFamily="34" charset="0"/>
                <a:ea typeface="华文细黑" pitchFamily="2" charset="-122"/>
                <a:cs typeface="+mn-cs"/>
              </a:rPr>
              <a:t>颜色</a:t>
            </a:r>
            <a:r>
              <a:rPr lang="en-US" altLang="zh-CN" sz="1100" dirty="0">
                <a:solidFill>
                  <a:schemeClr val="bg1"/>
                </a:solidFill>
                <a:latin typeface="Arial" pitchFamily="34" charset="0"/>
                <a:ea typeface="华文细黑" pitchFamily="2" charset="-122"/>
                <a:cs typeface="+mn-cs"/>
              </a:rPr>
              <a:t>: R153 G0 B0</a:t>
            </a:r>
          </a:p>
          <a:p>
            <a:pPr algn="r" defTabSz="801688">
              <a:lnSpc>
                <a:spcPct val="105000"/>
              </a:lnSpc>
              <a:spcBef>
                <a:spcPct val="30000"/>
              </a:spcBef>
              <a:buClr>
                <a:srgbClr val="808080"/>
              </a:buClr>
              <a:buSzPct val="60000"/>
              <a:buFont typeface="Wingdings" pitchFamily="2" charset="2"/>
              <a:buNone/>
              <a:defRPr/>
            </a:pPr>
            <a:r>
              <a:rPr lang="zh-CN" altLang="en-US" sz="1100" dirty="0">
                <a:solidFill>
                  <a:schemeClr val="bg1"/>
                </a:solidFill>
                <a:latin typeface="Arial" pitchFamily="34" charset="0"/>
                <a:ea typeface="华文细黑" pitchFamily="2" charset="-122"/>
                <a:cs typeface="+mn-cs"/>
              </a:rPr>
              <a:t>字体</a:t>
            </a:r>
            <a:r>
              <a:rPr lang="en-US" altLang="zh-CN" sz="1100" dirty="0">
                <a:solidFill>
                  <a:schemeClr val="bg1"/>
                </a:solidFill>
                <a:latin typeface="Arial" pitchFamily="34" charset="0"/>
                <a:ea typeface="华文细黑" pitchFamily="2" charset="-122"/>
                <a:cs typeface="+mn-cs"/>
              </a:rPr>
              <a:t>:</a:t>
            </a:r>
            <a:r>
              <a:rPr lang="zh-CN" altLang="en-US" sz="1100" dirty="0">
                <a:solidFill>
                  <a:schemeClr val="bg1"/>
                </a:solidFill>
                <a:latin typeface="Arial" pitchFamily="34" charset="0"/>
                <a:ea typeface="华文细黑" pitchFamily="2" charset="-122"/>
                <a:cs typeface="+mn-cs"/>
              </a:rPr>
              <a:t>黑体</a:t>
            </a:r>
          </a:p>
          <a:p>
            <a:pPr algn="r" defTabSz="801688">
              <a:lnSpc>
                <a:spcPct val="105000"/>
              </a:lnSpc>
              <a:spcBef>
                <a:spcPct val="30000"/>
              </a:spcBef>
              <a:buClr>
                <a:srgbClr val="808080"/>
              </a:buClr>
              <a:buSzPct val="60000"/>
              <a:buFont typeface="Wingdings" pitchFamily="2" charset="2"/>
              <a:buNone/>
              <a:defRPr/>
            </a:pPr>
            <a:endParaRPr lang="zh-CN" altLang="en-US" sz="1100" dirty="0">
              <a:solidFill>
                <a:schemeClr val="bg1"/>
              </a:solidFill>
              <a:latin typeface="Arial" pitchFamily="34" charset="0"/>
              <a:ea typeface="华文细黑" pitchFamily="2" charset="-122"/>
              <a:cs typeface="+mn-cs"/>
            </a:endParaRPr>
          </a:p>
          <a:p>
            <a:pPr algn="r" defTabSz="801688">
              <a:lnSpc>
                <a:spcPct val="105000"/>
              </a:lnSpc>
              <a:spcBef>
                <a:spcPct val="30000"/>
              </a:spcBef>
              <a:buClr>
                <a:srgbClr val="808080"/>
              </a:buClr>
              <a:buSzPct val="60000"/>
              <a:buFont typeface="Wingdings" pitchFamily="2" charset="2"/>
              <a:buNone/>
              <a:defRPr/>
            </a:pPr>
            <a:endParaRPr lang="zh-CN" altLang="en-US" sz="1100" dirty="0">
              <a:solidFill>
                <a:schemeClr val="bg1"/>
              </a:solidFill>
              <a:latin typeface="Arial" pitchFamily="34" charset="0"/>
              <a:ea typeface="华文细黑" pitchFamily="2" charset="-122"/>
              <a:cs typeface="+mn-cs"/>
            </a:endParaRPr>
          </a:p>
          <a:p>
            <a:pPr algn="r" defTabSz="801688">
              <a:lnSpc>
                <a:spcPct val="105000"/>
              </a:lnSpc>
              <a:spcBef>
                <a:spcPct val="30000"/>
              </a:spcBef>
              <a:buClr>
                <a:srgbClr val="808080"/>
              </a:buClr>
              <a:buSzPct val="60000"/>
              <a:buFont typeface="Wingdings" pitchFamily="2" charset="2"/>
              <a:buNone/>
              <a:defRPr/>
            </a:pPr>
            <a:endParaRPr lang="zh-CN" altLang="en-US" sz="1100" dirty="0">
              <a:solidFill>
                <a:schemeClr val="bg1"/>
              </a:solidFill>
              <a:latin typeface="Arial" pitchFamily="34" charset="0"/>
              <a:ea typeface="华文细黑" pitchFamily="2" charset="-122"/>
              <a:cs typeface="+mn-cs"/>
            </a:endParaRPr>
          </a:p>
          <a:p>
            <a:pPr algn="r" defTabSz="801688">
              <a:lnSpc>
                <a:spcPct val="105000"/>
              </a:lnSpc>
              <a:spcBef>
                <a:spcPct val="30000"/>
              </a:spcBef>
              <a:buClr>
                <a:srgbClr val="808080"/>
              </a:buClr>
              <a:buSzPct val="60000"/>
              <a:buFont typeface="Wingdings" pitchFamily="2" charset="2"/>
              <a:buNone/>
              <a:defRPr/>
            </a:pPr>
            <a:r>
              <a:rPr lang="zh-CN" altLang="en-US" sz="1100" dirty="0">
                <a:solidFill>
                  <a:schemeClr val="bg1"/>
                </a:solidFill>
                <a:latin typeface="Arial" pitchFamily="34" charset="0"/>
                <a:ea typeface="华文细黑" pitchFamily="2" charset="-122"/>
                <a:cs typeface="+mn-cs"/>
              </a:rPr>
              <a:t>英文正文</a:t>
            </a:r>
            <a:r>
              <a:rPr lang="en-US" altLang="zh-CN" sz="1100" dirty="0">
                <a:solidFill>
                  <a:schemeClr val="bg1"/>
                </a:solidFill>
                <a:latin typeface="Arial" pitchFamily="34" charset="0"/>
                <a:ea typeface="华文细黑" pitchFamily="2" charset="-122"/>
                <a:cs typeface="+mn-cs"/>
              </a:rPr>
              <a:t>:20-22pt</a:t>
            </a:r>
          </a:p>
          <a:p>
            <a:pPr algn="r" defTabSz="801688">
              <a:lnSpc>
                <a:spcPct val="105000"/>
              </a:lnSpc>
              <a:spcBef>
                <a:spcPct val="30000"/>
              </a:spcBef>
              <a:buClr>
                <a:srgbClr val="808080"/>
              </a:buClr>
              <a:buSzPct val="60000"/>
              <a:buFont typeface="Wingdings" pitchFamily="2" charset="2"/>
              <a:buNone/>
              <a:defRPr/>
            </a:pPr>
            <a:r>
              <a:rPr lang="zh-CN" altLang="en-US" sz="1100" dirty="0">
                <a:solidFill>
                  <a:schemeClr val="bg1"/>
                </a:solidFill>
                <a:latin typeface="Arial" pitchFamily="34" charset="0"/>
                <a:ea typeface="华文细黑" pitchFamily="2" charset="-122"/>
                <a:cs typeface="+mn-cs"/>
              </a:rPr>
              <a:t>子目录 </a:t>
            </a:r>
            <a:r>
              <a:rPr lang="en-US" altLang="zh-CN" sz="1100" dirty="0">
                <a:solidFill>
                  <a:schemeClr val="bg1"/>
                </a:solidFill>
                <a:latin typeface="Arial" pitchFamily="34" charset="0"/>
                <a:ea typeface="华文细黑" pitchFamily="2" charset="-122"/>
                <a:cs typeface="+mn-cs"/>
              </a:rPr>
              <a:t>(2-5</a:t>
            </a:r>
            <a:r>
              <a:rPr lang="zh-CN" altLang="en-US" sz="1100" dirty="0">
                <a:solidFill>
                  <a:schemeClr val="bg1"/>
                </a:solidFill>
                <a:latin typeface="Arial" pitchFamily="34" charset="0"/>
                <a:ea typeface="华文细黑" pitchFamily="2" charset="-122"/>
                <a:cs typeface="+mn-cs"/>
              </a:rPr>
              <a:t>级</a:t>
            </a:r>
            <a:r>
              <a:rPr lang="en-US" altLang="zh-CN" sz="1100" dirty="0">
                <a:solidFill>
                  <a:schemeClr val="bg1"/>
                </a:solidFill>
                <a:latin typeface="Arial" pitchFamily="34" charset="0"/>
                <a:ea typeface="华文细黑" pitchFamily="2" charset="-122"/>
                <a:cs typeface="+mn-cs"/>
              </a:rPr>
              <a:t>) :18pt  </a:t>
            </a:r>
          </a:p>
          <a:p>
            <a:pPr algn="r" defTabSz="801688">
              <a:lnSpc>
                <a:spcPct val="105000"/>
              </a:lnSpc>
              <a:spcBef>
                <a:spcPct val="30000"/>
              </a:spcBef>
              <a:buClr>
                <a:srgbClr val="808080"/>
              </a:buClr>
              <a:buSzPct val="60000"/>
              <a:buFont typeface="Wingdings" pitchFamily="2" charset="2"/>
              <a:buNone/>
              <a:defRPr/>
            </a:pPr>
            <a:r>
              <a:rPr lang="zh-CN" altLang="en-US" sz="1100" dirty="0">
                <a:solidFill>
                  <a:schemeClr val="bg1"/>
                </a:solidFill>
                <a:latin typeface="Arial" pitchFamily="34" charset="0"/>
                <a:ea typeface="华文细黑" pitchFamily="2" charset="-122"/>
                <a:cs typeface="+mn-cs"/>
              </a:rPr>
              <a:t>颜色</a:t>
            </a:r>
            <a:r>
              <a:rPr lang="en-US" altLang="zh-CN" sz="1100" dirty="0">
                <a:solidFill>
                  <a:schemeClr val="bg1"/>
                </a:solidFill>
                <a:latin typeface="Arial" pitchFamily="34" charset="0"/>
                <a:ea typeface="华文细黑" pitchFamily="2" charset="-122"/>
                <a:cs typeface="+mn-cs"/>
              </a:rPr>
              <a:t>:</a:t>
            </a:r>
            <a:r>
              <a:rPr lang="zh-CN" altLang="en-US" sz="1100" dirty="0">
                <a:solidFill>
                  <a:schemeClr val="bg1"/>
                </a:solidFill>
                <a:latin typeface="Arial" pitchFamily="34" charset="0"/>
                <a:ea typeface="华文细黑" pitchFamily="2" charset="-122"/>
                <a:cs typeface="+mn-cs"/>
              </a:rPr>
              <a:t>黑色</a:t>
            </a:r>
          </a:p>
          <a:p>
            <a:pPr algn="r" defTabSz="801688">
              <a:lnSpc>
                <a:spcPct val="105000"/>
              </a:lnSpc>
              <a:spcBef>
                <a:spcPct val="30000"/>
              </a:spcBef>
              <a:buClr>
                <a:srgbClr val="808080"/>
              </a:buClr>
              <a:buSzPct val="60000"/>
              <a:buFont typeface="Wingdings" pitchFamily="2" charset="2"/>
              <a:buNone/>
              <a:defRPr/>
            </a:pPr>
            <a:r>
              <a:rPr lang="zh-CN" altLang="en-US" sz="1100" dirty="0">
                <a:solidFill>
                  <a:schemeClr val="bg1"/>
                </a:solidFill>
                <a:ea typeface="华文细黑" pitchFamily="2" charset="-122"/>
                <a:cs typeface="+mn-cs"/>
              </a:rPr>
              <a:t>内部使用字体 </a:t>
            </a:r>
            <a:r>
              <a:rPr lang="en-US" altLang="zh-CN" sz="1100" dirty="0">
                <a:solidFill>
                  <a:schemeClr val="bg1"/>
                </a:solidFill>
                <a:ea typeface="华文细黑" pitchFamily="2" charset="-122"/>
                <a:cs typeface="+mn-cs"/>
              </a:rPr>
              <a:t>:</a:t>
            </a:r>
          </a:p>
          <a:p>
            <a:pPr algn="r" defTabSz="801688">
              <a:lnSpc>
                <a:spcPct val="105000"/>
              </a:lnSpc>
              <a:spcBef>
                <a:spcPct val="30000"/>
              </a:spcBef>
              <a:buClr>
                <a:srgbClr val="808080"/>
              </a:buClr>
              <a:buSzPct val="60000"/>
              <a:buFont typeface="Wingdings" pitchFamily="2" charset="2"/>
              <a:buNone/>
              <a:defRPr/>
            </a:pPr>
            <a:r>
              <a:rPr lang="en-US" altLang="zh-CN" sz="1100" dirty="0" err="1">
                <a:solidFill>
                  <a:schemeClr val="bg1"/>
                </a:solidFill>
                <a:ea typeface="华文细黑" pitchFamily="2" charset="-122"/>
                <a:cs typeface="+mn-cs"/>
              </a:rPr>
              <a:t>FrutigerNext</a:t>
            </a:r>
            <a:r>
              <a:rPr lang="en-US" altLang="zh-CN" sz="1100" dirty="0">
                <a:solidFill>
                  <a:schemeClr val="bg1"/>
                </a:solidFill>
                <a:ea typeface="华文细黑" pitchFamily="2" charset="-122"/>
                <a:cs typeface="+mn-cs"/>
              </a:rPr>
              <a:t> LT Regular</a:t>
            </a:r>
          </a:p>
          <a:p>
            <a:pPr algn="r" defTabSz="801688">
              <a:lnSpc>
                <a:spcPct val="105000"/>
              </a:lnSpc>
              <a:spcBef>
                <a:spcPct val="30000"/>
              </a:spcBef>
              <a:buClr>
                <a:srgbClr val="808080"/>
              </a:buClr>
              <a:buSzPct val="60000"/>
              <a:buFont typeface="Wingdings" pitchFamily="2" charset="2"/>
              <a:buNone/>
              <a:defRPr/>
            </a:pPr>
            <a:r>
              <a:rPr lang="zh-CN" altLang="en-US" sz="1100" dirty="0">
                <a:solidFill>
                  <a:schemeClr val="bg1"/>
                </a:solidFill>
                <a:ea typeface="华文细黑" pitchFamily="2" charset="-122"/>
                <a:cs typeface="+mn-cs"/>
              </a:rPr>
              <a:t>外部使用字体 </a:t>
            </a:r>
            <a:r>
              <a:rPr lang="en-US" altLang="zh-CN" sz="1100" dirty="0">
                <a:solidFill>
                  <a:schemeClr val="bg1"/>
                </a:solidFill>
                <a:ea typeface="华文细黑" pitchFamily="2" charset="-122"/>
                <a:cs typeface="+mn-cs"/>
              </a:rPr>
              <a:t>: Arial</a:t>
            </a:r>
          </a:p>
          <a:p>
            <a:pPr algn="r" defTabSz="801688">
              <a:lnSpc>
                <a:spcPct val="105000"/>
              </a:lnSpc>
              <a:spcBef>
                <a:spcPct val="30000"/>
              </a:spcBef>
              <a:buClr>
                <a:srgbClr val="808080"/>
              </a:buClr>
              <a:buSzPct val="60000"/>
              <a:buFont typeface="Wingdings" pitchFamily="2" charset="2"/>
              <a:buNone/>
              <a:defRPr/>
            </a:pPr>
            <a:endParaRPr lang="en-US" altLang="zh-CN" sz="1100" dirty="0">
              <a:solidFill>
                <a:schemeClr val="bg1"/>
              </a:solidFill>
              <a:latin typeface="Arial" pitchFamily="34" charset="0"/>
              <a:ea typeface="华文细黑" pitchFamily="2" charset="-122"/>
              <a:cs typeface="+mn-cs"/>
            </a:endParaRPr>
          </a:p>
          <a:p>
            <a:pPr algn="r" defTabSz="801688">
              <a:lnSpc>
                <a:spcPct val="105000"/>
              </a:lnSpc>
              <a:spcBef>
                <a:spcPct val="30000"/>
              </a:spcBef>
              <a:buClr>
                <a:srgbClr val="808080"/>
              </a:buClr>
              <a:buSzPct val="60000"/>
              <a:buFont typeface="Wingdings" pitchFamily="2" charset="2"/>
              <a:buNone/>
              <a:defRPr/>
            </a:pPr>
            <a:r>
              <a:rPr lang="zh-CN" altLang="en-US" sz="1100" dirty="0">
                <a:solidFill>
                  <a:schemeClr val="bg1"/>
                </a:solidFill>
                <a:latin typeface="Arial" pitchFamily="34" charset="0"/>
                <a:ea typeface="华文细黑" pitchFamily="2" charset="-122"/>
                <a:cs typeface="+mn-cs"/>
              </a:rPr>
              <a:t>中文正文</a:t>
            </a:r>
            <a:r>
              <a:rPr lang="en-US" altLang="zh-CN" sz="1100" dirty="0">
                <a:solidFill>
                  <a:schemeClr val="bg1"/>
                </a:solidFill>
                <a:latin typeface="Arial" pitchFamily="34" charset="0"/>
                <a:ea typeface="华文细黑" pitchFamily="2" charset="-122"/>
                <a:cs typeface="+mn-cs"/>
              </a:rPr>
              <a:t>:18-20pt</a:t>
            </a:r>
          </a:p>
          <a:p>
            <a:pPr algn="r" defTabSz="801688">
              <a:lnSpc>
                <a:spcPct val="105000"/>
              </a:lnSpc>
              <a:spcBef>
                <a:spcPct val="30000"/>
              </a:spcBef>
              <a:buClr>
                <a:srgbClr val="808080"/>
              </a:buClr>
              <a:buSzPct val="60000"/>
              <a:buFont typeface="Wingdings" pitchFamily="2" charset="2"/>
              <a:buNone/>
              <a:defRPr/>
            </a:pPr>
            <a:r>
              <a:rPr lang="zh-CN" altLang="en-US" sz="1100" dirty="0">
                <a:solidFill>
                  <a:schemeClr val="bg1"/>
                </a:solidFill>
                <a:latin typeface="Arial" pitchFamily="34" charset="0"/>
                <a:ea typeface="华文细黑" pitchFamily="2" charset="-122"/>
                <a:cs typeface="+mn-cs"/>
              </a:rPr>
              <a:t>子目录</a:t>
            </a:r>
            <a:r>
              <a:rPr lang="en-US" altLang="zh-CN" sz="1100" dirty="0">
                <a:solidFill>
                  <a:schemeClr val="bg1"/>
                </a:solidFill>
                <a:latin typeface="Arial" pitchFamily="34" charset="0"/>
                <a:ea typeface="华文细黑" pitchFamily="2" charset="-122"/>
                <a:cs typeface="+mn-cs"/>
              </a:rPr>
              <a:t>(2-5</a:t>
            </a:r>
            <a:r>
              <a:rPr lang="zh-CN" altLang="en-US" sz="1100" dirty="0">
                <a:solidFill>
                  <a:schemeClr val="bg1"/>
                </a:solidFill>
                <a:latin typeface="Arial" pitchFamily="34" charset="0"/>
                <a:ea typeface="华文细黑" pitchFamily="2" charset="-122"/>
                <a:cs typeface="+mn-cs"/>
              </a:rPr>
              <a:t>级</a:t>
            </a:r>
            <a:r>
              <a:rPr lang="en-US" altLang="zh-CN" sz="1100" dirty="0">
                <a:solidFill>
                  <a:schemeClr val="bg1"/>
                </a:solidFill>
                <a:latin typeface="Arial" pitchFamily="34" charset="0"/>
                <a:ea typeface="华文细黑" pitchFamily="2" charset="-122"/>
                <a:cs typeface="+mn-cs"/>
              </a:rPr>
              <a:t>):18pt </a:t>
            </a:r>
          </a:p>
          <a:p>
            <a:pPr algn="r" defTabSz="801688">
              <a:lnSpc>
                <a:spcPct val="105000"/>
              </a:lnSpc>
              <a:spcBef>
                <a:spcPct val="30000"/>
              </a:spcBef>
              <a:buClr>
                <a:srgbClr val="808080"/>
              </a:buClr>
              <a:buSzPct val="60000"/>
              <a:buFont typeface="Wingdings" pitchFamily="2" charset="2"/>
              <a:buNone/>
              <a:defRPr/>
            </a:pPr>
            <a:r>
              <a:rPr lang="zh-CN" altLang="en-US" sz="1100" dirty="0">
                <a:solidFill>
                  <a:schemeClr val="bg1"/>
                </a:solidFill>
                <a:latin typeface="Arial" pitchFamily="34" charset="0"/>
                <a:ea typeface="华文细黑" pitchFamily="2" charset="-122"/>
                <a:cs typeface="+mn-cs"/>
              </a:rPr>
              <a:t>颜色</a:t>
            </a:r>
            <a:r>
              <a:rPr lang="en-US" altLang="zh-CN" sz="1100" dirty="0">
                <a:solidFill>
                  <a:schemeClr val="bg1"/>
                </a:solidFill>
                <a:latin typeface="Arial" pitchFamily="34" charset="0"/>
                <a:ea typeface="华文细黑" pitchFamily="2" charset="-122"/>
                <a:cs typeface="+mn-cs"/>
              </a:rPr>
              <a:t>:</a:t>
            </a:r>
            <a:r>
              <a:rPr lang="zh-CN" altLang="en-US" sz="1100" dirty="0">
                <a:solidFill>
                  <a:schemeClr val="bg1"/>
                </a:solidFill>
                <a:latin typeface="Arial" pitchFamily="34" charset="0"/>
                <a:ea typeface="华文细黑" pitchFamily="2" charset="-122"/>
                <a:cs typeface="+mn-cs"/>
              </a:rPr>
              <a:t>黑色</a:t>
            </a:r>
          </a:p>
          <a:p>
            <a:pPr algn="r" defTabSz="801688">
              <a:lnSpc>
                <a:spcPct val="105000"/>
              </a:lnSpc>
              <a:spcBef>
                <a:spcPct val="30000"/>
              </a:spcBef>
              <a:buClr>
                <a:srgbClr val="808080"/>
              </a:buClr>
              <a:buSzPct val="60000"/>
              <a:buFont typeface="Wingdings" pitchFamily="2" charset="2"/>
              <a:buNone/>
              <a:defRPr/>
            </a:pPr>
            <a:r>
              <a:rPr lang="zh-CN" altLang="en-US" sz="1100" dirty="0">
                <a:solidFill>
                  <a:schemeClr val="bg1"/>
                </a:solidFill>
                <a:latin typeface="Arial" pitchFamily="34" charset="0"/>
                <a:ea typeface="华文细黑" pitchFamily="2" charset="-122"/>
                <a:cs typeface="+mn-cs"/>
              </a:rPr>
              <a:t>字体</a:t>
            </a:r>
            <a:r>
              <a:rPr lang="en-US" altLang="zh-CN" sz="1100" dirty="0">
                <a:solidFill>
                  <a:schemeClr val="bg1"/>
                </a:solidFill>
                <a:latin typeface="Arial" pitchFamily="34" charset="0"/>
                <a:ea typeface="华文细黑" pitchFamily="2" charset="-122"/>
                <a:cs typeface="+mn-cs"/>
              </a:rPr>
              <a:t>:</a:t>
            </a:r>
            <a:r>
              <a:rPr lang="zh-CN" altLang="en-US" sz="1100" dirty="0">
                <a:solidFill>
                  <a:schemeClr val="bg1"/>
                </a:solidFill>
                <a:latin typeface="Arial" pitchFamily="34" charset="0"/>
                <a:ea typeface="华文细黑" pitchFamily="2" charset="-122"/>
                <a:cs typeface="+mn-cs"/>
              </a:rPr>
              <a:t>细黑体 </a:t>
            </a:r>
          </a:p>
          <a:p>
            <a:pPr algn="r" defTabSz="801688">
              <a:lnSpc>
                <a:spcPct val="105000"/>
              </a:lnSpc>
              <a:spcBef>
                <a:spcPct val="30000"/>
              </a:spcBef>
              <a:buClr>
                <a:srgbClr val="808080"/>
              </a:buClr>
              <a:buSzPct val="60000"/>
              <a:buFont typeface="Wingdings" pitchFamily="2" charset="2"/>
              <a:buNone/>
              <a:defRPr/>
            </a:pPr>
            <a:endParaRPr lang="zh-CN" altLang="en-US" sz="1100" dirty="0">
              <a:solidFill>
                <a:schemeClr val="bg1"/>
              </a:solidFill>
              <a:latin typeface="Arial" pitchFamily="34" charset="0"/>
              <a:ea typeface="华文细黑" pitchFamily="2" charset="-122"/>
              <a:cs typeface="+mn-cs"/>
            </a:endParaRPr>
          </a:p>
          <a:p>
            <a:pPr algn="r" defTabSz="801688">
              <a:lnSpc>
                <a:spcPct val="105000"/>
              </a:lnSpc>
              <a:spcBef>
                <a:spcPct val="30000"/>
              </a:spcBef>
              <a:buClr>
                <a:srgbClr val="808080"/>
              </a:buClr>
              <a:buSzPct val="60000"/>
              <a:buFont typeface="Wingdings" pitchFamily="2" charset="2"/>
              <a:buNone/>
              <a:defRPr/>
            </a:pPr>
            <a:endParaRPr lang="zh-CN" altLang="en-US" sz="1100" dirty="0">
              <a:solidFill>
                <a:schemeClr val="bg1"/>
              </a:solidFill>
              <a:latin typeface="Arial" pitchFamily="34" charset="0"/>
              <a:ea typeface="华文细黑" pitchFamily="2" charset="-122"/>
              <a:cs typeface="+mn-cs"/>
            </a:endParaRPr>
          </a:p>
          <a:p>
            <a:pPr algn="r" defTabSz="801688">
              <a:lnSpc>
                <a:spcPct val="105000"/>
              </a:lnSpc>
              <a:spcBef>
                <a:spcPct val="30000"/>
              </a:spcBef>
              <a:buClr>
                <a:srgbClr val="808080"/>
              </a:buClr>
              <a:buSzPct val="60000"/>
              <a:buFont typeface="Wingdings" pitchFamily="2" charset="2"/>
              <a:buNone/>
              <a:defRPr/>
            </a:pPr>
            <a:endParaRPr lang="zh-CN" altLang="en-US" sz="1100" dirty="0">
              <a:solidFill>
                <a:schemeClr val="bg1"/>
              </a:solidFill>
              <a:latin typeface="Arial" pitchFamily="34" charset="0"/>
              <a:ea typeface="华文细黑" pitchFamily="2" charset="-122"/>
              <a:cs typeface="+mn-cs"/>
            </a:endParaRPr>
          </a:p>
          <a:p>
            <a:pPr algn="r" defTabSz="801688">
              <a:lnSpc>
                <a:spcPct val="105000"/>
              </a:lnSpc>
              <a:spcBef>
                <a:spcPct val="30000"/>
              </a:spcBef>
              <a:buClr>
                <a:srgbClr val="808080"/>
              </a:buClr>
              <a:buSzPct val="60000"/>
              <a:buFont typeface="Wingdings" pitchFamily="2" charset="2"/>
              <a:buNone/>
              <a:defRPr/>
            </a:pPr>
            <a:endParaRPr lang="zh-CN" altLang="en-US" sz="1100" dirty="0">
              <a:solidFill>
                <a:schemeClr val="bg1"/>
              </a:solidFill>
              <a:latin typeface="Arial" pitchFamily="34" charset="0"/>
              <a:ea typeface="华文细黑" pitchFamily="2" charset="-122"/>
              <a:cs typeface="+mn-cs"/>
            </a:endParaRPr>
          </a:p>
          <a:p>
            <a:pPr algn="r" defTabSz="801688">
              <a:lnSpc>
                <a:spcPct val="105000"/>
              </a:lnSpc>
              <a:spcBef>
                <a:spcPct val="30000"/>
              </a:spcBef>
              <a:buClr>
                <a:srgbClr val="808080"/>
              </a:buClr>
              <a:buSzPct val="60000"/>
              <a:buFont typeface="Wingdings" pitchFamily="2" charset="2"/>
              <a:buNone/>
              <a:defRPr/>
            </a:pPr>
            <a:endParaRPr lang="en-US" altLang="zh-CN" sz="1100" dirty="0">
              <a:latin typeface="Arial" pitchFamily="34" charset="0"/>
              <a:ea typeface="华文细黑" pitchFamily="2" charset="-122"/>
              <a:cs typeface="+mn-cs"/>
            </a:endParaRPr>
          </a:p>
        </p:txBody>
      </p:sp>
      <p:sp>
        <p:nvSpPr>
          <p:cNvPr id="1413192" name="Rectangle 72"/>
          <p:cNvSpPr>
            <a:spLocks noChangeArrowheads="1"/>
          </p:cNvSpPr>
          <p:nvPr/>
        </p:nvSpPr>
        <p:spPr bwMode="auto">
          <a:xfrm>
            <a:off x="9199563" y="1423988"/>
            <a:ext cx="1049337" cy="2005012"/>
          </a:xfrm>
          <a:prstGeom prst="rect">
            <a:avLst/>
          </a:prstGeom>
          <a:noFill/>
          <a:ln w="9525">
            <a:noFill/>
            <a:miter lim="800000"/>
            <a:headEnd/>
            <a:tailEnd/>
          </a:ln>
          <a:effectLst/>
        </p:spPr>
        <p:txBody>
          <a:bodyPr lIns="80124" tIns="40063" rIns="80124" bIns="40063"/>
          <a:lstStyle/>
          <a:p>
            <a:pPr defTabSz="801688">
              <a:lnSpc>
                <a:spcPct val="120000"/>
              </a:lnSpc>
              <a:spcBef>
                <a:spcPct val="30000"/>
              </a:spcBef>
              <a:buClr>
                <a:srgbClr val="808080"/>
              </a:buClr>
              <a:buSzPct val="60000"/>
              <a:buFont typeface="Wingdings" pitchFamily="2" charset="2"/>
              <a:buNone/>
              <a:defRPr/>
            </a:pPr>
            <a:r>
              <a:rPr lang="zh-CN" altLang="en-US" sz="1100">
                <a:solidFill>
                  <a:schemeClr val="bg1"/>
                </a:solidFill>
                <a:latin typeface="华文细黑" pitchFamily="2" charset="-122"/>
                <a:ea typeface="华文细黑" pitchFamily="2" charset="-122"/>
                <a:cs typeface="+mn-cs"/>
              </a:rPr>
              <a:t>配色参考方案：</a:t>
            </a:r>
          </a:p>
          <a:p>
            <a:pPr defTabSz="801688">
              <a:lnSpc>
                <a:spcPct val="120000"/>
              </a:lnSpc>
              <a:spcBef>
                <a:spcPct val="30000"/>
              </a:spcBef>
              <a:buClr>
                <a:srgbClr val="808080"/>
              </a:buClr>
              <a:buSzPct val="60000"/>
              <a:buFont typeface="Wingdings" pitchFamily="2" charset="2"/>
              <a:buNone/>
              <a:defRPr/>
            </a:pPr>
            <a:r>
              <a:rPr lang="zh-CN" altLang="en-US" sz="1100">
                <a:solidFill>
                  <a:schemeClr val="bg1"/>
                </a:solidFill>
                <a:latin typeface="华文细黑" pitchFamily="2" charset="-122"/>
                <a:ea typeface="华文细黑" pitchFamily="2" charset="-122"/>
                <a:cs typeface="+mn-cs"/>
              </a:rPr>
              <a:t>建议同一页面内不超过四种颜色，以下是</a:t>
            </a:r>
            <a:r>
              <a:rPr lang="en-US" altLang="zh-CN" sz="1100">
                <a:solidFill>
                  <a:schemeClr val="bg1"/>
                </a:solidFill>
                <a:latin typeface="华文细黑" pitchFamily="2" charset="-122"/>
                <a:ea typeface="华文细黑" pitchFamily="2" charset="-122"/>
                <a:cs typeface="+mn-cs"/>
              </a:rPr>
              <a:t>13</a:t>
            </a:r>
            <a:r>
              <a:rPr lang="zh-CN" altLang="en-US" sz="1100">
                <a:solidFill>
                  <a:schemeClr val="bg1"/>
                </a:solidFill>
                <a:latin typeface="华文细黑" pitchFamily="2" charset="-122"/>
                <a:ea typeface="华文细黑" pitchFamily="2" charset="-122"/>
                <a:cs typeface="+mn-cs"/>
              </a:rPr>
              <a:t>组配色方案，同一页面内只选择一组使用。（仅供参考）</a:t>
            </a:r>
          </a:p>
          <a:p>
            <a:pPr defTabSz="801688">
              <a:lnSpc>
                <a:spcPct val="125000"/>
              </a:lnSpc>
              <a:spcBef>
                <a:spcPct val="30000"/>
              </a:spcBef>
              <a:buClr>
                <a:srgbClr val="808080"/>
              </a:buClr>
              <a:buSzPct val="60000"/>
              <a:buFont typeface="Wingdings" pitchFamily="2" charset="2"/>
              <a:buNone/>
              <a:defRPr/>
            </a:pPr>
            <a:endParaRPr lang="zh-CN" altLang="en-US" sz="1100">
              <a:solidFill>
                <a:schemeClr val="bg1"/>
              </a:solidFill>
              <a:latin typeface="华文细黑" pitchFamily="2" charset="-122"/>
              <a:ea typeface="华文细黑" pitchFamily="2" charset="-122"/>
              <a:cs typeface="+mn-cs"/>
            </a:endParaRPr>
          </a:p>
          <a:p>
            <a:pPr defTabSz="801688">
              <a:lnSpc>
                <a:spcPct val="125000"/>
              </a:lnSpc>
              <a:spcBef>
                <a:spcPct val="30000"/>
              </a:spcBef>
              <a:buClr>
                <a:srgbClr val="808080"/>
              </a:buClr>
              <a:buSzPct val="60000"/>
              <a:buFont typeface="Wingdings" pitchFamily="2" charset="2"/>
              <a:buChar char="l"/>
              <a:defRPr/>
            </a:pPr>
            <a:endParaRPr lang="zh-CN" altLang="en-US" sz="1100">
              <a:solidFill>
                <a:schemeClr val="bg1"/>
              </a:solidFill>
              <a:latin typeface="华文细黑" pitchFamily="2" charset="-122"/>
              <a:ea typeface="华文细黑" pitchFamily="2" charset="-122"/>
              <a:cs typeface="+mn-cs"/>
            </a:endParaRPr>
          </a:p>
          <a:p>
            <a:pPr defTabSz="801688">
              <a:lnSpc>
                <a:spcPct val="125000"/>
              </a:lnSpc>
              <a:spcBef>
                <a:spcPct val="30000"/>
              </a:spcBef>
              <a:buClr>
                <a:srgbClr val="808080"/>
              </a:buClr>
              <a:buSzPct val="60000"/>
              <a:buFont typeface="Wingdings" pitchFamily="2" charset="2"/>
              <a:buChar char="l"/>
              <a:defRPr/>
            </a:pPr>
            <a:endParaRPr lang="en-US" altLang="zh-CN" sz="1100">
              <a:solidFill>
                <a:schemeClr val="bg1"/>
              </a:solidFill>
              <a:latin typeface="华文细黑" pitchFamily="2" charset="-122"/>
              <a:ea typeface="华文细黑" pitchFamily="2" charset="-122"/>
              <a:cs typeface="+mn-cs"/>
            </a:endParaRPr>
          </a:p>
        </p:txBody>
      </p:sp>
      <p:sp>
        <p:nvSpPr>
          <p:cNvPr id="1413193" name="Rectangle 73"/>
          <p:cNvSpPr>
            <a:spLocks noChangeArrowheads="1"/>
          </p:cNvSpPr>
          <p:nvPr/>
        </p:nvSpPr>
        <p:spPr bwMode="auto">
          <a:xfrm>
            <a:off x="9199563" y="-61913"/>
            <a:ext cx="1049337" cy="838201"/>
          </a:xfrm>
          <a:prstGeom prst="rect">
            <a:avLst/>
          </a:prstGeom>
          <a:noFill/>
          <a:ln w="9525">
            <a:noFill/>
            <a:miter lim="800000"/>
            <a:headEnd/>
            <a:tailEnd/>
          </a:ln>
          <a:effectLst/>
        </p:spPr>
        <p:txBody>
          <a:bodyPr lIns="80124" tIns="40063" rIns="80124" bIns="40063"/>
          <a:lstStyle/>
          <a:p>
            <a:pPr defTabSz="801688">
              <a:lnSpc>
                <a:spcPct val="120000"/>
              </a:lnSpc>
              <a:spcBef>
                <a:spcPct val="30000"/>
              </a:spcBef>
              <a:buClr>
                <a:srgbClr val="808080"/>
              </a:buClr>
              <a:buSzPct val="60000"/>
              <a:buFont typeface="Wingdings" pitchFamily="2" charset="2"/>
              <a:buNone/>
              <a:defRPr/>
            </a:pPr>
            <a:r>
              <a:rPr lang="zh-CN" altLang="en-US" sz="1100">
                <a:solidFill>
                  <a:schemeClr val="bg1"/>
                </a:solidFill>
                <a:latin typeface="华文细黑" pitchFamily="2" charset="-122"/>
                <a:ea typeface="华文细黑" pitchFamily="2" charset="-122"/>
                <a:cs typeface="+mn-cs"/>
              </a:rPr>
              <a:t>客户或者合作伙伴的标志放在右上角</a:t>
            </a:r>
            <a:r>
              <a:rPr lang="en-US" altLang="zh-CN" sz="1100">
                <a:solidFill>
                  <a:schemeClr val="bg1"/>
                </a:solidFill>
                <a:latin typeface="华文细黑" pitchFamily="2" charset="-122"/>
                <a:ea typeface="华文细黑" pitchFamily="2" charset="-122"/>
                <a:cs typeface="+mn-cs"/>
              </a:rPr>
              <a:t>.</a:t>
            </a:r>
          </a:p>
          <a:p>
            <a:pPr defTabSz="801688">
              <a:lnSpc>
                <a:spcPct val="125000"/>
              </a:lnSpc>
              <a:spcBef>
                <a:spcPct val="30000"/>
              </a:spcBef>
              <a:buClr>
                <a:srgbClr val="808080"/>
              </a:buClr>
              <a:buSzPct val="60000"/>
              <a:buFont typeface="Wingdings" pitchFamily="2" charset="2"/>
              <a:buNone/>
              <a:defRPr/>
            </a:pPr>
            <a:endParaRPr lang="en-US" altLang="zh-CN" sz="1100">
              <a:solidFill>
                <a:schemeClr val="bg1"/>
              </a:solidFill>
              <a:latin typeface="华文细黑" pitchFamily="2" charset="-122"/>
              <a:ea typeface="华文细黑" pitchFamily="2" charset="-122"/>
              <a:cs typeface="+mn-cs"/>
            </a:endParaRPr>
          </a:p>
          <a:p>
            <a:pPr defTabSz="801688">
              <a:lnSpc>
                <a:spcPct val="125000"/>
              </a:lnSpc>
              <a:spcBef>
                <a:spcPct val="30000"/>
              </a:spcBef>
              <a:buClr>
                <a:srgbClr val="808080"/>
              </a:buClr>
              <a:buSzPct val="60000"/>
              <a:buFont typeface="Wingdings" pitchFamily="2" charset="2"/>
              <a:buChar char="l"/>
              <a:defRPr/>
            </a:pPr>
            <a:endParaRPr lang="en-US" altLang="zh-CN" sz="1100">
              <a:solidFill>
                <a:schemeClr val="bg1"/>
              </a:solidFill>
              <a:latin typeface="华文细黑" pitchFamily="2" charset="-122"/>
              <a:ea typeface="华文细黑" pitchFamily="2" charset="-122"/>
              <a:cs typeface="+mn-cs"/>
            </a:endParaRPr>
          </a:p>
          <a:p>
            <a:pPr defTabSz="801688">
              <a:lnSpc>
                <a:spcPct val="125000"/>
              </a:lnSpc>
              <a:spcBef>
                <a:spcPct val="30000"/>
              </a:spcBef>
              <a:buClr>
                <a:srgbClr val="808080"/>
              </a:buClr>
              <a:buSzPct val="60000"/>
              <a:buFont typeface="Wingdings" pitchFamily="2" charset="2"/>
              <a:buChar char="l"/>
              <a:defRPr/>
            </a:pPr>
            <a:endParaRPr lang="en-US" altLang="zh-CN" sz="1100">
              <a:solidFill>
                <a:schemeClr val="bg1"/>
              </a:solidFill>
              <a:latin typeface="华文细黑" pitchFamily="2" charset="-122"/>
              <a:ea typeface="华文细黑" pitchFamily="2" charset="-122"/>
              <a:cs typeface="+mn-cs"/>
            </a:endParaRPr>
          </a:p>
        </p:txBody>
      </p:sp>
      <p:sp>
        <p:nvSpPr>
          <p:cNvPr id="1413194" name="Rectangle 74"/>
          <p:cNvSpPr>
            <a:spLocks noChangeArrowheads="1"/>
          </p:cNvSpPr>
          <p:nvPr/>
        </p:nvSpPr>
        <p:spPr bwMode="auto">
          <a:xfrm>
            <a:off x="9269413" y="3429000"/>
            <a:ext cx="919162" cy="3490913"/>
          </a:xfrm>
          <a:prstGeom prst="rect">
            <a:avLst/>
          </a:prstGeom>
          <a:solidFill>
            <a:schemeClr val="bg1"/>
          </a:solidFill>
          <a:ln w="9525" algn="ctr">
            <a:noFill/>
            <a:miter lim="800000"/>
            <a:headEnd/>
            <a:tailEnd/>
          </a:ln>
          <a:effectLst/>
        </p:spPr>
        <p:txBody>
          <a:bodyPr lIns="91425" tIns="45712" rIns="91425" bIns="45712" anchor="ctr">
            <a:spAutoFit/>
          </a:bodyPr>
          <a:lstStyle/>
          <a:p>
            <a:pPr fontAlgn="t">
              <a:defRPr/>
            </a:pPr>
            <a:endParaRPr lang="zh-CN" altLang="en-US">
              <a:ea typeface="华文细黑" pitchFamily="2" charset="-122"/>
              <a:cs typeface="+mn-cs"/>
            </a:endParaRPr>
          </a:p>
        </p:txBody>
      </p:sp>
      <p:grpSp>
        <p:nvGrpSpPr>
          <p:cNvPr id="1036" name="Group 75"/>
          <p:cNvGrpSpPr>
            <a:grpSpLocks/>
          </p:cNvGrpSpPr>
          <p:nvPr/>
        </p:nvGrpSpPr>
        <p:grpSpPr bwMode="auto">
          <a:xfrm>
            <a:off x="9355138" y="3789363"/>
            <a:ext cx="739775" cy="182562"/>
            <a:chOff x="5893" y="2387"/>
            <a:chExt cx="466" cy="115"/>
          </a:xfrm>
        </p:grpSpPr>
        <p:sp>
          <p:nvSpPr>
            <p:cNvPr id="1413196" name="Rectangle 76"/>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197" name="Rectangle 77"/>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198" name="Rectangle 78"/>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199" name="Rectangle 79"/>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37" name="Group 80"/>
          <p:cNvGrpSpPr>
            <a:grpSpLocks/>
          </p:cNvGrpSpPr>
          <p:nvPr/>
        </p:nvGrpSpPr>
        <p:grpSpPr bwMode="auto">
          <a:xfrm>
            <a:off x="9355138" y="4005263"/>
            <a:ext cx="739775" cy="182562"/>
            <a:chOff x="5893" y="2523"/>
            <a:chExt cx="466" cy="115"/>
          </a:xfrm>
        </p:grpSpPr>
        <p:sp>
          <p:nvSpPr>
            <p:cNvPr id="1413201" name="Rectangle 81"/>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02" name="Rectangle 82"/>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03" name="Rectangle 83"/>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04" name="Rectangle 84"/>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38" name="Group 85"/>
          <p:cNvGrpSpPr>
            <a:grpSpLocks/>
          </p:cNvGrpSpPr>
          <p:nvPr/>
        </p:nvGrpSpPr>
        <p:grpSpPr bwMode="auto">
          <a:xfrm>
            <a:off x="9355138" y="4221163"/>
            <a:ext cx="739775" cy="182562"/>
            <a:chOff x="5893" y="2659"/>
            <a:chExt cx="466" cy="115"/>
          </a:xfrm>
        </p:grpSpPr>
        <p:sp>
          <p:nvSpPr>
            <p:cNvPr id="1413206" name="Rectangle 86"/>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07" name="Rectangle 87"/>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08" name="Rectangle 88"/>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09" name="Rectangle 89"/>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39" name="Group 90"/>
          <p:cNvGrpSpPr>
            <a:grpSpLocks/>
          </p:cNvGrpSpPr>
          <p:nvPr/>
        </p:nvGrpSpPr>
        <p:grpSpPr bwMode="auto">
          <a:xfrm>
            <a:off x="9355138" y="3573463"/>
            <a:ext cx="739775" cy="188912"/>
            <a:chOff x="5893" y="2251"/>
            <a:chExt cx="466" cy="119"/>
          </a:xfrm>
        </p:grpSpPr>
        <p:sp>
          <p:nvSpPr>
            <p:cNvPr id="1413211" name="Rectangle 91"/>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12" name="Rectangle 92"/>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13" name="Rectangle 93"/>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14" name="Rectangle 94"/>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40" name="Group 95"/>
          <p:cNvGrpSpPr>
            <a:grpSpLocks/>
          </p:cNvGrpSpPr>
          <p:nvPr/>
        </p:nvGrpSpPr>
        <p:grpSpPr bwMode="auto">
          <a:xfrm>
            <a:off x="9355138" y="4581525"/>
            <a:ext cx="739775" cy="182563"/>
            <a:chOff x="5893" y="2886"/>
            <a:chExt cx="466" cy="115"/>
          </a:xfrm>
        </p:grpSpPr>
        <p:sp>
          <p:nvSpPr>
            <p:cNvPr id="1413216" name="Rectangle 96"/>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17" name="Rectangle 97"/>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18" name="Rectangle 98"/>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19" name="Rectangle 99"/>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41" name="Group 100"/>
          <p:cNvGrpSpPr>
            <a:grpSpLocks/>
          </p:cNvGrpSpPr>
          <p:nvPr/>
        </p:nvGrpSpPr>
        <p:grpSpPr bwMode="auto">
          <a:xfrm>
            <a:off x="9355138" y="4797425"/>
            <a:ext cx="739775" cy="182563"/>
            <a:chOff x="5893" y="3022"/>
            <a:chExt cx="466" cy="115"/>
          </a:xfrm>
        </p:grpSpPr>
        <p:sp>
          <p:nvSpPr>
            <p:cNvPr id="1413221" name="Rectangle 101"/>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22" name="Rectangle 102"/>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23" name="Rectangle 103"/>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24" name="Rectangle 104"/>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42" name="Group 105"/>
          <p:cNvGrpSpPr>
            <a:grpSpLocks/>
          </p:cNvGrpSpPr>
          <p:nvPr/>
        </p:nvGrpSpPr>
        <p:grpSpPr bwMode="auto">
          <a:xfrm>
            <a:off x="9355138" y="5013325"/>
            <a:ext cx="739775" cy="182563"/>
            <a:chOff x="5893" y="3158"/>
            <a:chExt cx="466" cy="115"/>
          </a:xfrm>
        </p:grpSpPr>
        <p:sp>
          <p:nvSpPr>
            <p:cNvPr id="1413226" name="Rectangle 106"/>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27" name="Rectangle 107"/>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28" name="Rectangle 108"/>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29" name="Rectangle 109"/>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43" name="Group 110"/>
          <p:cNvGrpSpPr>
            <a:grpSpLocks/>
          </p:cNvGrpSpPr>
          <p:nvPr/>
        </p:nvGrpSpPr>
        <p:grpSpPr bwMode="auto">
          <a:xfrm>
            <a:off x="9355138" y="5373688"/>
            <a:ext cx="739775" cy="182562"/>
            <a:chOff x="5893" y="3385"/>
            <a:chExt cx="466" cy="115"/>
          </a:xfrm>
        </p:grpSpPr>
        <p:sp>
          <p:nvSpPr>
            <p:cNvPr id="1413231" name="Rectangle 111"/>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32" name="Rectangle 112"/>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33" name="Rectangle 113"/>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34" name="Rectangle 114"/>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44" name="Group 115"/>
          <p:cNvGrpSpPr>
            <a:grpSpLocks/>
          </p:cNvGrpSpPr>
          <p:nvPr/>
        </p:nvGrpSpPr>
        <p:grpSpPr bwMode="auto">
          <a:xfrm>
            <a:off x="9355138" y="5589588"/>
            <a:ext cx="739775" cy="182562"/>
            <a:chOff x="5893" y="3521"/>
            <a:chExt cx="466" cy="115"/>
          </a:xfrm>
        </p:grpSpPr>
        <p:sp>
          <p:nvSpPr>
            <p:cNvPr id="1413236" name="Rectangle 116"/>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37" name="Rectangle 117"/>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38" name="Rectangle 118"/>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39" name="Rectangle 119"/>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45" name="Group 120"/>
          <p:cNvGrpSpPr>
            <a:grpSpLocks/>
          </p:cNvGrpSpPr>
          <p:nvPr/>
        </p:nvGrpSpPr>
        <p:grpSpPr bwMode="auto">
          <a:xfrm>
            <a:off x="9355138" y="5805488"/>
            <a:ext cx="739775" cy="182562"/>
            <a:chOff x="5893" y="3657"/>
            <a:chExt cx="466" cy="115"/>
          </a:xfrm>
        </p:grpSpPr>
        <p:sp>
          <p:nvSpPr>
            <p:cNvPr id="1413241" name="Rectangle 121"/>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42" name="Rectangle 122"/>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43" name="Rectangle 123"/>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44" name="Rectangle 124"/>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46" name="Group 125"/>
          <p:cNvGrpSpPr>
            <a:grpSpLocks/>
          </p:cNvGrpSpPr>
          <p:nvPr/>
        </p:nvGrpSpPr>
        <p:grpSpPr bwMode="auto">
          <a:xfrm>
            <a:off x="9355138" y="6165850"/>
            <a:ext cx="739775" cy="182563"/>
            <a:chOff x="5893" y="3884"/>
            <a:chExt cx="466" cy="115"/>
          </a:xfrm>
        </p:grpSpPr>
        <p:sp>
          <p:nvSpPr>
            <p:cNvPr id="1413246" name="Rectangle 126"/>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47" name="Rectangle 127"/>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48" name="Rectangle 128"/>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49" name="Rectangle 129"/>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47" name="Group 130"/>
          <p:cNvGrpSpPr>
            <a:grpSpLocks/>
          </p:cNvGrpSpPr>
          <p:nvPr/>
        </p:nvGrpSpPr>
        <p:grpSpPr bwMode="auto">
          <a:xfrm>
            <a:off x="9355138" y="6391275"/>
            <a:ext cx="739775" cy="182563"/>
            <a:chOff x="5893" y="4026"/>
            <a:chExt cx="466" cy="115"/>
          </a:xfrm>
        </p:grpSpPr>
        <p:sp>
          <p:nvSpPr>
            <p:cNvPr id="1413251" name="Rectangle 131"/>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52" name="Rectangle 132"/>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53" name="Rectangle 133"/>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54" name="Rectangle 134"/>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grpSp>
        <p:nvGrpSpPr>
          <p:cNvPr id="1048" name="Group 135"/>
          <p:cNvGrpSpPr>
            <a:grpSpLocks/>
          </p:cNvGrpSpPr>
          <p:nvPr/>
        </p:nvGrpSpPr>
        <p:grpSpPr bwMode="auto">
          <a:xfrm>
            <a:off x="9355138" y="6615113"/>
            <a:ext cx="739775" cy="182562"/>
            <a:chOff x="5893" y="4167"/>
            <a:chExt cx="466" cy="115"/>
          </a:xfrm>
        </p:grpSpPr>
        <p:sp>
          <p:nvSpPr>
            <p:cNvPr id="1413256" name="Rectangle 136"/>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57" name="Rectangle 137"/>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58" name="Rectangle 138"/>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sp>
          <p:nvSpPr>
            <p:cNvPr id="1413259" name="Rectangle 139"/>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fontAlgn="t">
                <a:defRPr/>
              </a:pPr>
              <a:endParaRPr lang="zh-CN" altLang="en-US">
                <a:ea typeface="华文细黑"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987"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 id="2147483988" r:id="rId13"/>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800">
          <a:solidFill>
            <a:srgbClr val="990000"/>
          </a:solidFill>
          <a:latin typeface="+mj-lt"/>
          <a:ea typeface="SimHei" pitchFamily="2" charset="-122"/>
          <a:cs typeface="+mj-cs"/>
        </a:defRPr>
      </a:lvl1pPr>
      <a:lvl2pPr algn="l" defTabSz="801688" rtl="0" eaLnBrk="0" fontAlgn="base" hangingPunct="0">
        <a:spcBef>
          <a:spcPct val="0"/>
        </a:spcBef>
        <a:spcAft>
          <a:spcPct val="0"/>
        </a:spcAft>
        <a:defRPr sz="3800">
          <a:solidFill>
            <a:srgbClr val="990000"/>
          </a:solidFill>
          <a:latin typeface="FrutigerNext LT Medium" pitchFamily="34" charset="0"/>
          <a:ea typeface="SimHei" pitchFamily="2" charset="-122"/>
        </a:defRPr>
      </a:lvl2pPr>
      <a:lvl3pPr algn="l" defTabSz="801688" rtl="0" eaLnBrk="0" fontAlgn="base" hangingPunct="0">
        <a:spcBef>
          <a:spcPct val="0"/>
        </a:spcBef>
        <a:spcAft>
          <a:spcPct val="0"/>
        </a:spcAft>
        <a:defRPr sz="3800">
          <a:solidFill>
            <a:srgbClr val="990000"/>
          </a:solidFill>
          <a:latin typeface="FrutigerNext LT Medium" pitchFamily="34" charset="0"/>
          <a:ea typeface="SimHei" pitchFamily="2" charset="-122"/>
        </a:defRPr>
      </a:lvl3pPr>
      <a:lvl4pPr algn="l" defTabSz="801688" rtl="0" eaLnBrk="0" fontAlgn="base" hangingPunct="0">
        <a:spcBef>
          <a:spcPct val="0"/>
        </a:spcBef>
        <a:spcAft>
          <a:spcPct val="0"/>
        </a:spcAft>
        <a:defRPr sz="3800">
          <a:solidFill>
            <a:srgbClr val="990000"/>
          </a:solidFill>
          <a:latin typeface="FrutigerNext LT Medium" pitchFamily="34" charset="0"/>
          <a:ea typeface="SimHei" pitchFamily="2" charset="-122"/>
        </a:defRPr>
      </a:lvl4pPr>
      <a:lvl5pPr algn="l" defTabSz="801688" rtl="0" eaLnBrk="0" fontAlgn="base" hangingPunct="0">
        <a:spcBef>
          <a:spcPct val="0"/>
        </a:spcBef>
        <a:spcAft>
          <a:spcPct val="0"/>
        </a:spcAft>
        <a:defRPr sz="3800">
          <a:solidFill>
            <a:srgbClr val="990000"/>
          </a:solidFill>
          <a:latin typeface="FrutigerNext LT Medium" pitchFamily="34" charset="0"/>
          <a:ea typeface="SimHei" pitchFamily="2" charset="-122"/>
        </a:defRPr>
      </a:lvl5pPr>
      <a:lvl6pPr marL="457200" algn="l" defTabSz="801688" rtl="0" fontAlgn="base">
        <a:spcBef>
          <a:spcPct val="0"/>
        </a:spcBef>
        <a:spcAft>
          <a:spcPct val="0"/>
        </a:spcAft>
        <a:defRPr sz="38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8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8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800">
          <a:solidFill>
            <a:srgbClr val="990000"/>
          </a:solidFill>
          <a:latin typeface="FrutigerNext LT Medium" pitchFamily="34" charset="0"/>
          <a:ea typeface="黑体" pitchFamily="2" charset="-122"/>
        </a:defRPr>
      </a:lvl9pPr>
    </p:titleStyle>
    <p:bodyStyle>
      <a:lvl1pPr marL="301625" indent="-301625" algn="l" defTabSz="801688" rtl="0" eaLnBrk="0" fontAlgn="base" hangingPunct="0">
        <a:lnSpc>
          <a:spcPct val="140000"/>
        </a:lnSpc>
        <a:spcBef>
          <a:spcPct val="30000"/>
        </a:spcBef>
        <a:spcAft>
          <a:spcPct val="0"/>
        </a:spcAft>
        <a:buClr>
          <a:srgbClr val="808080"/>
        </a:buClr>
        <a:buSzPct val="60000"/>
        <a:buFont typeface="Wingdings" pitchFamily="2" charset="2"/>
        <a:buChar char="l"/>
        <a:defRPr sz="2200">
          <a:solidFill>
            <a:schemeClr val="tx1"/>
          </a:solidFill>
          <a:latin typeface="+mn-lt"/>
          <a:ea typeface="+mn-ea"/>
          <a:cs typeface="华文细黑"/>
        </a:defRPr>
      </a:lvl1pPr>
      <a:lvl2pPr marL="654050" indent="-252413" algn="l" defTabSz="801688" rtl="0" eaLnBrk="0" fontAlgn="base" hangingPunct="0">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cs typeface="华文细黑"/>
        </a:defRPr>
      </a:lvl2pPr>
      <a:lvl3pPr marL="1003300" indent="-201613" algn="l" defTabSz="801688" rtl="0" eaLnBrk="0" fontAlgn="base" hangingPunct="0">
        <a:lnSpc>
          <a:spcPct val="140000"/>
        </a:lnSpc>
        <a:spcBef>
          <a:spcPct val="30000"/>
        </a:spcBef>
        <a:spcAft>
          <a:spcPct val="0"/>
        </a:spcAft>
        <a:buSzPct val="50000"/>
        <a:buFont typeface="Wingdings" pitchFamily="2" charset="2"/>
        <a:buChar char="n"/>
        <a:defRPr sz="2400">
          <a:solidFill>
            <a:schemeClr val="tx1"/>
          </a:solidFill>
          <a:latin typeface="FrutigerNext LT Light" pitchFamily="34" charset="0"/>
          <a:ea typeface="+mn-ea"/>
          <a:cs typeface="华文细黑"/>
        </a:defRPr>
      </a:lvl3pPr>
      <a:lvl4pPr marL="1400175" indent="-198438" algn="l" defTabSz="801688" rtl="0" eaLnBrk="0" fontAlgn="base" hangingPunct="0">
        <a:lnSpc>
          <a:spcPct val="140000"/>
        </a:lnSpc>
        <a:spcBef>
          <a:spcPct val="30000"/>
        </a:spcBef>
        <a:spcAft>
          <a:spcPct val="0"/>
        </a:spcAft>
        <a:buChar char="–"/>
        <a:defRPr sz="1600">
          <a:solidFill>
            <a:schemeClr val="tx1"/>
          </a:solidFill>
          <a:latin typeface="+mj-lt"/>
          <a:ea typeface="+mn-ea"/>
          <a:cs typeface="华文细黑"/>
        </a:defRPr>
      </a:lvl4pPr>
      <a:lvl5pPr marL="1801813" indent="-201613" algn="l" defTabSz="801688"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cs typeface="华文细黑"/>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13" cstate="print"/>
          <a:srcRect/>
          <a:stretch>
            <a:fillRect/>
          </a:stretch>
        </p:blipFill>
        <p:spPr bwMode="auto">
          <a:xfrm>
            <a:off x="0" y="5943600"/>
            <a:ext cx="9144000" cy="931863"/>
          </a:xfrm>
          <a:prstGeom prst="rect">
            <a:avLst/>
          </a:prstGeom>
          <a:noFill/>
          <a:ln w="9525">
            <a:noFill/>
            <a:miter lim="800000"/>
            <a:headEnd/>
            <a:tailEnd/>
          </a:ln>
        </p:spPr>
      </p:pic>
      <p:sp>
        <p:nvSpPr>
          <p:cNvPr id="1418248" name="Text Box 8"/>
          <p:cNvSpPr txBox="1">
            <a:spLocks noChangeArrowheads="1"/>
          </p:cNvSpPr>
          <p:nvPr/>
        </p:nvSpPr>
        <p:spPr bwMode="auto">
          <a:xfrm>
            <a:off x="3395663" y="2503488"/>
            <a:ext cx="2582862" cy="704850"/>
          </a:xfrm>
          <a:prstGeom prst="rect">
            <a:avLst/>
          </a:prstGeom>
          <a:noFill/>
          <a:ln w="9525">
            <a:noFill/>
            <a:miter lim="800000"/>
            <a:headEnd/>
            <a:tailEnd/>
          </a:ln>
        </p:spPr>
        <p:txBody>
          <a:bodyPr wrap="none" lIns="78358" tIns="39179" rIns="78358" bIns="39179">
            <a:spAutoFit/>
          </a:bodyPr>
          <a:lstStyle/>
          <a:p>
            <a:pPr defTabSz="784225" eaLnBrk="0" hangingPunct="0">
              <a:defRPr/>
            </a:pPr>
            <a:r>
              <a:rPr lang="en-US" altLang="zh-CN" sz="4100">
                <a:solidFill>
                  <a:srgbClr val="990000"/>
                </a:solidFill>
                <a:latin typeface="Arial" charset="0"/>
                <a:ea typeface="ＭＳ Ｐゴシック" pitchFamily="34" charset="-128"/>
                <a:cs typeface="+mn-cs"/>
              </a:rPr>
              <a:t>Thank you</a:t>
            </a:r>
          </a:p>
        </p:txBody>
      </p:sp>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defRPr/>
            </a:pPr>
            <a:r>
              <a:rPr lang="en-US" altLang="zh-CN" sz="2400">
                <a:solidFill>
                  <a:srgbClr val="666666"/>
                </a:solidFill>
                <a:latin typeface="Arial" pitchFamily="34" charset="0"/>
                <a:ea typeface="MS PGothic" pitchFamily="34" charset="-128"/>
              </a:rPr>
              <a:t>www.huawei.com</a:t>
            </a:r>
            <a:endParaRPr lang="en-US" altLang="zh-CN" sz="2000">
              <a:solidFill>
                <a:srgbClr val="990000"/>
              </a:solidFill>
              <a:latin typeface="Arial"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Lst>
  <p:txStyles>
    <p:titleStyle>
      <a:lvl1pPr algn="ctr" defTabSz="801688" rtl="0" eaLnBrk="0" fontAlgn="base" hangingPunct="0">
        <a:spcBef>
          <a:spcPct val="0"/>
        </a:spcBef>
        <a:spcAft>
          <a:spcPct val="0"/>
        </a:spcAft>
        <a:defRPr sz="3700">
          <a:solidFill>
            <a:schemeClr val="tx2"/>
          </a:solidFill>
          <a:latin typeface="+mj-lt"/>
          <a:ea typeface="SimSun" pitchFamily="2" charset="-122"/>
          <a:cs typeface="+mj-cs"/>
        </a:defRPr>
      </a:lvl1pPr>
      <a:lvl2pPr algn="ctr" defTabSz="801688" rtl="0" eaLnBrk="0" fontAlgn="base" hangingPunct="0">
        <a:spcBef>
          <a:spcPct val="0"/>
        </a:spcBef>
        <a:spcAft>
          <a:spcPct val="0"/>
        </a:spcAft>
        <a:defRPr sz="3700">
          <a:solidFill>
            <a:schemeClr val="tx2"/>
          </a:solidFill>
          <a:latin typeface="Arial" charset="0"/>
          <a:ea typeface="SimSun" pitchFamily="2" charset="-122"/>
        </a:defRPr>
      </a:lvl2pPr>
      <a:lvl3pPr algn="ctr" defTabSz="801688" rtl="0" eaLnBrk="0" fontAlgn="base" hangingPunct="0">
        <a:spcBef>
          <a:spcPct val="0"/>
        </a:spcBef>
        <a:spcAft>
          <a:spcPct val="0"/>
        </a:spcAft>
        <a:defRPr sz="3700">
          <a:solidFill>
            <a:schemeClr val="tx2"/>
          </a:solidFill>
          <a:latin typeface="Arial" charset="0"/>
          <a:ea typeface="SimSun" pitchFamily="2" charset="-122"/>
        </a:defRPr>
      </a:lvl3pPr>
      <a:lvl4pPr algn="ctr" defTabSz="801688" rtl="0" eaLnBrk="0" fontAlgn="base" hangingPunct="0">
        <a:spcBef>
          <a:spcPct val="0"/>
        </a:spcBef>
        <a:spcAft>
          <a:spcPct val="0"/>
        </a:spcAft>
        <a:defRPr sz="3700">
          <a:solidFill>
            <a:schemeClr val="tx2"/>
          </a:solidFill>
          <a:latin typeface="Arial" charset="0"/>
          <a:ea typeface="SimSun" pitchFamily="2" charset="-122"/>
        </a:defRPr>
      </a:lvl4pPr>
      <a:lvl5pPr algn="ctr" defTabSz="801688" rtl="0" eaLnBrk="0" fontAlgn="base" hangingPunct="0">
        <a:spcBef>
          <a:spcPct val="0"/>
        </a:spcBef>
        <a:spcAft>
          <a:spcPct val="0"/>
        </a:spcAft>
        <a:defRPr sz="3700">
          <a:solidFill>
            <a:schemeClr val="tx2"/>
          </a:solidFill>
          <a:latin typeface="Arial" charset="0"/>
          <a:ea typeface="SimSun"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SimSun" pitchFamily="2" charset="-122"/>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SimSun" pitchFamily="2" charset="-122"/>
        </a:defRPr>
      </a:lvl2pPr>
      <a:lvl3pPr marL="1003300" indent="-201613" algn="l" defTabSz="801688" rtl="0" eaLnBrk="0" fontAlgn="base" hangingPunct="0">
        <a:spcBef>
          <a:spcPct val="20000"/>
        </a:spcBef>
        <a:spcAft>
          <a:spcPct val="0"/>
        </a:spcAft>
        <a:buChar char="•"/>
        <a:defRPr sz="2200">
          <a:solidFill>
            <a:schemeClr val="tx1"/>
          </a:solidFill>
          <a:latin typeface="+mn-lt"/>
          <a:ea typeface="SimSun" pitchFamily="2" charset="-122"/>
        </a:defRPr>
      </a:lvl3pPr>
      <a:lvl4pPr marL="1400175" indent="-198438" algn="l" defTabSz="801688" rtl="0" eaLnBrk="0" fontAlgn="base" hangingPunct="0">
        <a:spcBef>
          <a:spcPct val="20000"/>
        </a:spcBef>
        <a:spcAft>
          <a:spcPct val="0"/>
        </a:spcAft>
        <a:buChar char="–"/>
        <a:defRPr sz="1700">
          <a:solidFill>
            <a:schemeClr val="tx1"/>
          </a:solidFill>
          <a:latin typeface="+mn-lt"/>
          <a:ea typeface="SimSun" pitchFamily="2" charset="-122"/>
        </a:defRPr>
      </a:lvl4pPr>
      <a:lvl5pPr marL="1801813" indent="-201613" algn="l" defTabSz="801688" rtl="0" eaLnBrk="0" fontAlgn="base" hangingPunct="0">
        <a:spcBef>
          <a:spcPct val="20000"/>
        </a:spcBef>
        <a:spcAft>
          <a:spcPct val="0"/>
        </a:spcAft>
        <a:buChar char="»"/>
        <a:defRPr sz="1700">
          <a:solidFill>
            <a:schemeClr val="tx1"/>
          </a:solidFill>
          <a:latin typeface="+mn-lt"/>
          <a:ea typeface="SimSun" pitchFamily="2" charset="-122"/>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7"/>
          <p:cNvPicPr>
            <a:picLocks noChangeAspect="1" noChangeArrowheads="1"/>
          </p:cNvPicPr>
          <p:nvPr/>
        </p:nvPicPr>
        <p:blipFill>
          <a:blip r:embed="rId13" cstate="print"/>
          <a:srcRect/>
          <a:stretch>
            <a:fillRect/>
          </a:stretch>
        </p:blipFill>
        <p:spPr bwMode="auto">
          <a:xfrm>
            <a:off x="0" y="6221413"/>
            <a:ext cx="9142413" cy="636587"/>
          </a:xfrm>
          <a:prstGeom prst="rect">
            <a:avLst/>
          </a:prstGeom>
          <a:noFill/>
          <a:ln w="9525">
            <a:noFill/>
            <a:miter lim="800000"/>
            <a:headEnd/>
            <a:tailEnd/>
          </a:ln>
        </p:spPr>
      </p:pic>
      <p:sp>
        <p:nvSpPr>
          <p:cNvPr id="297987" name="Text Box 3"/>
          <p:cNvSpPr txBox="1">
            <a:spLocks noChangeArrowheads="1"/>
          </p:cNvSpPr>
          <p:nvPr/>
        </p:nvSpPr>
        <p:spPr bwMode="auto">
          <a:xfrm>
            <a:off x="652463" y="6438900"/>
            <a:ext cx="2828925" cy="261938"/>
          </a:xfrm>
          <a:prstGeom prst="rect">
            <a:avLst/>
          </a:prstGeom>
          <a:noFill/>
          <a:ln w="9525">
            <a:noFill/>
            <a:miter lim="800000"/>
            <a:headEnd/>
            <a:tailEnd/>
          </a:ln>
        </p:spPr>
        <p:txBody>
          <a:bodyPr wrap="none" lIns="79983" tIns="39997" rIns="79983" bIns="39997">
            <a:spAutoFit/>
          </a:bodyPr>
          <a:lstStyle/>
          <a:p>
            <a:pPr defTabSz="801688">
              <a:buSzPct val="100000"/>
              <a:defRPr/>
            </a:pPr>
            <a:r>
              <a:rPr lang="en-US" altLang="zh-CN" sz="1200">
                <a:solidFill>
                  <a:srgbClr val="000000"/>
                </a:solidFill>
                <a:latin typeface="FrutigerNext LT Bold" pitchFamily="20" charset="0"/>
                <a:ea typeface="宋体" pitchFamily="2" charset="-122"/>
                <a:cs typeface="Arial" charset="0"/>
                <a:sym typeface="Arial" charset="0"/>
              </a:rPr>
              <a:t>HUAWEI TECHNOLOGIES CO., LTD.</a:t>
            </a:r>
          </a:p>
        </p:txBody>
      </p:sp>
      <p:pic>
        <p:nvPicPr>
          <p:cNvPr id="4100" name="Picture 4" descr="8"/>
          <p:cNvPicPr>
            <a:picLocks noChangeAspect="1" noChangeArrowheads="1"/>
          </p:cNvPicPr>
          <p:nvPr/>
        </p:nvPicPr>
        <p:blipFill>
          <a:blip r:embed="rId14" cstate="print"/>
          <a:srcRect/>
          <a:stretch>
            <a:fillRect/>
          </a:stretch>
        </p:blipFill>
        <p:spPr bwMode="auto">
          <a:xfrm>
            <a:off x="7508875" y="6399213"/>
            <a:ext cx="1311275" cy="312737"/>
          </a:xfrm>
          <a:prstGeom prst="rect">
            <a:avLst/>
          </a:prstGeom>
          <a:noFill/>
          <a:ln w="9525">
            <a:noFill/>
            <a:miter lim="800000"/>
            <a:headEnd/>
            <a:tailEnd/>
          </a:ln>
        </p:spPr>
      </p:pic>
      <p:sp>
        <p:nvSpPr>
          <p:cNvPr id="297989" name="Rectangle 5"/>
          <p:cNvSpPr>
            <a:spLocks noGrp="1" noChangeArrowheads="1"/>
          </p:cNvSpPr>
          <p:nvPr>
            <p:ph type="dt" sz="half" idx="2"/>
          </p:nvPr>
        </p:nvSpPr>
        <p:spPr bwMode="auto">
          <a:xfrm>
            <a:off x="6361113" y="6489700"/>
            <a:ext cx="2097087"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smtClean="0">
                <a:solidFill>
                  <a:srgbClr val="000000"/>
                </a:solidFill>
                <a:latin typeface="FrutigerNext LT Bold" pitchFamily="34" charset="0"/>
                <a:ea typeface="MS PGothic" pitchFamily="34" charset="-128"/>
                <a:cs typeface="华文细黑"/>
              </a:defRPr>
            </a:lvl1pPr>
          </a:lstStyle>
          <a:p>
            <a:pPr>
              <a:defRPr/>
            </a:pPr>
            <a:r>
              <a:rPr lang="de-DE"/>
              <a:t>Page </a:t>
            </a:r>
            <a:fld id="{5BD4C94B-0B0D-403D-96A4-AED70FAB3039}" type="slidenum">
              <a:rPr lang="de-DE"/>
              <a:pPr>
                <a:defRPr/>
              </a:pPr>
              <a:t>‹#›</a:t>
            </a:fld>
            <a:endParaRPr lang="en-GB"/>
          </a:p>
        </p:txBody>
      </p:sp>
      <p:sp>
        <p:nvSpPr>
          <p:cNvPr id="4102" name="Rectangle 6"/>
          <p:cNvSpPr>
            <a:spLocks noGrp="1" noChangeArrowheads="1"/>
          </p:cNvSpPr>
          <p:nvPr>
            <p:ph type="title"/>
          </p:nvPr>
        </p:nvSpPr>
        <p:spPr bwMode="auto">
          <a:xfrm>
            <a:off x="652463" y="430213"/>
            <a:ext cx="7745412" cy="871537"/>
          </a:xfrm>
          <a:prstGeom prst="rect">
            <a:avLst/>
          </a:prstGeom>
          <a:noFill/>
          <a:ln w="9525">
            <a:noFill/>
            <a:miter lim="800000"/>
            <a:headEnd/>
            <a:tailEnd/>
          </a:ln>
        </p:spPr>
        <p:txBody>
          <a:bodyPr vert="horz" wrap="square" lIns="80002" tIns="39999" rIns="80002" bIns="39999" numCol="1" anchor="ctr" anchorCtr="0" compatLnSpc="1">
            <a:prstTxWarp prst="textNoShape">
              <a:avLst/>
            </a:prstTxWarp>
          </a:bodyPr>
          <a:lstStyle/>
          <a:p>
            <a:pPr lvl="0"/>
            <a:r>
              <a:rPr lang="zh-CN" altLang="en-US" smtClean="0"/>
              <a:t>单击此处编辑母版标题样式</a:t>
            </a:r>
          </a:p>
        </p:txBody>
      </p:sp>
      <p:sp>
        <p:nvSpPr>
          <p:cNvPr id="297991" name="Rectangle 7"/>
          <p:cNvSpPr>
            <a:spLocks noChangeArrowheads="1"/>
          </p:cNvSpPr>
          <p:nvPr/>
        </p:nvSpPr>
        <p:spPr bwMode="auto">
          <a:xfrm>
            <a:off x="3892550" y="6438900"/>
            <a:ext cx="2000250" cy="261938"/>
          </a:xfrm>
          <a:prstGeom prst="rect">
            <a:avLst/>
          </a:prstGeom>
          <a:noFill/>
          <a:ln w="9525" algn="ctr">
            <a:noFill/>
            <a:miter lim="800000"/>
            <a:headEnd/>
            <a:tailEnd/>
          </a:ln>
          <a:effectLst/>
        </p:spPr>
        <p:txBody>
          <a:bodyPr wrap="none" lIns="79952" tIns="39975" rIns="79952" bIns="39975">
            <a:spAutoFit/>
          </a:bodyPr>
          <a:lstStyle/>
          <a:p>
            <a:pPr defTabSz="801688">
              <a:buSzPct val="100000"/>
              <a:defRPr/>
            </a:pPr>
            <a:r>
              <a:rPr lang="en-US" altLang="zh-CN" sz="1200">
                <a:solidFill>
                  <a:srgbClr val="000000"/>
                </a:solidFill>
                <a:latin typeface="FrutigerNext LT Bold" pitchFamily="20" charset="0"/>
                <a:ea typeface="宋体" pitchFamily="2" charset="-122"/>
                <a:cs typeface="Arial" charset="0"/>
                <a:sym typeface="Arial" charset="0"/>
              </a:rPr>
              <a:t>Huawei Confidential </a:t>
            </a:r>
          </a:p>
        </p:txBody>
      </p:sp>
      <p:sp>
        <p:nvSpPr>
          <p:cNvPr id="297992" name="Rectangle 8"/>
          <p:cNvSpPr>
            <a:spLocks noChangeArrowheads="1"/>
          </p:cNvSpPr>
          <p:nvPr/>
        </p:nvSpPr>
        <p:spPr bwMode="auto">
          <a:xfrm>
            <a:off x="-1844675" y="528638"/>
            <a:ext cx="1844675" cy="5307012"/>
          </a:xfrm>
          <a:prstGeom prst="rect">
            <a:avLst/>
          </a:prstGeom>
          <a:noFill/>
          <a:ln w="9525">
            <a:noFill/>
            <a:miter lim="800000"/>
            <a:headEnd/>
            <a:tailEnd/>
          </a:ln>
          <a:effectLst/>
        </p:spPr>
        <p:txBody>
          <a:bodyPr lIns="79983" tIns="39997" rIns="79983" bIns="39997"/>
          <a:lstStyle/>
          <a:p>
            <a:pPr marL="312738" indent="-312738" algn="r" defTabSz="835025">
              <a:buSzPct val="85000"/>
              <a:defRPr/>
            </a:pPr>
            <a:r>
              <a:rPr lang="zh-CN" altLang="en-US" sz="1100">
                <a:solidFill>
                  <a:srgbClr val="FFFFFF"/>
                </a:solidFill>
                <a:latin typeface="Arial" pitchFamily="34" charset="0"/>
                <a:ea typeface="SimSun" pitchFamily="2" charset="-122"/>
                <a:cs typeface="Arial" pitchFamily="34" charset="0"/>
                <a:sym typeface="Arial" pitchFamily="34" charset="0"/>
              </a:rPr>
              <a:t>英文标题</a:t>
            </a:r>
            <a:r>
              <a:rPr lang="en-US" altLang="zh-CN" sz="1100">
                <a:solidFill>
                  <a:srgbClr val="FFFFFF"/>
                </a:solidFill>
                <a:latin typeface="Arial" pitchFamily="34" charset="0"/>
                <a:ea typeface="SimSun" pitchFamily="2" charset="-122"/>
                <a:cs typeface="Arial" pitchFamily="34" charset="0"/>
                <a:sym typeface="Arial" pitchFamily="34" charset="0"/>
              </a:rPr>
              <a:t>:32-35pt  </a:t>
            </a:r>
          </a:p>
          <a:p>
            <a:pPr marL="312738" indent="-312738" algn="r" defTabSz="835025">
              <a:buSzPct val="85000"/>
              <a:defRPr/>
            </a:pPr>
            <a:r>
              <a:rPr lang="zh-CN" altLang="en-US" sz="1100">
                <a:solidFill>
                  <a:srgbClr val="FFFFFF"/>
                </a:solidFill>
                <a:latin typeface="Arial" pitchFamily="34" charset="0"/>
                <a:ea typeface="SimSun" pitchFamily="2" charset="-122"/>
                <a:cs typeface="Arial" pitchFamily="34" charset="0"/>
                <a:sym typeface="Arial" pitchFamily="34" charset="0"/>
              </a:rPr>
              <a:t>颜色</a:t>
            </a:r>
            <a:r>
              <a:rPr lang="en-US" altLang="zh-CN" sz="1100">
                <a:solidFill>
                  <a:srgbClr val="FFFFFF"/>
                </a:solidFill>
                <a:latin typeface="Arial" pitchFamily="34" charset="0"/>
                <a:ea typeface="SimSun" pitchFamily="2" charset="-122"/>
                <a:cs typeface="Arial" pitchFamily="34" charset="0"/>
                <a:sym typeface="Arial" pitchFamily="34" charset="0"/>
              </a:rPr>
              <a:t>: R153 G0 B0</a:t>
            </a:r>
          </a:p>
          <a:p>
            <a:pPr marL="312738" indent="-312738" algn="r" defTabSz="835025">
              <a:buSzPct val="85000"/>
              <a:defRPr/>
            </a:pPr>
            <a:r>
              <a:rPr lang="zh-CN" altLang="en-US" sz="1100">
                <a:solidFill>
                  <a:srgbClr val="FFFFFF"/>
                </a:solidFill>
                <a:latin typeface="Arial" pitchFamily="34" charset="0"/>
                <a:ea typeface="SimSun" pitchFamily="2" charset="-122"/>
                <a:cs typeface="Arial" pitchFamily="34" charset="0"/>
                <a:sym typeface="Arial" pitchFamily="34" charset="0"/>
              </a:rPr>
              <a:t>内部使用字体 </a:t>
            </a:r>
            <a:r>
              <a:rPr lang="en-US" altLang="zh-CN" sz="1100">
                <a:solidFill>
                  <a:srgbClr val="FFFFFF"/>
                </a:solidFill>
                <a:latin typeface="Arial" pitchFamily="34" charset="0"/>
                <a:ea typeface="SimSun" pitchFamily="2" charset="-122"/>
                <a:cs typeface="Arial" pitchFamily="34" charset="0"/>
                <a:sym typeface="Arial" pitchFamily="34" charset="0"/>
              </a:rPr>
              <a:t>:</a:t>
            </a:r>
          </a:p>
          <a:p>
            <a:pPr marL="312738" indent="-312738" algn="r" defTabSz="835025">
              <a:buSzPct val="85000"/>
              <a:defRPr/>
            </a:pPr>
            <a:r>
              <a:rPr lang="en-US" altLang="zh-CN" sz="1100">
                <a:solidFill>
                  <a:srgbClr val="FFFFFF"/>
                </a:solidFill>
                <a:latin typeface="Arial" pitchFamily="34" charset="0"/>
                <a:ea typeface="SimSun" pitchFamily="2" charset="-122"/>
                <a:cs typeface="Arial" pitchFamily="34" charset="0"/>
                <a:sym typeface="Arial" pitchFamily="34" charset="0"/>
              </a:rPr>
              <a:t>FrutigerNext LT Medium</a:t>
            </a:r>
          </a:p>
          <a:p>
            <a:pPr marL="312738" indent="-312738" algn="r" defTabSz="835025">
              <a:buSzPct val="85000"/>
              <a:defRPr/>
            </a:pPr>
            <a:r>
              <a:rPr lang="zh-CN" altLang="en-US" sz="1100">
                <a:solidFill>
                  <a:srgbClr val="FFFFFF"/>
                </a:solidFill>
                <a:latin typeface="Arial" pitchFamily="34" charset="0"/>
                <a:ea typeface="SimSun" pitchFamily="2" charset="-122"/>
                <a:cs typeface="Arial" pitchFamily="34" charset="0"/>
                <a:sym typeface="Arial" pitchFamily="34" charset="0"/>
              </a:rPr>
              <a:t>外部使用字体 </a:t>
            </a:r>
            <a:r>
              <a:rPr lang="en-US" altLang="zh-CN" sz="1100">
                <a:solidFill>
                  <a:srgbClr val="FFFFFF"/>
                </a:solidFill>
                <a:latin typeface="Arial" pitchFamily="34" charset="0"/>
                <a:ea typeface="SimSun" pitchFamily="2" charset="-122"/>
                <a:cs typeface="Arial" pitchFamily="34" charset="0"/>
                <a:sym typeface="Arial" pitchFamily="34" charset="0"/>
              </a:rPr>
              <a:t>: Arial</a:t>
            </a:r>
          </a:p>
          <a:p>
            <a:pPr marL="312738" indent="-312738" algn="r" defTabSz="835025">
              <a:buSzPct val="85000"/>
              <a:defRPr/>
            </a:pPr>
            <a:endParaRPr lang="en-US" altLang="zh-CN" sz="1100">
              <a:solidFill>
                <a:srgbClr val="FFFFFF"/>
              </a:solidFill>
              <a:latin typeface="Arial" pitchFamily="34" charset="0"/>
              <a:ea typeface="SimSun" pitchFamily="2" charset="-122"/>
              <a:cs typeface="Arial" pitchFamily="34" charset="0"/>
              <a:sym typeface="Arial" pitchFamily="34" charset="0"/>
            </a:endParaRPr>
          </a:p>
          <a:p>
            <a:pPr marL="312738" indent="-312738" algn="r" defTabSz="835025">
              <a:buSzPct val="85000"/>
              <a:defRPr/>
            </a:pPr>
            <a:r>
              <a:rPr lang="zh-CN" altLang="en-US" sz="1100">
                <a:solidFill>
                  <a:srgbClr val="FFFFFF"/>
                </a:solidFill>
                <a:latin typeface="Arial" pitchFamily="34" charset="0"/>
                <a:ea typeface="SimSun" pitchFamily="2" charset="-122"/>
                <a:cs typeface="Arial" pitchFamily="34" charset="0"/>
                <a:sym typeface="Arial" pitchFamily="34" charset="0"/>
              </a:rPr>
              <a:t>中文标题</a:t>
            </a:r>
            <a:r>
              <a:rPr lang="en-US" altLang="zh-CN" sz="1100">
                <a:solidFill>
                  <a:srgbClr val="FFFFFF"/>
                </a:solidFill>
                <a:latin typeface="Arial" pitchFamily="34" charset="0"/>
                <a:ea typeface="SimSun" pitchFamily="2" charset="-122"/>
                <a:cs typeface="Arial" pitchFamily="34" charset="0"/>
                <a:sym typeface="Arial" pitchFamily="34" charset="0"/>
              </a:rPr>
              <a:t>:30-32pt  </a:t>
            </a:r>
          </a:p>
          <a:p>
            <a:pPr marL="312738" indent="-312738" algn="r" defTabSz="835025">
              <a:buSzPct val="85000"/>
              <a:defRPr/>
            </a:pPr>
            <a:r>
              <a:rPr lang="zh-CN" altLang="en-US" sz="1100">
                <a:solidFill>
                  <a:srgbClr val="FFFFFF"/>
                </a:solidFill>
                <a:latin typeface="Arial" pitchFamily="34" charset="0"/>
                <a:ea typeface="SimSun" pitchFamily="2" charset="-122"/>
                <a:cs typeface="Arial" pitchFamily="34" charset="0"/>
                <a:sym typeface="Arial" pitchFamily="34" charset="0"/>
              </a:rPr>
              <a:t>颜色</a:t>
            </a:r>
            <a:r>
              <a:rPr lang="en-US" altLang="zh-CN" sz="1100">
                <a:solidFill>
                  <a:srgbClr val="FFFFFF"/>
                </a:solidFill>
                <a:latin typeface="Arial" pitchFamily="34" charset="0"/>
                <a:ea typeface="SimSun" pitchFamily="2" charset="-122"/>
                <a:cs typeface="Arial" pitchFamily="34" charset="0"/>
                <a:sym typeface="Arial" pitchFamily="34" charset="0"/>
              </a:rPr>
              <a:t>: R153 G0 B0</a:t>
            </a:r>
          </a:p>
          <a:p>
            <a:pPr marL="312738" indent="-312738" algn="r" defTabSz="835025">
              <a:buSzPct val="85000"/>
              <a:defRPr/>
            </a:pPr>
            <a:r>
              <a:rPr lang="zh-CN" altLang="en-US" sz="1100">
                <a:solidFill>
                  <a:srgbClr val="FFFFFF"/>
                </a:solidFill>
                <a:latin typeface="Arial" pitchFamily="34" charset="0"/>
                <a:ea typeface="SimSun" pitchFamily="2" charset="-122"/>
                <a:cs typeface="Arial" pitchFamily="34" charset="0"/>
                <a:sym typeface="Arial" pitchFamily="34" charset="0"/>
              </a:rPr>
              <a:t>字体</a:t>
            </a:r>
            <a:r>
              <a:rPr lang="en-US" altLang="zh-CN" sz="1100">
                <a:solidFill>
                  <a:srgbClr val="FFFFFF"/>
                </a:solidFill>
                <a:latin typeface="Arial" pitchFamily="34" charset="0"/>
                <a:ea typeface="SimSun" pitchFamily="2" charset="-122"/>
                <a:cs typeface="Arial" pitchFamily="34" charset="0"/>
                <a:sym typeface="Arial" pitchFamily="34" charset="0"/>
              </a:rPr>
              <a:t>:</a:t>
            </a:r>
            <a:r>
              <a:rPr lang="zh-CN" altLang="en-US" sz="1100">
                <a:solidFill>
                  <a:srgbClr val="FFFFFF"/>
                </a:solidFill>
                <a:latin typeface="Arial" pitchFamily="34" charset="0"/>
                <a:ea typeface="SimSun" pitchFamily="2" charset="-122"/>
                <a:cs typeface="Arial" pitchFamily="34" charset="0"/>
                <a:sym typeface="Arial" pitchFamily="34" charset="0"/>
              </a:rPr>
              <a:t>黑体</a:t>
            </a:r>
          </a:p>
          <a:p>
            <a:pPr marL="312738" indent="-312738" algn="r" defTabSz="835025">
              <a:buSzPct val="85000"/>
              <a:defRPr/>
            </a:pPr>
            <a:endParaRPr lang="zh-CN" altLang="en-US" sz="1100">
              <a:solidFill>
                <a:srgbClr val="FFFFFF"/>
              </a:solidFill>
              <a:latin typeface="Arial" pitchFamily="34" charset="0"/>
              <a:ea typeface="SimSun" pitchFamily="2" charset="-122"/>
              <a:cs typeface="Arial" pitchFamily="34" charset="0"/>
              <a:sym typeface="Arial" pitchFamily="34" charset="0"/>
            </a:endParaRPr>
          </a:p>
          <a:p>
            <a:pPr marL="312738" indent="-312738" algn="r" defTabSz="835025">
              <a:buSzPct val="85000"/>
              <a:defRPr/>
            </a:pPr>
            <a:endParaRPr lang="zh-CN" altLang="en-US" sz="1100">
              <a:solidFill>
                <a:srgbClr val="FFFFFF"/>
              </a:solidFill>
              <a:latin typeface="Arial" pitchFamily="34" charset="0"/>
              <a:ea typeface="SimSun" pitchFamily="2" charset="-122"/>
              <a:cs typeface="Arial" pitchFamily="34" charset="0"/>
              <a:sym typeface="Arial" pitchFamily="34" charset="0"/>
            </a:endParaRPr>
          </a:p>
          <a:p>
            <a:pPr marL="312738" indent="-312738" algn="r" defTabSz="835025">
              <a:buSzPct val="85000"/>
              <a:defRPr/>
            </a:pPr>
            <a:endParaRPr lang="zh-CN" altLang="en-US" sz="1100">
              <a:solidFill>
                <a:srgbClr val="FFFFFF"/>
              </a:solidFill>
              <a:latin typeface="Arial" pitchFamily="34" charset="0"/>
              <a:ea typeface="SimSun" pitchFamily="2" charset="-122"/>
              <a:cs typeface="Arial" pitchFamily="34" charset="0"/>
              <a:sym typeface="Arial" pitchFamily="34" charset="0"/>
            </a:endParaRPr>
          </a:p>
          <a:p>
            <a:pPr marL="312738" indent="-312738" algn="r" defTabSz="835025">
              <a:buSzPct val="85000"/>
              <a:defRPr/>
            </a:pPr>
            <a:r>
              <a:rPr lang="zh-CN" altLang="en-US" sz="1100">
                <a:solidFill>
                  <a:srgbClr val="FFFFFF"/>
                </a:solidFill>
                <a:latin typeface="Arial" pitchFamily="34" charset="0"/>
                <a:ea typeface="SimSun" pitchFamily="2" charset="-122"/>
                <a:cs typeface="Arial" pitchFamily="34" charset="0"/>
                <a:sym typeface="Arial" pitchFamily="34" charset="0"/>
              </a:rPr>
              <a:t>英文正文</a:t>
            </a:r>
            <a:r>
              <a:rPr lang="en-US" altLang="zh-CN" sz="1100">
                <a:solidFill>
                  <a:srgbClr val="FFFFFF"/>
                </a:solidFill>
                <a:latin typeface="Arial" pitchFamily="34" charset="0"/>
                <a:ea typeface="SimSun" pitchFamily="2" charset="-122"/>
                <a:cs typeface="Arial" pitchFamily="34" charset="0"/>
                <a:sym typeface="Arial" pitchFamily="34" charset="0"/>
              </a:rPr>
              <a:t>:20-22pt</a:t>
            </a:r>
          </a:p>
          <a:p>
            <a:pPr marL="312738" indent="-312738" algn="r" defTabSz="835025">
              <a:buSzPct val="85000"/>
              <a:defRPr/>
            </a:pPr>
            <a:r>
              <a:rPr lang="zh-CN" altLang="en-US" sz="1100">
                <a:solidFill>
                  <a:srgbClr val="FFFFFF"/>
                </a:solidFill>
                <a:latin typeface="Arial" pitchFamily="34" charset="0"/>
                <a:ea typeface="SimSun" pitchFamily="2" charset="-122"/>
                <a:cs typeface="Arial" pitchFamily="34" charset="0"/>
                <a:sym typeface="Arial" pitchFamily="34" charset="0"/>
              </a:rPr>
              <a:t>子目录 </a:t>
            </a:r>
            <a:r>
              <a:rPr lang="en-US" altLang="zh-CN" sz="1100">
                <a:solidFill>
                  <a:srgbClr val="FFFFFF"/>
                </a:solidFill>
                <a:latin typeface="Arial" pitchFamily="34" charset="0"/>
                <a:ea typeface="SimSun" pitchFamily="2" charset="-122"/>
                <a:cs typeface="Arial" pitchFamily="34" charset="0"/>
                <a:sym typeface="Arial" pitchFamily="34" charset="0"/>
              </a:rPr>
              <a:t>(2-5</a:t>
            </a:r>
            <a:r>
              <a:rPr lang="zh-CN" altLang="en-US" sz="1100">
                <a:solidFill>
                  <a:srgbClr val="FFFFFF"/>
                </a:solidFill>
                <a:latin typeface="Arial" pitchFamily="34" charset="0"/>
                <a:ea typeface="SimSun" pitchFamily="2" charset="-122"/>
                <a:cs typeface="Arial" pitchFamily="34" charset="0"/>
                <a:sym typeface="Arial" pitchFamily="34" charset="0"/>
              </a:rPr>
              <a:t>级</a:t>
            </a:r>
            <a:r>
              <a:rPr lang="en-US" altLang="zh-CN" sz="1100">
                <a:solidFill>
                  <a:srgbClr val="FFFFFF"/>
                </a:solidFill>
                <a:latin typeface="Arial" pitchFamily="34" charset="0"/>
                <a:ea typeface="SimSun" pitchFamily="2" charset="-122"/>
                <a:cs typeface="Arial" pitchFamily="34" charset="0"/>
                <a:sym typeface="Arial" pitchFamily="34" charset="0"/>
              </a:rPr>
              <a:t>) :18pt  </a:t>
            </a:r>
          </a:p>
          <a:p>
            <a:pPr marL="312738" indent="-312738" algn="r" defTabSz="835025">
              <a:buSzPct val="85000"/>
              <a:defRPr/>
            </a:pPr>
            <a:r>
              <a:rPr lang="zh-CN" altLang="en-US" sz="1100">
                <a:solidFill>
                  <a:srgbClr val="FFFFFF"/>
                </a:solidFill>
                <a:latin typeface="Arial" pitchFamily="34" charset="0"/>
                <a:ea typeface="SimSun" pitchFamily="2" charset="-122"/>
                <a:cs typeface="Arial" pitchFamily="34" charset="0"/>
                <a:sym typeface="Arial" pitchFamily="34" charset="0"/>
              </a:rPr>
              <a:t>颜色</a:t>
            </a:r>
            <a:r>
              <a:rPr lang="en-US" altLang="zh-CN" sz="1100">
                <a:solidFill>
                  <a:srgbClr val="FFFFFF"/>
                </a:solidFill>
                <a:latin typeface="Arial" pitchFamily="34" charset="0"/>
                <a:ea typeface="SimSun" pitchFamily="2" charset="-122"/>
                <a:cs typeface="Arial" pitchFamily="34" charset="0"/>
                <a:sym typeface="Arial" pitchFamily="34" charset="0"/>
              </a:rPr>
              <a:t>:</a:t>
            </a:r>
            <a:r>
              <a:rPr lang="zh-CN" altLang="en-US" sz="1100">
                <a:solidFill>
                  <a:srgbClr val="FFFFFF"/>
                </a:solidFill>
                <a:latin typeface="Arial" pitchFamily="34" charset="0"/>
                <a:ea typeface="SimSun" pitchFamily="2" charset="-122"/>
                <a:cs typeface="Arial" pitchFamily="34" charset="0"/>
                <a:sym typeface="Arial" pitchFamily="34" charset="0"/>
              </a:rPr>
              <a:t>黑色</a:t>
            </a:r>
          </a:p>
          <a:p>
            <a:pPr marL="312738" indent="-312738" algn="r" defTabSz="835025">
              <a:buSzPct val="85000"/>
              <a:defRPr/>
            </a:pPr>
            <a:r>
              <a:rPr lang="zh-CN" altLang="en-US" sz="1100">
                <a:solidFill>
                  <a:srgbClr val="FFFFFF"/>
                </a:solidFill>
                <a:latin typeface="Arial" pitchFamily="34" charset="0"/>
                <a:ea typeface="SimSun" pitchFamily="2" charset="-122"/>
                <a:cs typeface="Arial" pitchFamily="34" charset="0"/>
                <a:sym typeface="Arial" pitchFamily="34" charset="0"/>
              </a:rPr>
              <a:t>内部使用字体 </a:t>
            </a:r>
            <a:r>
              <a:rPr lang="en-US" altLang="zh-CN" sz="1100">
                <a:solidFill>
                  <a:srgbClr val="FFFFFF"/>
                </a:solidFill>
                <a:latin typeface="Arial" pitchFamily="34" charset="0"/>
                <a:ea typeface="SimSun" pitchFamily="2" charset="-122"/>
                <a:cs typeface="Arial" pitchFamily="34" charset="0"/>
                <a:sym typeface="Arial" pitchFamily="34" charset="0"/>
              </a:rPr>
              <a:t>:</a:t>
            </a:r>
          </a:p>
          <a:p>
            <a:pPr marL="312738" indent="-312738" algn="r" defTabSz="835025">
              <a:buSzPct val="85000"/>
              <a:defRPr/>
            </a:pPr>
            <a:r>
              <a:rPr lang="en-US" altLang="zh-CN" sz="1100">
                <a:solidFill>
                  <a:srgbClr val="FFFFFF"/>
                </a:solidFill>
                <a:latin typeface="Arial" pitchFamily="34" charset="0"/>
                <a:ea typeface="SimSun" pitchFamily="2" charset="-122"/>
                <a:cs typeface="Arial" pitchFamily="34" charset="0"/>
                <a:sym typeface="Arial" pitchFamily="34" charset="0"/>
              </a:rPr>
              <a:t>FrutigerNext LT Regular</a:t>
            </a:r>
          </a:p>
          <a:p>
            <a:pPr marL="312738" indent="-312738" algn="r" defTabSz="835025">
              <a:buSzPct val="85000"/>
              <a:defRPr/>
            </a:pPr>
            <a:r>
              <a:rPr lang="zh-CN" altLang="en-US" sz="1100">
                <a:solidFill>
                  <a:srgbClr val="FFFFFF"/>
                </a:solidFill>
                <a:latin typeface="Arial" pitchFamily="34" charset="0"/>
                <a:ea typeface="SimSun" pitchFamily="2" charset="-122"/>
                <a:cs typeface="Arial" pitchFamily="34" charset="0"/>
                <a:sym typeface="Arial" pitchFamily="34" charset="0"/>
              </a:rPr>
              <a:t>外部使用字体 </a:t>
            </a:r>
            <a:r>
              <a:rPr lang="en-US" altLang="zh-CN" sz="1100">
                <a:solidFill>
                  <a:srgbClr val="FFFFFF"/>
                </a:solidFill>
                <a:latin typeface="Arial" pitchFamily="34" charset="0"/>
                <a:ea typeface="SimSun" pitchFamily="2" charset="-122"/>
                <a:cs typeface="Arial" pitchFamily="34" charset="0"/>
                <a:sym typeface="Arial" pitchFamily="34" charset="0"/>
              </a:rPr>
              <a:t>: Arial</a:t>
            </a:r>
          </a:p>
          <a:p>
            <a:pPr marL="312738" indent="-312738" algn="r" defTabSz="835025">
              <a:buSzPct val="85000"/>
              <a:defRPr/>
            </a:pPr>
            <a:endParaRPr lang="en-US" altLang="zh-CN" sz="1100">
              <a:solidFill>
                <a:srgbClr val="FFFFFF"/>
              </a:solidFill>
              <a:latin typeface="Arial" pitchFamily="34" charset="0"/>
              <a:ea typeface="SimSun" pitchFamily="2" charset="-122"/>
              <a:cs typeface="Arial" pitchFamily="34" charset="0"/>
              <a:sym typeface="Arial" pitchFamily="34" charset="0"/>
            </a:endParaRPr>
          </a:p>
          <a:p>
            <a:pPr marL="312738" indent="-312738" algn="r" defTabSz="835025">
              <a:buSzPct val="85000"/>
              <a:defRPr/>
            </a:pPr>
            <a:r>
              <a:rPr lang="zh-CN" altLang="en-US" sz="1100">
                <a:solidFill>
                  <a:srgbClr val="FFFFFF"/>
                </a:solidFill>
                <a:latin typeface="Arial" pitchFamily="34" charset="0"/>
                <a:ea typeface="SimSun" pitchFamily="2" charset="-122"/>
                <a:cs typeface="Arial" pitchFamily="34" charset="0"/>
                <a:sym typeface="Arial" pitchFamily="34" charset="0"/>
              </a:rPr>
              <a:t>中文正文</a:t>
            </a:r>
            <a:r>
              <a:rPr lang="en-US" altLang="zh-CN" sz="1100">
                <a:solidFill>
                  <a:srgbClr val="FFFFFF"/>
                </a:solidFill>
                <a:latin typeface="Arial" pitchFamily="34" charset="0"/>
                <a:ea typeface="SimSun" pitchFamily="2" charset="-122"/>
                <a:cs typeface="Arial" pitchFamily="34" charset="0"/>
                <a:sym typeface="Arial" pitchFamily="34" charset="0"/>
              </a:rPr>
              <a:t>:18-20pt</a:t>
            </a:r>
          </a:p>
          <a:p>
            <a:pPr marL="312738" indent="-312738" algn="r" defTabSz="835025">
              <a:buSzPct val="85000"/>
              <a:defRPr/>
            </a:pPr>
            <a:r>
              <a:rPr lang="zh-CN" altLang="en-US" sz="1100">
                <a:solidFill>
                  <a:srgbClr val="FFFFFF"/>
                </a:solidFill>
                <a:latin typeface="Arial" pitchFamily="34" charset="0"/>
                <a:ea typeface="SimSun" pitchFamily="2" charset="-122"/>
                <a:cs typeface="Arial" pitchFamily="34" charset="0"/>
                <a:sym typeface="Arial" pitchFamily="34" charset="0"/>
              </a:rPr>
              <a:t>子目录</a:t>
            </a:r>
            <a:r>
              <a:rPr lang="en-US" altLang="zh-CN" sz="1100">
                <a:solidFill>
                  <a:srgbClr val="FFFFFF"/>
                </a:solidFill>
                <a:latin typeface="Arial" pitchFamily="34" charset="0"/>
                <a:ea typeface="SimSun" pitchFamily="2" charset="-122"/>
                <a:cs typeface="Arial" pitchFamily="34" charset="0"/>
                <a:sym typeface="Arial" pitchFamily="34" charset="0"/>
              </a:rPr>
              <a:t>(2-5</a:t>
            </a:r>
            <a:r>
              <a:rPr lang="zh-CN" altLang="en-US" sz="1100">
                <a:solidFill>
                  <a:srgbClr val="FFFFFF"/>
                </a:solidFill>
                <a:latin typeface="Arial" pitchFamily="34" charset="0"/>
                <a:ea typeface="SimSun" pitchFamily="2" charset="-122"/>
                <a:cs typeface="Arial" pitchFamily="34" charset="0"/>
                <a:sym typeface="Arial" pitchFamily="34" charset="0"/>
              </a:rPr>
              <a:t>级</a:t>
            </a:r>
            <a:r>
              <a:rPr lang="en-US" altLang="zh-CN" sz="1100">
                <a:solidFill>
                  <a:srgbClr val="FFFFFF"/>
                </a:solidFill>
                <a:latin typeface="Arial" pitchFamily="34" charset="0"/>
                <a:ea typeface="SimSun" pitchFamily="2" charset="-122"/>
                <a:cs typeface="Arial" pitchFamily="34" charset="0"/>
                <a:sym typeface="Arial" pitchFamily="34" charset="0"/>
              </a:rPr>
              <a:t>):18pt </a:t>
            </a:r>
          </a:p>
          <a:p>
            <a:pPr marL="312738" indent="-312738" algn="r" defTabSz="835025">
              <a:buSzPct val="85000"/>
              <a:defRPr/>
            </a:pPr>
            <a:r>
              <a:rPr lang="zh-CN" altLang="en-US" sz="1100">
                <a:solidFill>
                  <a:srgbClr val="FFFFFF"/>
                </a:solidFill>
                <a:latin typeface="Arial" pitchFamily="34" charset="0"/>
                <a:ea typeface="SimSun" pitchFamily="2" charset="-122"/>
                <a:cs typeface="Arial" pitchFamily="34" charset="0"/>
                <a:sym typeface="Arial" pitchFamily="34" charset="0"/>
              </a:rPr>
              <a:t>颜色</a:t>
            </a:r>
            <a:r>
              <a:rPr lang="en-US" altLang="zh-CN" sz="1100">
                <a:solidFill>
                  <a:srgbClr val="FFFFFF"/>
                </a:solidFill>
                <a:latin typeface="Arial" pitchFamily="34" charset="0"/>
                <a:ea typeface="SimSun" pitchFamily="2" charset="-122"/>
                <a:cs typeface="Arial" pitchFamily="34" charset="0"/>
                <a:sym typeface="Arial" pitchFamily="34" charset="0"/>
              </a:rPr>
              <a:t>:</a:t>
            </a:r>
            <a:r>
              <a:rPr lang="zh-CN" altLang="en-US" sz="1100">
                <a:solidFill>
                  <a:srgbClr val="FFFFFF"/>
                </a:solidFill>
                <a:latin typeface="Arial" pitchFamily="34" charset="0"/>
                <a:ea typeface="SimSun" pitchFamily="2" charset="-122"/>
                <a:cs typeface="Arial" pitchFamily="34" charset="0"/>
                <a:sym typeface="Arial" pitchFamily="34" charset="0"/>
              </a:rPr>
              <a:t>黑色</a:t>
            </a:r>
          </a:p>
          <a:p>
            <a:pPr marL="312738" indent="-312738" algn="r" defTabSz="835025">
              <a:buSzPct val="85000"/>
              <a:defRPr/>
            </a:pPr>
            <a:r>
              <a:rPr lang="zh-CN" altLang="en-US" sz="1100">
                <a:solidFill>
                  <a:srgbClr val="FFFFFF"/>
                </a:solidFill>
                <a:latin typeface="Arial" pitchFamily="34" charset="0"/>
                <a:ea typeface="SimSun" pitchFamily="2" charset="-122"/>
                <a:cs typeface="Arial" pitchFamily="34" charset="0"/>
                <a:sym typeface="Arial" pitchFamily="34" charset="0"/>
              </a:rPr>
              <a:t>字体</a:t>
            </a:r>
            <a:r>
              <a:rPr lang="en-US" altLang="zh-CN" sz="1100">
                <a:solidFill>
                  <a:srgbClr val="FFFFFF"/>
                </a:solidFill>
                <a:latin typeface="Arial" pitchFamily="34" charset="0"/>
                <a:ea typeface="SimSun" pitchFamily="2" charset="-122"/>
                <a:cs typeface="Arial" pitchFamily="34" charset="0"/>
                <a:sym typeface="Arial" pitchFamily="34" charset="0"/>
              </a:rPr>
              <a:t>:</a:t>
            </a:r>
            <a:r>
              <a:rPr lang="zh-CN" altLang="en-US" sz="1100">
                <a:solidFill>
                  <a:srgbClr val="FFFFFF"/>
                </a:solidFill>
                <a:latin typeface="Arial" pitchFamily="34" charset="0"/>
                <a:ea typeface="SimSun" pitchFamily="2" charset="-122"/>
                <a:cs typeface="Arial" pitchFamily="34" charset="0"/>
                <a:sym typeface="Arial" pitchFamily="34" charset="0"/>
              </a:rPr>
              <a:t>细黑体 </a:t>
            </a:r>
          </a:p>
          <a:p>
            <a:pPr marL="312738" indent="-312738" algn="r" defTabSz="835025">
              <a:buSzPct val="85000"/>
              <a:defRPr/>
            </a:pPr>
            <a:endParaRPr lang="zh-CN" altLang="en-US" sz="1100">
              <a:solidFill>
                <a:srgbClr val="FFFFFF"/>
              </a:solidFill>
              <a:latin typeface="Arial" pitchFamily="34" charset="0"/>
              <a:ea typeface="SimSun" pitchFamily="2" charset="-122"/>
              <a:cs typeface="Arial" pitchFamily="34" charset="0"/>
              <a:sym typeface="Arial" pitchFamily="34" charset="0"/>
            </a:endParaRPr>
          </a:p>
          <a:p>
            <a:pPr marL="312738" indent="-312738" algn="r" defTabSz="835025">
              <a:buSzPct val="85000"/>
              <a:defRPr/>
            </a:pPr>
            <a:endParaRPr lang="zh-CN" altLang="en-US" sz="1100">
              <a:solidFill>
                <a:srgbClr val="FFFFFF"/>
              </a:solidFill>
              <a:latin typeface="Arial" pitchFamily="34" charset="0"/>
              <a:ea typeface="SimSun" pitchFamily="2" charset="-122"/>
              <a:cs typeface="Arial" pitchFamily="34" charset="0"/>
              <a:sym typeface="Arial" pitchFamily="34" charset="0"/>
            </a:endParaRPr>
          </a:p>
          <a:p>
            <a:pPr marL="312738" indent="-312738" algn="r" defTabSz="835025">
              <a:buSzPct val="85000"/>
              <a:defRPr/>
            </a:pPr>
            <a:endParaRPr lang="zh-CN" altLang="en-US" sz="1100">
              <a:solidFill>
                <a:srgbClr val="FFFFFF"/>
              </a:solidFill>
              <a:latin typeface="Arial" pitchFamily="34" charset="0"/>
              <a:ea typeface="SimSun" pitchFamily="2" charset="-122"/>
              <a:cs typeface="Arial" pitchFamily="34" charset="0"/>
              <a:sym typeface="Arial" pitchFamily="34" charset="0"/>
            </a:endParaRPr>
          </a:p>
          <a:p>
            <a:pPr marL="312738" indent="-312738" algn="r" defTabSz="835025">
              <a:buSzPct val="85000"/>
              <a:defRPr/>
            </a:pPr>
            <a:endParaRPr lang="zh-CN" altLang="en-US" sz="1100">
              <a:solidFill>
                <a:srgbClr val="FFFFFF"/>
              </a:solidFill>
              <a:latin typeface="Arial" pitchFamily="34" charset="0"/>
              <a:ea typeface="SimSun" pitchFamily="2" charset="-122"/>
              <a:cs typeface="Arial" pitchFamily="34" charset="0"/>
              <a:sym typeface="Arial" pitchFamily="34" charset="0"/>
            </a:endParaRPr>
          </a:p>
        </p:txBody>
      </p:sp>
      <p:grpSp>
        <p:nvGrpSpPr>
          <p:cNvPr id="4105" name="Group 9"/>
          <p:cNvGrpSpPr>
            <a:grpSpLocks/>
          </p:cNvGrpSpPr>
          <p:nvPr/>
        </p:nvGrpSpPr>
        <p:grpSpPr bwMode="auto">
          <a:xfrm>
            <a:off x="9269413" y="4294188"/>
            <a:ext cx="919162" cy="2625725"/>
            <a:chOff x="6814" y="3175"/>
            <a:chExt cx="675" cy="1930"/>
          </a:xfrm>
        </p:grpSpPr>
        <p:sp>
          <p:nvSpPr>
            <p:cNvPr id="297994" name="Rectangle 10"/>
            <p:cNvSpPr>
              <a:spLocks noChangeArrowheads="1"/>
            </p:cNvSpPr>
            <p:nvPr userDrawn="1"/>
          </p:nvSpPr>
          <p:spPr bwMode="auto">
            <a:xfrm>
              <a:off x="6814" y="3175"/>
              <a:ext cx="675" cy="1930"/>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en-US" b="1">
                <a:solidFill>
                  <a:srgbClr val="000000"/>
                </a:solidFill>
                <a:latin typeface="Arial" pitchFamily="34" charset="0"/>
                <a:ea typeface="SimSun" pitchFamily="2" charset="-122"/>
              </a:endParaRPr>
            </a:p>
          </p:txBody>
        </p:sp>
        <p:grpSp>
          <p:nvGrpSpPr>
            <p:cNvPr id="4110" name="Group 11"/>
            <p:cNvGrpSpPr>
              <a:grpSpLocks/>
            </p:cNvGrpSpPr>
            <p:nvPr userDrawn="1"/>
          </p:nvGrpSpPr>
          <p:grpSpPr bwMode="auto">
            <a:xfrm>
              <a:off x="6875" y="3220"/>
              <a:ext cx="544" cy="1856"/>
              <a:chOff x="6854" y="3200"/>
              <a:chExt cx="544" cy="1856"/>
            </a:xfrm>
          </p:grpSpPr>
          <p:sp>
            <p:nvSpPr>
              <p:cNvPr id="297996" name="Rectangle 12"/>
              <p:cNvSpPr>
                <a:spLocks noChangeArrowheads="1"/>
              </p:cNvSpPr>
              <p:nvPr userDrawn="1"/>
            </p:nvSpPr>
            <p:spPr bwMode="auto">
              <a:xfrm flipV="1">
                <a:off x="6990" y="3881"/>
                <a:ext cx="136" cy="133"/>
              </a:xfrm>
              <a:prstGeom prst="rect">
                <a:avLst/>
              </a:prstGeom>
              <a:solidFill>
                <a:srgbClr val="FFCC66"/>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7997" name="Rectangle 13"/>
              <p:cNvSpPr>
                <a:spLocks noChangeArrowheads="1"/>
              </p:cNvSpPr>
              <p:nvPr userDrawn="1"/>
            </p:nvSpPr>
            <p:spPr bwMode="auto">
              <a:xfrm flipV="1">
                <a:off x="7126" y="3881"/>
                <a:ext cx="134" cy="133"/>
              </a:xfrm>
              <a:prstGeom prst="rect">
                <a:avLst/>
              </a:prstGeom>
              <a:solidFill>
                <a:srgbClr val="FF9900"/>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7998" name="Rectangle 14"/>
              <p:cNvSpPr>
                <a:spLocks noChangeArrowheads="1"/>
              </p:cNvSpPr>
              <p:nvPr userDrawn="1"/>
            </p:nvSpPr>
            <p:spPr bwMode="auto">
              <a:xfrm flipV="1">
                <a:off x="7262" y="3881"/>
                <a:ext cx="136" cy="133"/>
              </a:xfrm>
              <a:prstGeom prst="rect">
                <a:avLst/>
              </a:prstGeom>
              <a:solidFill>
                <a:srgbClr val="99660A"/>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7999" name="Rectangle 15"/>
              <p:cNvSpPr>
                <a:spLocks noChangeArrowheads="1"/>
              </p:cNvSpPr>
              <p:nvPr userDrawn="1"/>
            </p:nvSpPr>
            <p:spPr bwMode="auto">
              <a:xfrm flipV="1">
                <a:off x="6854" y="3881"/>
                <a:ext cx="136" cy="133"/>
              </a:xfrm>
              <a:prstGeom prst="rect">
                <a:avLst/>
              </a:prstGeom>
              <a:solidFill>
                <a:srgbClr val="FFCC99"/>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00" name="Rectangle 16"/>
              <p:cNvSpPr>
                <a:spLocks noChangeArrowheads="1"/>
              </p:cNvSpPr>
              <p:nvPr userDrawn="1"/>
            </p:nvSpPr>
            <p:spPr bwMode="auto">
              <a:xfrm flipV="1">
                <a:off x="6990" y="4558"/>
                <a:ext cx="136" cy="135"/>
              </a:xfrm>
              <a:prstGeom prst="rect">
                <a:avLst/>
              </a:prstGeom>
              <a:solidFill>
                <a:srgbClr val="99CCFF"/>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01" name="Rectangle 17"/>
              <p:cNvSpPr>
                <a:spLocks noChangeArrowheads="1"/>
              </p:cNvSpPr>
              <p:nvPr userDrawn="1"/>
            </p:nvSpPr>
            <p:spPr bwMode="auto">
              <a:xfrm flipV="1">
                <a:off x="7126" y="4558"/>
                <a:ext cx="134" cy="135"/>
              </a:xfrm>
              <a:prstGeom prst="rect">
                <a:avLst/>
              </a:prstGeom>
              <a:solidFill>
                <a:srgbClr val="99CCCC"/>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02" name="Rectangle 18"/>
              <p:cNvSpPr>
                <a:spLocks noChangeArrowheads="1"/>
              </p:cNvSpPr>
              <p:nvPr userDrawn="1"/>
            </p:nvSpPr>
            <p:spPr bwMode="auto">
              <a:xfrm flipV="1">
                <a:off x="7262" y="4558"/>
                <a:ext cx="136" cy="135"/>
              </a:xfrm>
              <a:prstGeom prst="rect">
                <a:avLst/>
              </a:prstGeom>
              <a:solidFill>
                <a:srgbClr val="009999"/>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03" name="Rectangle 19"/>
              <p:cNvSpPr>
                <a:spLocks noChangeArrowheads="1"/>
              </p:cNvSpPr>
              <p:nvPr userDrawn="1"/>
            </p:nvSpPr>
            <p:spPr bwMode="auto">
              <a:xfrm flipV="1">
                <a:off x="6854" y="4558"/>
                <a:ext cx="136" cy="135"/>
              </a:xfrm>
              <a:prstGeom prst="rect">
                <a:avLst/>
              </a:prstGeom>
              <a:solidFill>
                <a:srgbClr val="CCCCFF"/>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04" name="Rectangle 20"/>
              <p:cNvSpPr>
                <a:spLocks noChangeArrowheads="1"/>
              </p:cNvSpPr>
              <p:nvPr userDrawn="1"/>
            </p:nvSpPr>
            <p:spPr bwMode="auto">
              <a:xfrm flipV="1">
                <a:off x="6990" y="4738"/>
                <a:ext cx="136" cy="133"/>
              </a:xfrm>
              <a:prstGeom prst="rect">
                <a:avLst/>
              </a:prstGeom>
              <a:solidFill>
                <a:srgbClr val="99CCCC"/>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05" name="Rectangle 21"/>
              <p:cNvSpPr>
                <a:spLocks noChangeArrowheads="1"/>
              </p:cNvSpPr>
              <p:nvPr userDrawn="1"/>
            </p:nvSpPr>
            <p:spPr bwMode="auto">
              <a:xfrm flipV="1">
                <a:off x="7126" y="4738"/>
                <a:ext cx="134" cy="133"/>
              </a:xfrm>
              <a:prstGeom prst="rect">
                <a:avLst/>
              </a:prstGeom>
              <a:solidFill>
                <a:srgbClr val="0099CC"/>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06" name="Rectangle 22"/>
              <p:cNvSpPr>
                <a:spLocks noChangeArrowheads="1"/>
              </p:cNvSpPr>
              <p:nvPr userDrawn="1"/>
            </p:nvSpPr>
            <p:spPr bwMode="auto">
              <a:xfrm flipV="1">
                <a:off x="7262" y="4738"/>
                <a:ext cx="136" cy="133"/>
              </a:xfrm>
              <a:prstGeom prst="rect">
                <a:avLst/>
              </a:prstGeom>
              <a:solidFill>
                <a:srgbClr val="006699"/>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07" name="Rectangle 23"/>
              <p:cNvSpPr>
                <a:spLocks noChangeArrowheads="1"/>
              </p:cNvSpPr>
              <p:nvPr userDrawn="1"/>
            </p:nvSpPr>
            <p:spPr bwMode="auto">
              <a:xfrm flipV="1">
                <a:off x="6854" y="4738"/>
                <a:ext cx="136" cy="133"/>
              </a:xfrm>
              <a:prstGeom prst="rect">
                <a:avLst/>
              </a:prstGeom>
              <a:solidFill>
                <a:srgbClr val="CCFF99"/>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08" name="Rectangle 24"/>
              <p:cNvSpPr>
                <a:spLocks noChangeArrowheads="1"/>
              </p:cNvSpPr>
              <p:nvPr userDrawn="1"/>
            </p:nvSpPr>
            <p:spPr bwMode="auto">
              <a:xfrm flipV="1">
                <a:off x="6854" y="4062"/>
                <a:ext cx="136" cy="134"/>
              </a:xfrm>
              <a:prstGeom prst="rect">
                <a:avLst/>
              </a:prstGeom>
              <a:solidFill>
                <a:srgbClr val="CCCCCC"/>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09" name="Rectangle 25"/>
              <p:cNvSpPr>
                <a:spLocks noChangeArrowheads="1"/>
              </p:cNvSpPr>
              <p:nvPr userDrawn="1"/>
            </p:nvSpPr>
            <p:spPr bwMode="auto">
              <a:xfrm flipV="1">
                <a:off x="6990" y="4062"/>
                <a:ext cx="136" cy="134"/>
              </a:xfrm>
              <a:prstGeom prst="rect">
                <a:avLst/>
              </a:prstGeom>
              <a:solidFill>
                <a:srgbClr val="FF9900"/>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10" name="Rectangle 26"/>
              <p:cNvSpPr>
                <a:spLocks noChangeArrowheads="1"/>
              </p:cNvSpPr>
              <p:nvPr userDrawn="1"/>
            </p:nvSpPr>
            <p:spPr bwMode="auto">
              <a:xfrm flipV="1">
                <a:off x="7126" y="4062"/>
                <a:ext cx="134" cy="134"/>
              </a:xfrm>
              <a:prstGeom prst="rect">
                <a:avLst/>
              </a:prstGeom>
              <a:solidFill>
                <a:srgbClr val="990000"/>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11" name="Rectangle 27"/>
              <p:cNvSpPr>
                <a:spLocks noChangeArrowheads="1"/>
              </p:cNvSpPr>
              <p:nvPr userDrawn="1"/>
            </p:nvSpPr>
            <p:spPr bwMode="auto">
              <a:xfrm flipV="1">
                <a:off x="7262" y="4062"/>
                <a:ext cx="136" cy="134"/>
              </a:xfrm>
              <a:prstGeom prst="rect">
                <a:avLst/>
              </a:prstGeom>
              <a:solidFill>
                <a:schemeClr val="tx1"/>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12" name="Rectangle 28"/>
              <p:cNvSpPr>
                <a:spLocks noChangeArrowheads="1"/>
              </p:cNvSpPr>
              <p:nvPr userDrawn="1"/>
            </p:nvSpPr>
            <p:spPr bwMode="auto">
              <a:xfrm flipV="1">
                <a:off x="6990" y="4378"/>
                <a:ext cx="136" cy="135"/>
              </a:xfrm>
              <a:prstGeom prst="rect">
                <a:avLst/>
              </a:prstGeom>
              <a:solidFill>
                <a:srgbClr val="CCFF99"/>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13" name="Rectangle 29"/>
              <p:cNvSpPr>
                <a:spLocks noChangeArrowheads="1"/>
              </p:cNvSpPr>
              <p:nvPr userDrawn="1"/>
            </p:nvSpPr>
            <p:spPr bwMode="auto">
              <a:xfrm flipV="1">
                <a:off x="7126" y="4378"/>
                <a:ext cx="134" cy="135"/>
              </a:xfrm>
              <a:prstGeom prst="rect">
                <a:avLst/>
              </a:prstGeom>
              <a:solidFill>
                <a:srgbClr val="669900"/>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14" name="Rectangle 30"/>
              <p:cNvSpPr>
                <a:spLocks noChangeArrowheads="1"/>
              </p:cNvSpPr>
              <p:nvPr userDrawn="1"/>
            </p:nvSpPr>
            <p:spPr bwMode="auto">
              <a:xfrm flipV="1">
                <a:off x="7262" y="4378"/>
                <a:ext cx="136" cy="135"/>
              </a:xfrm>
              <a:prstGeom prst="rect">
                <a:avLst/>
              </a:prstGeom>
              <a:solidFill>
                <a:schemeClr val="tx1"/>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15" name="Rectangle 31"/>
              <p:cNvSpPr>
                <a:spLocks noChangeArrowheads="1"/>
              </p:cNvSpPr>
              <p:nvPr userDrawn="1"/>
            </p:nvSpPr>
            <p:spPr bwMode="auto">
              <a:xfrm flipV="1">
                <a:off x="6854" y="4378"/>
                <a:ext cx="136" cy="135"/>
              </a:xfrm>
              <a:prstGeom prst="rect">
                <a:avLst/>
              </a:prstGeom>
              <a:solidFill>
                <a:srgbClr val="CCCCCC"/>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16" name="Rectangle 32"/>
              <p:cNvSpPr>
                <a:spLocks noChangeArrowheads="1"/>
              </p:cNvSpPr>
              <p:nvPr userDrawn="1"/>
            </p:nvSpPr>
            <p:spPr bwMode="auto">
              <a:xfrm flipV="1">
                <a:off x="6990" y="4919"/>
                <a:ext cx="136" cy="134"/>
              </a:xfrm>
              <a:prstGeom prst="rect">
                <a:avLst/>
              </a:prstGeom>
              <a:solidFill>
                <a:schemeClr val="hlink"/>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17" name="Rectangle 33"/>
              <p:cNvSpPr>
                <a:spLocks noChangeArrowheads="1"/>
              </p:cNvSpPr>
              <p:nvPr userDrawn="1"/>
            </p:nvSpPr>
            <p:spPr bwMode="auto">
              <a:xfrm flipV="1">
                <a:off x="7126" y="4919"/>
                <a:ext cx="134" cy="134"/>
              </a:xfrm>
              <a:prstGeom prst="rect">
                <a:avLst/>
              </a:prstGeom>
              <a:solidFill>
                <a:srgbClr val="006699"/>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18" name="Rectangle 34"/>
              <p:cNvSpPr>
                <a:spLocks noChangeArrowheads="1"/>
              </p:cNvSpPr>
              <p:nvPr userDrawn="1"/>
            </p:nvSpPr>
            <p:spPr bwMode="auto">
              <a:xfrm flipV="1">
                <a:off x="7262" y="4919"/>
                <a:ext cx="136" cy="134"/>
              </a:xfrm>
              <a:prstGeom prst="rect">
                <a:avLst/>
              </a:prstGeom>
              <a:solidFill>
                <a:schemeClr val="tx1"/>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19" name="Rectangle 35"/>
              <p:cNvSpPr>
                <a:spLocks noChangeArrowheads="1"/>
              </p:cNvSpPr>
              <p:nvPr userDrawn="1"/>
            </p:nvSpPr>
            <p:spPr bwMode="auto">
              <a:xfrm flipV="1">
                <a:off x="6854" y="4919"/>
                <a:ext cx="136" cy="134"/>
              </a:xfrm>
              <a:prstGeom prst="rect">
                <a:avLst/>
              </a:prstGeom>
              <a:solidFill>
                <a:srgbClr val="99CCFF"/>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20" name="Rectangle 36"/>
              <p:cNvSpPr>
                <a:spLocks noChangeArrowheads="1"/>
              </p:cNvSpPr>
              <p:nvPr userDrawn="1"/>
            </p:nvSpPr>
            <p:spPr bwMode="auto">
              <a:xfrm flipV="1">
                <a:off x="6990" y="3699"/>
                <a:ext cx="136" cy="134"/>
              </a:xfrm>
              <a:prstGeom prst="rect">
                <a:avLst/>
              </a:prstGeom>
              <a:solidFill>
                <a:srgbClr val="FF9900"/>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21" name="Rectangle 37"/>
              <p:cNvSpPr>
                <a:spLocks noChangeArrowheads="1"/>
              </p:cNvSpPr>
              <p:nvPr userDrawn="1"/>
            </p:nvSpPr>
            <p:spPr bwMode="auto">
              <a:xfrm flipV="1">
                <a:off x="7126" y="3699"/>
                <a:ext cx="134" cy="134"/>
              </a:xfrm>
              <a:prstGeom prst="rect">
                <a:avLst/>
              </a:prstGeom>
              <a:solidFill>
                <a:srgbClr val="99660A"/>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22" name="Rectangle 38"/>
              <p:cNvSpPr>
                <a:spLocks noChangeArrowheads="1"/>
              </p:cNvSpPr>
              <p:nvPr userDrawn="1"/>
            </p:nvSpPr>
            <p:spPr bwMode="auto">
              <a:xfrm flipV="1">
                <a:off x="7262" y="3699"/>
                <a:ext cx="136" cy="134"/>
              </a:xfrm>
              <a:prstGeom prst="rect">
                <a:avLst/>
              </a:prstGeom>
              <a:solidFill>
                <a:srgbClr val="990000"/>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23" name="Rectangle 39"/>
              <p:cNvSpPr>
                <a:spLocks noChangeArrowheads="1"/>
              </p:cNvSpPr>
              <p:nvPr userDrawn="1"/>
            </p:nvSpPr>
            <p:spPr bwMode="auto">
              <a:xfrm flipV="1">
                <a:off x="6854" y="3699"/>
                <a:ext cx="136" cy="134"/>
              </a:xfrm>
              <a:prstGeom prst="rect">
                <a:avLst/>
              </a:prstGeom>
              <a:solidFill>
                <a:srgbClr val="FFCC99"/>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24" name="Rectangle 40"/>
              <p:cNvSpPr>
                <a:spLocks noChangeArrowheads="1"/>
              </p:cNvSpPr>
              <p:nvPr userDrawn="1"/>
            </p:nvSpPr>
            <p:spPr bwMode="auto">
              <a:xfrm flipV="1">
                <a:off x="7126" y="3380"/>
                <a:ext cx="134" cy="135"/>
              </a:xfrm>
              <a:prstGeom prst="rect">
                <a:avLst/>
              </a:prstGeom>
              <a:solidFill>
                <a:srgbClr val="FF9900"/>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25" name="Rectangle 41"/>
              <p:cNvSpPr>
                <a:spLocks noChangeArrowheads="1"/>
              </p:cNvSpPr>
              <p:nvPr userDrawn="1"/>
            </p:nvSpPr>
            <p:spPr bwMode="auto">
              <a:xfrm flipV="1">
                <a:off x="7262" y="3380"/>
                <a:ext cx="136" cy="135"/>
              </a:xfrm>
              <a:prstGeom prst="rect">
                <a:avLst/>
              </a:prstGeom>
              <a:solidFill>
                <a:srgbClr val="CCCCCC"/>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26" name="Rectangle 42"/>
              <p:cNvSpPr>
                <a:spLocks noChangeArrowheads="1"/>
              </p:cNvSpPr>
              <p:nvPr userDrawn="1"/>
            </p:nvSpPr>
            <p:spPr bwMode="auto">
              <a:xfrm flipV="1">
                <a:off x="6854" y="3380"/>
                <a:ext cx="136" cy="135"/>
              </a:xfrm>
              <a:prstGeom prst="rect">
                <a:avLst/>
              </a:prstGeom>
              <a:solidFill>
                <a:srgbClr val="99CCFF"/>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27" name="Rectangle 43"/>
              <p:cNvSpPr>
                <a:spLocks noChangeArrowheads="1"/>
              </p:cNvSpPr>
              <p:nvPr userDrawn="1"/>
            </p:nvSpPr>
            <p:spPr bwMode="auto">
              <a:xfrm flipV="1">
                <a:off x="6990" y="3380"/>
                <a:ext cx="136" cy="135"/>
              </a:xfrm>
              <a:prstGeom prst="rect">
                <a:avLst/>
              </a:prstGeom>
              <a:solidFill>
                <a:srgbClr val="669900"/>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28" name="Rectangle 44"/>
              <p:cNvSpPr>
                <a:spLocks noChangeArrowheads="1"/>
              </p:cNvSpPr>
              <p:nvPr userDrawn="1"/>
            </p:nvSpPr>
            <p:spPr bwMode="auto">
              <a:xfrm flipV="1">
                <a:off x="7126" y="3203"/>
                <a:ext cx="134" cy="134"/>
              </a:xfrm>
              <a:prstGeom prst="rect">
                <a:avLst/>
              </a:prstGeom>
              <a:solidFill>
                <a:srgbClr val="B2B2B2"/>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29" name="Rectangle 45"/>
              <p:cNvSpPr>
                <a:spLocks noChangeArrowheads="1"/>
              </p:cNvSpPr>
              <p:nvPr userDrawn="1"/>
            </p:nvSpPr>
            <p:spPr bwMode="auto">
              <a:xfrm flipV="1">
                <a:off x="7262" y="3203"/>
                <a:ext cx="136" cy="134"/>
              </a:xfrm>
              <a:prstGeom prst="rect">
                <a:avLst/>
              </a:prstGeom>
              <a:solidFill>
                <a:srgbClr val="EAEAEA"/>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30" name="Rectangle 46"/>
              <p:cNvSpPr>
                <a:spLocks noChangeArrowheads="1"/>
              </p:cNvSpPr>
              <p:nvPr userDrawn="1"/>
            </p:nvSpPr>
            <p:spPr bwMode="auto">
              <a:xfrm flipV="1">
                <a:off x="6854" y="3203"/>
                <a:ext cx="136" cy="134"/>
              </a:xfrm>
              <a:prstGeom prst="rect">
                <a:avLst/>
              </a:prstGeom>
              <a:solidFill>
                <a:srgbClr val="990000"/>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298031" name="Rectangle 47"/>
              <p:cNvSpPr>
                <a:spLocks noChangeArrowheads="1"/>
              </p:cNvSpPr>
              <p:nvPr userDrawn="1"/>
            </p:nvSpPr>
            <p:spPr bwMode="auto">
              <a:xfrm flipV="1">
                <a:off x="6990" y="3203"/>
                <a:ext cx="136" cy="134"/>
              </a:xfrm>
              <a:prstGeom prst="rect">
                <a:avLst/>
              </a:prstGeom>
              <a:solidFill>
                <a:schemeClr val="tx1"/>
              </a:solidFill>
              <a:ln w="9525">
                <a:noFill/>
                <a:miter lim="800000"/>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grpSp>
      </p:grpSp>
      <p:sp>
        <p:nvSpPr>
          <p:cNvPr id="4106" name="Rectangle 48"/>
          <p:cNvSpPr>
            <a:spLocks noGrp="1" noChangeArrowheads="1"/>
          </p:cNvSpPr>
          <p:nvPr>
            <p:ph type="body" idx="1"/>
          </p:nvPr>
        </p:nvSpPr>
        <p:spPr bwMode="auto">
          <a:xfrm>
            <a:off x="684213" y="1574800"/>
            <a:ext cx="7927975" cy="4194175"/>
          </a:xfrm>
          <a:prstGeom prst="rect">
            <a:avLst/>
          </a:prstGeom>
          <a:noFill/>
          <a:ln w="9525">
            <a:noFill/>
            <a:miter lim="800000"/>
            <a:headEnd/>
            <a:tailEnd/>
          </a:ln>
        </p:spPr>
        <p:txBody>
          <a:bodyPr vert="horz" wrap="square" lIns="80013" tIns="40008" rIns="80013" bIns="4000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98033" name="Text Box 49"/>
          <p:cNvSpPr txBox="1">
            <a:spLocks noChangeArrowheads="1"/>
          </p:cNvSpPr>
          <p:nvPr/>
        </p:nvSpPr>
        <p:spPr bwMode="auto">
          <a:xfrm>
            <a:off x="9159875" y="-47625"/>
            <a:ext cx="892175" cy="2185988"/>
          </a:xfrm>
          <a:prstGeom prst="rect">
            <a:avLst/>
          </a:prstGeom>
          <a:noFill/>
          <a:ln w="9525">
            <a:noFill/>
            <a:miter lim="800000"/>
            <a:headEnd/>
            <a:tailEnd/>
          </a:ln>
          <a:effectLst/>
        </p:spPr>
        <p:txBody>
          <a:bodyPr lIns="83299" tIns="41652" rIns="83299" bIns="41652">
            <a:spAutoFit/>
          </a:bodyPr>
          <a:lstStyle/>
          <a:p>
            <a:pPr>
              <a:spcBef>
                <a:spcPct val="50000"/>
              </a:spcBef>
              <a:buSzPct val="100000"/>
              <a:defRPr/>
            </a:pPr>
            <a:r>
              <a:rPr lang="en-US" altLang="zh-CN" sz="1100">
                <a:solidFill>
                  <a:srgbClr val="FFFFFF"/>
                </a:solidFill>
                <a:latin typeface="华文细黑"/>
                <a:ea typeface="SimSun" pitchFamily="2" charset="-122"/>
                <a:cs typeface="Arial" pitchFamily="34" charset="0"/>
                <a:sym typeface="Arial" pitchFamily="34" charset="0"/>
              </a:rPr>
              <a:t>Put the logo of customers or partners on the upper right corner.</a:t>
            </a:r>
          </a:p>
          <a:p>
            <a:pPr>
              <a:spcBef>
                <a:spcPct val="50000"/>
              </a:spcBef>
              <a:buSzPct val="100000"/>
              <a:defRPr/>
            </a:pPr>
            <a:endParaRPr lang="en-US" altLang="zh-CN" sz="1100">
              <a:solidFill>
                <a:srgbClr val="FFFFFF"/>
              </a:solidFill>
              <a:latin typeface="华文细黑"/>
              <a:ea typeface="SimSun" pitchFamily="2" charset="-122"/>
              <a:cs typeface="Arial" pitchFamily="34" charset="0"/>
              <a:sym typeface="Arial" pitchFamily="34" charset="0"/>
            </a:endParaRPr>
          </a:p>
          <a:p>
            <a:pPr>
              <a:spcBef>
                <a:spcPct val="50000"/>
              </a:spcBef>
              <a:buSzPct val="100000"/>
              <a:defRPr/>
            </a:pPr>
            <a:endParaRPr lang="en-US" altLang="zh-CN" sz="1100">
              <a:solidFill>
                <a:srgbClr val="FFFFFF"/>
              </a:solidFill>
              <a:latin typeface="华文细黑"/>
              <a:ea typeface="SimSun" pitchFamily="2" charset="-122"/>
              <a:cs typeface="Arial" pitchFamily="34" charset="0"/>
              <a:sym typeface="Arial" pitchFamily="34" charset="0"/>
            </a:endParaRPr>
          </a:p>
          <a:p>
            <a:pPr>
              <a:spcBef>
                <a:spcPct val="50000"/>
              </a:spcBef>
              <a:buSzPct val="100000"/>
              <a:defRPr/>
            </a:pPr>
            <a:endParaRPr lang="zh-CN" altLang="en-US" sz="1100">
              <a:solidFill>
                <a:srgbClr val="FFFFFF"/>
              </a:solidFill>
              <a:latin typeface="华文细黑"/>
              <a:ea typeface="SimSun" pitchFamily="2" charset="-122"/>
              <a:cs typeface="Arial" pitchFamily="34" charset="0"/>
              <a:sym typeface="Arial" pitchFamily="34" charset="0"/>
            </a:endParaRPr>
          </a:p>
        </p:txBody>
      </p:sp>
      <p:sp>
        <p:nvSpPr>
          <p:cNvPr id="298034" name="Text Box 50"/>
          <p:cNvSpPr txBox="1">
            <a:spLocks noChangeArrowheads="1"/>
          </p:cNvSpPr>
          <p:nvPr/>
        </p:nvSpPr>
        <p:spPr bwMode="auto">
          <a:xfrm>
            <a:off x="9159875" y="2795588"/>
            <a:ext cx="1147763" cy="2101850"/>
          </a:xfrm>
          <a:prstGeom prst="rect">
            <a:avLst/>
          </a:prstGeom>
          <a:noFill/>
          <a:ln w="9525">
            <a:noFill/>
            <a:miter lim="800000"/>
            <a:headEnd/>
            <a:tailEnd/>
          </a:ln>
          <a:effectLst/>
        </p:spPr>
        <p:txBody>
          <a:bodyPr lIns="83299" tIns="41652" rIns="83299" bIns="41652">
            <a:spAutoFit/>
          </a:bodyPr>
          <a:lstStyle/>
          <a:p>
            <a:pPr>
              <a:buSzPct val="100000"/>
              <a:defRPr/>
            </a:pPr>
            <a:r>
              <a:rPr lang="zh-CN" altLang="en-US" sz="1100">
                <a:solidFill>
                  <a:srgbClr val="FFFFFF"/>
                </a:solidFill>
                <a:latin typeface="Arial" pitchFamily="34" charset="0"/>
                <a:ea typeface="SimSun" pitchFamily="2" charset="-122"/>
                <a:cs typeface="Arial" pitchFamily="34" charset="0"/>
                <a:sym typeface="Arial" pitchFamily="34" charset="0"/>
              </a:rPr>
              <a:t>配色参考方案：</a:t>
            </a:r>
          </a:p>
          <a:p>
            <a:pPr>
              <a:buSzPct val="100000"/>
              <a:defRPr/>
            </a:pPr>
            <a:r>
              <a:rPr lang="zh-CN" altLang="en-US" sz="1100">
                <a:solidFill>
                  <a:srgbClr val="FFFFFF"/>
                </a:solidFill>
                <a:latin typeface="Arial" pitchFamily="34" charset="0"/>
                <a:ea typeface="SimSun" pitchFamily="2" charset="-122"/>
                <a:cs typeface="Arial" pitchFamily="34" charset="0"/>
                <a:sym typeface="Arial" pitchFamily="34" charset="0"/>
              </a:rPr>
              <a:t>建议同一页面内不超过四种颜色，以下是９组配色方案，同一页面内只选择一组使用。</a:t>
            </a:r>
          </a:p>
          <a:p>
            <a:pPr>
              <a:buSzPct val="100000"/>
              <a:defRPr/>
            </a:pPr>
            <a:r>
              <a:rPr lang="zh-CN" altLang="en-US" sz="1100">
                <a:solidFill>
                  <a:srgbClr val="FFFFFF"/>
                </a:solidFill>
                <a:latin typeface="Arial" pitchFamily="34" charset="0"/>
                <a:ea typeface="SimSun" pitchFamily="2" charset="-122"/>
                <a:cs typeface="Arial" pitchFamily="34" charset="0"/>
                <a:sym typeface="Arial" pitchFamily="34" charset="0"/>
              </a:rPr>
              <a:t>（仅供参考）</a:t>
            </a:r>
          </a:p>
          <a:p>
            <a:pPr>
              <a:buSzPct val="100000"/>
              <a:defRPr/>
            </a:pPr>
            <a:endParaRPr lang="zh-CN" altLang="en-US" sz="1100">
              <a:solidFill>
                <a:srgbClr val="FFFFFF"/>
              </a:solidFill>
              <a:latin typeface="Arial" pitchFamily="34" charset="0"/>
              <a:ea typeface="SimSun" pitchFamily="2" charset="-122"/>
              <a:cs typeface="Arial" pitchFamily="34" charset="0"/>
              <a:sym typeface="Arial" pitchFamily="34" charset="0"/>
            </a:endParaRPr>
          </a:p>
          <a:p>
            <a:pPr>
              <a:buSzPct val="100000"/>
              <a:defRPr/>
            </a:pPr>
            <a:endParaRPr lang="zh-CN" altLang="en-US" sz="1100">
              <a:solidFill>
                <a:srgbClr val="FFFFFF"/>
              </a:solidFill>
              <a:latin typeface="Arial" pitchFamily="34" charset="0"/>
              <a:ea typeface="SimSun" pitchFamily="2" charset="-122"/>
              <a:cs typeface="Arial" pitchFamily="34" charset="0"/>
              <a:sym typeface="Arial" pitchFamily="34" charset="0"/>
            </a:endParaRPr>
          </a:p>
          <a:p>
            <a:pPr>
              <a:buSzPct val="100000"/>
              <a:defRPr/>
            </a:pPr>
            <a:endParaRPr lang="zh-CN" altLang="en-US" sz="1100">
              <a:solidFill>
                <a:srgbClr val="FFFFFF"/>
              </a:solidFill>
              <a:latin typeface="Arial" pitchFamily="34" charset="0"/>
              <a:ea typeface="SimSun" pitchFamily="2" charset="-122"/>
              <a:cs typeface="Arial" pitchFamily="34" charset="0"/>
              <a:sym typeface="Arial" pitchFamily="34" charset="0"/>
            </a:endParaRPr>
          </a:p>
          <a:p>
            <a:pPr>
              <a:buSzPct val="100000"/>
              <a:defRPr/>
            </a:pPr>
            <a:endParaRPr lang="zh-CN" altLang="en-US" sz="1100">
              <a:solidFill>
                <a:srgbClr val="FFFFFF"/>
              </a:solidFill>
              <a:latin typeface="Arial" pitchFamily="34" charset="0"/>
              <a:ea typeface="SimSun" pitchFamily="2" charset="-122"/>
              <a:cs typeface="Arial" pitchFamily="34" charset="0"/>
              <a:sym typeface="Arial" pitchFamily="34" charset="0"/>
            </a:endParaRPr>
          </a:p>
        </p:txBody>
      </p:sp>
    </p:spTree>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Lst>
  <p:hf sldNum="0" hdr="0" ftr="0"/>
  <p:txStyles>
    <p:titleStyle>
      <a:lvl1pPr algn="l" rtl="0" eaLnBrk="0" fontAlgn="base" hangingPunct="0">
        <a:spcBef>
          <a:spcPct val="0"/>
        </a:spcBef>
        <a:spcAft>
          <a:spcPct val="0"/>
        </a:spcAft>
        <a:defRPr sz="2700">
          <a:solidFill>
            <a:srgbClr val="990000"/>
          </a:solidFill>
          <a:latin typeface="+mj-lt"/>
          <a:ea typeface="SimSun" pitchFamily="2" charset="-122"/>
          <a:cs typeface="+mj-cs"/>
        </a:defRPr>
      </a:lvl1pPr>
      <a:lvl2pPr algn="l" rtl="0" eaLnBrk="0" fontAlgn="base" hangingPunct="0">
        <a:spcBef>
          <a:spcPct val="0"/>
        </a:spcBef>
        <a:spcAft>
          <a:spcPct val="0"/>
        </a:spcAft>
        <a:defRPr sz="2700">
          <a:solidFill>
            <a:srgbClr val="990000"/>
          </a:solidFill>
          <a:latin typeface="Arial" charset="0"/>
          <a:ea typeface="SimSun" pitchFamily="2" charset="-122"/>
        </a:defRPr>
      </a:lvl2pPr>
      <a:lvl3pPr algn="l" rtl="0" eaLnBrk="0" fontAlgn="base" hangingPunct="0">
        <a:spcBef>
          <a:spcPct val="0"/>
        </a:spcBef>
        <a:spcAft>
          <a:spcPct val="0"/>
        </a:spcAft>
        <a:defRPr sz="2700">
          <a:solidFill>
            <a:srgbClr val="990000"/>
          </a:solidFill>
          <a:latin typeface="Arial" charset="0"/>
          <a:ea typeface="SimSun" pitchFamily="2" charset="-122"/>
        </a:defRPr>
      </a:lvl3pPr>
      <a:lvl4pPr algn="l" rtl="0" eaLnBrk="0" fontAlgn="base" hangingPunct="0">
        <a:spcBef>
          <a:spcPct val="0"/>
        </a:spcBef>
        <a:spcAft>
          <a:spcPct val="0"/>
        </a:spcAft>
        <a:defRPr sz="2700">
          <a:solidFill>
            <a:srgbClr val="990000"/>
          </a:solidFill>
          <a:latin typeface="Arial" charset="0"/>
          <a:ea typeface="SimSun" pitchFamily="2" charset="-122"/>
        </a:defRPr>
      </a:lvl4pPr>
      <a:lvl5pPr algn="l" rtl="0" eaLnBrk="0" fontAlgn="base" hangingPunct="0">
        <a:spcBef>
          <a:spcPct val="0"/>
        </a:spcBef>
        <a:spcAft>
          <a:spcPct val="0"/>
        </a:spcAft>
        <a:defRPr sz="2700">
          <a:solidFill>
            <a:srgbClr val="990000"/>
          </a:solidFill>
          <a:latin typeface="Arial" charset="0"/>
          <a:ea typeface="SimSun" pitchFamily="2" charset="-122"/>
        </a:defRPr>
      </a:lvl5pPr>
      <a:lvl6pPr marL="457200" algn="l" rtl="0" fontAlgn="base">
        <a:spcBef>
          <a:spcPct val="0"/>
        </a:spcBef>
        <a:spcAft>
          <a:spcPct val="0"/>
        </a:spcAft>
        <a:defRPr sz="2700">
          <a:solidFill>
            <a:srgbClr val="990000"/>
          </a:solidFill>
          <a:latin typeface="Arial" charset="0"/>
          <a:ea typeface="宋体" pitchFamily="2" charset="-122"/>
        </a:defRPr>
      </a:lvl6pPr>
      <a:lvl7pPr marL="914400" algn="l" rtl="0" fontAlgn="base">
        <a:spcBef>
          <a:spcPct val="0"/>
        </a:spcBef>
        <a:spcAft>
          <a:spcPct val="0"/>
        </a:spcAft>
        <a:defRPr sz="2700">
          <a:solidFill>
            <a:srgbClr val="990000"/>
          </a:solidFill>
          <a:latin typeface="Arial" charset="0"/>
          <a:ea typeface="宋体" pitchFamily="2" charset="-122"/>
        </a:defRPr>
      </a:lvl7pPr>
      <a:lvl8pPr marL="1371600" algn="l" rtl="0" fontAlgn="base">
        <a:spcBef>
          <a:spcPct val="0"/>
        </a:spcBef>
        <a:spcAft>
          <a:spcPct val="0"/>
        </a:spcAft>
        <a:defRPr sz="2700">
          <a:solidFill>
            <a:srgbClr val="990000"/>
          </a:solidFill>
          <a:latin typeface="Arial" charset="0"/>
          <a:ea typeface="宋体" pitchFamily="2" charset="-122"/>
        </a:defRPr>
      </a:lvl8pPr>
      <a:lvl9pPr marL="1828800" algn="l" rtl="0" fontAlgn="base">
        <a:spcBef>
          <a:spcPct val="0"/>
        </a:spcBef>
        <a:spcAft>
          <a:spcPct val="0"/>
        </a:spcAft>
        <a:defRPr sz="2700">
          <a:solidFill>
            <a:srgbClr val="990000"/>
          </a:solidFill>
          <a:latin typeface="Arial" charset="0"/>
          <a:ea typeface="宋体" pitchFamily="2" charset="-122"/>
        </a:defRPr>
      </a:lvl9pPr>
    </p:titleStyle>
    <p:bodyStyle>
      <a:lvl1pPr marL="342900" indent="-342900" algn="l" rtl="0" eaLnBrk="0" fontAlgn="base" hangingPunct="0">
        <a:lnSpc>
          <a:spcPct val="125000"/>
        </a:lnSpc>
        <a:spcBef>
          <a:spcPct val="20000"/>
        </a:spcBef>
        <a:spcAft>
          <a:spcPct val="0"/>
        </a:spcAft>
        <a:buClr>
          <a:schemeClr val="bg2"/>
        </a:buClr>
        <a:buSzPct val="85000"/>
        <a:buChar char="•"/>
        <a:defRPr sz="1900" b="1">
          <a:solidFill>
            <a:schemeClr val="tx1"/>
          </a:solidFill>
          <a:latin typeface="+mn-lt"/>
          <a:ea typeface="SimSun" pitchFamily="2" charset="-122"/>
          <a:cs typeface="+mn-cs"/>
        </a:defRPr>
      </a:lvl1pPr>
      <a:lvl2pPr marL="742950" indent="-285750" algn="l" rtl="0" eaLnBrk="0" fontAlgn="base" hangingPunct="0">
        <a:lnSpc>
          <a:spcPct val="125000"/>
        </a:lnSpc>
        <a:spcBef>
          <a:spcPct val="20000"/>
        </a:spcBef>
        <a:spcAft>
          <a:spcPct val="0"/>
        </a:spcAft>
        <a:buFont typeface="Arial" pitchFamily="34" charset="0"/>
        <a:buChar char="›"/>
        <a:defRPr sz="1700">
          <a:solidFill>
            <a:schemeClr val="tx1"/>
          </a:solidFill>
          <a:latin typeface="+mn-lt"/>
          <a:ea typeface="SimSun" pitchFamily="2" charset="-122"/>
        </a:defRPr>
      </a:lvl2pPr>
      <a:lvl3pPr marL="1141413" indent="-227013" algn="l" rtl="0" eaLnBrk="0" fontAlgn="base" hangingPunct="0">
        <a:lnSpc>
          <a:spcPct val="125000"/>
        </a:lnSpc>
        <a:spcBef>
          <a:spcPct val="20000"/>
        </a:spcBef>
        <a:spcAft>
          <a:spcPct val="0"/>
        </a:spcAft>
        <a:buFont typeface="Arial" pitchFamily="34" charset="0"/>
        <a:buChar char="»"/>
        <a:defRPr sz="1700">
          <a:solidFill>
            <a:schemeClr val="tx1"/>
          </a:solidFill>
          <a:latin typeface="+mn-lt"/>
          <a:ea typeface="SimSun" pitchFamily="2" charset="-122"/>
        </a:defRPr>
      </a:lvl3pPr>
      <a:lvl4pPr marL="1598613" indent="-228600" algn="l" rtl="0" eaLnBrk="0" fontAlgn="base" hangingPunct="0">
        <a:lnSpc>
          <a:spcPct val="125000"/>
        </a:lnSpc>
        <a:spcBef>
          <a:spcPct val="20000"/>
        </a:spcBef>
        <a:spcAft>
          <a:spcPct val="0"/>
        </a:spcAft>
        <a:buChar char="–"/>
        <a:defRPr sz="1600">
          <a:solidFill>
            <a:schemeClr val="tx1"/>
          </a:solidFill>
          <a:latin typeface="+mn-lt"/>
          <a:ea typeface="SimSun" pitchFamily="2" charset="-122"/>
        </a:defRPr>
      </a:lvl4pPr>
      <a:lvl5pPr marL="2055813" indent="-228600" algn="l" rtl="0" eaLnBrk="0" fontAlgn="base" hangingPunct="0">
        <a:lnSpc>
          <a:spcPct val="125000"/>
        </a:lnSpc>
        <a:spcBef>
          <a:spcPct val="20000"/>
        </a:spcBef>
        <a:spcAft>
          <a:spcPct val="0"/>
        </a:spcAft>
        <a:buClr>
          <a:schemeClr val="bg2"/>
        </a:buClr>
        <a:buSzPct val="40000"/>
        <a:buFont typeface="Wingdings" pitchFamily="2" charset="2"/>
        <a:buChar char="l"/>
        <a:defRPr sz="1600">
          <a:solidFill>
            <a:schemeClr val="tx1"/>
          </a:solidFill>
          <a:latin typeface="+mn-lt"/>
          <a:ea typeface="SimSun" pitchFamily="2" charset="-122"/>
        </a:defRPr>
      </a:lvl5pPr>
      <a:lvl6pPr marL="2513013" indent="-228600" algn="l" rtl="0" fontAlgn="base">
        <a:lnSpc>
          <a:spcPct val="125000"/>
        </a:lnSpc>
        <a:spcBef>
          <a:spcPct val="20000"/>
        </a:spcBef>
        <a:spcAft>
          <a:spcPct val="0"/>
        </a:spcAft>
        <a:buClr>
          <a:schemeClr val="bg2"/>
        </a:buClr>
        <a:buSzPct val="40000"/>
        <a:buFont typeface="Wingdings" pitchFamily="2" charset="2"/>
        <a:buChar char="l"/>
        <a:defRPr sz="1600">
          <a:solidFill>
            <a:schemeClr val="tx1"/>
          </a:solidFill>
          <a:latin typeface="+mn-lt"/>
          <a:ea typeface="+mn-ea"/>
        </a:defRPr>
      </a:lvl6pPr>
      <a:lvl7pPr marL="2970213" indent="-228600" algn="l" rtl="0" fontAlgn="base">
        <a:lnSpc>
          <a:spcPct val="125000"/>
        </a:lnSpc>
        <a:spcBef>
          <a:spcPct val="20000"/>
        </a:spcBef>
        <a:spcAft>
          <a:spcPct val="0"/>
        </a:spcAft>
        <a:buClr>
          <a:schemeClr val="bg2"/>
        </a:buClr>
        <a:buSzPct val="40000"/>
        <a:buFont typeface="Wingdings" pitchFamily="2" charset="2"/>
        <a:buChar char="l"/>
        <a:defRPr sz="1600">
          <a:solidFill>
            <a:schemeClr val="tx1"/>
          </a:solidFill>
          <a:latin typeface="+mn-lt"/>
          <a:ea typeface="+mn-ea"/>
        </a:defRPr>
      </a:lvl7pPr>
      <a:lvl8pPr marL="3427413" indent="-228600" algn="l" rtl="0" fontAlgn="base">
        <a:lnSpc>
          <a:spcPct val="125000"/>
        </a:lnSpc>
        <a:spcBef>
          <a:spcPct val="20000"/>
        </a:spcBef>
        <a:spcAft>
          <a:spcPct val="0"/>
        </a:spcAft>
        <a:buClr>
          <a:schemeClr val="bg2"/>
        </a:buClr>
        <a:buSzPct val="40000"/>
        <a:buFont typeface="Wingdings" pitchFamily="2" charset="2"/>
        <a:buChar char="l"/>
        <a:defRPr sz="1600">
          <a:solidFill>
            <a:schemeClr val="tx1"/>
          </a:solidFill>
          <a:latin typeface="+mn-lt"/>
          <a:ea typeface="+mn-ea"/>
        </a:defRPr>
      </a:lvl8pPr>
      <a:lvl9pPr marL="3884613" indent="-228600" algn="l" rtl="0" fontAlgn="base">
        <a:lnSpc>
          <a:spcPct val="125000"/>
        </a:lnSpc>
        <a:spcBef>
          <a:spcPct val="20000"/>
        </a:spcBef>
        <a:spcAft>
          <a:spcPct val="0"/>
        </a:spcAft>
        <a:buClr>
          <a:schemeClr val="bg2"/>
        </a:buClr>
        <a:buSzPct val="40000"/>
        <a:buFont typeface="Wingdings" pitchFamily="2" charset="2"/>
        <a:buChar char="l"/>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localhost:7890/pages/SEA0505O/04/SEA0505O/04/resources/hedex-homepage.html" TargetMode="Externa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8" Type="http://schemas.openxmlformats.org/officeDocument/2006/relationships/image" Target="../media/image33.jpeg"/><Relationship Id="rId13" Type="http://schemas.openxmlformats.org/officeDocument/2006/relationships/image" Target="../media/image15.png"/><Relationship Id="rId3" Type="http://schemas.openxmlformats.org/officeDocument/2006/relationships/image" Target="../media/image19.jpeg"/><Relationship Id="rId7" Type="http://schemas.openxmlformats.org/officeDocument/2006/relationships/image" Target="../media/image32.jpeg"/><Relationship Id="rId12"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jpe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jpeg"/></Relationships>
</file>

<file path=ppt/slides/_rels/slide2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0.jpeg"/><Relationship Id="rId7" Type="http://schemas.openxmlformats.org/officeDocument/2006/relationships/image" Target="../media/image37.png"/><Relationship Id="rId12" Type="http://schemas.openxmlformats.org/officeDocument/2006/relationships/image" Target="../media/image15.png"/><Relationship Id="rId2" Type="http://schemas.openxmlformats.org/officeDocument/2006/relationships/image" Target="../media/image39.jpe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25.png"/><Relationship Id="rId5" Type="http://schemas.openxmlformats.org/officeDocument/2006/relationships/image" Target="../media/image42.jpeg"/><Relationship Id="rId10" Type="http://schemas.openxmlformats.org/officeDocument/2006/relationships/image" Target="../media/image45.png"/><Relationship Id="rId4" Type="http://schemas.openxmlformats.org/officeDocument/2006/relationships/image" Target="../media/image41.jpeg"/><Relationship Id="rId9"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6.png"/><Relationship Id="rId7"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2.png"/><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5.png"/><Relationship Id="rId7" Type="http://schemas.openxmlformats.org/officeDocument/2006/relationships/image" Target="../media/image33.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3.jpeg"/><Relationship Id="rId5" Type="http://schemas.openxmlformats.org/officeDocument/2006/relationships/image" Target="../media/image31.jpeg"/><Relationship Id="rId10" Type="http://schemas.openxmlformats.org/officeDocument/2006/relationships/image" Target="../media/image37.png"/><Relationship Id="rId4" Type="http://schemas.openxmlformats.org/officeDocument/2006/relationships/image" Target="../media/image15.png"/><Relationship Id="rId9" Type="http://schemas.openxmlformats.org/officeDocument/2006/relationships/image" Target="../media/image35.png"/></Relationships>
</file>

<file path=ppt/slides/_rels/slide3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34.jpeg"/><Relationship Id="rId3" Type="http://schemas.openxmlformats.org/officeDocument/2006/relationships/image" Target="../media/image54.jpeg"/><Relationship Id="rId7" Type="http://schemas.openxmlformats.org/officeDocument/2006/relationships/image" Target="../media/image56.png"/><Relationship Id="rId12" Type="http://schemas.openxmlformats.org/officeDocument/2006/relationships/image" Target="../media/image33.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53.jpeg"/><Relationship Id="rId5" Type="http://schemas.openxmlformats.org/officeDocument/2006/relationships/image" Target="../media/image51.png"/><Relationship Id="rId15" Type="http://schemas.openxmlformats.org/officeDocument/2006/relationships/image" Target="../media/image37.png"/><Relationship Id="rId10" Type="http://schemas.openxmlformats.org/officeDocument/2006/relationships/image" Target="../media/image31.jpeg"/><Relationship Id="rId4" Type="http://schemas.openxmlformats.org/officeDocument/2006/relationships/image" Target="../media/image25.png"/><Relationship Id="rId9" Type="http://schemas.openxmlformats.org/officeDocument/2006/relationships/image" Target="../media/image15.png"/><Relationship Id="rId1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35.png"/><Relationship Id="rId3" Type="http://schemas.openxmlformats.org/officeDocument/2006/relationships/image" Target="../media/image51.png"/><Relationship Id="rId7" Type="http://schemas.openxmlformats.org/officeDocument/2006/relationships/image" Target="../media/image56.png"/><Relationship Id="rId12" Type="http://schemas.openxmlformats.org/officeDocument/2006/relationships/image" Target="../media/image34.jpe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3.jpeg"/><Relationship Id="rId5" Type="http://schemas.openxmlformats.org/officeDocument/2006/relationships/image" Target="../media/image54.jpeg"/><Relationship Id="rId10" Type="http://schemas.openxmlformats.org/officeDocument/2006/relationships/image" Target="../media/image53.jpeg"/><Relationship Id="rId4" Type="http://schemas.openxmlformats.org/officeDocument/2006/relationships/image" Target="../media/image55.png"/><Relationship Id="rId9" Type="http://schemas.openxmlformats.org/officeDocument/2006/relationships/image" Target="../media/image31.jpeg"/><Relationship Id="rId1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upport.huawei.com/support/DocView.do?doc_id=SE0000497548&amp;doc_type=ProductManual-soft"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p>
            <a:pPr defTabSz="877888"/>
            <a:r>
              <a:rPr lang="en-US" altLang="zh-CN">
                <a:latin typeface="Calibri" pitchFamily="34" charset="0"/>
              </a:rPr>
              <a:t>Page</a:t>
            </a:r>
            <a:fld id="{6BB49C8C-F7D3-46E6-BF6E-2E82A5979EE0}" type="slidenum">
              <a:rPr lang="en-US" altLang="zh-CN">
                <a:latin typeface="Calibri" pitchFamily="34" charset="0"/>
              </a:rPr>
              <a:pPr defTabSz="877888"/>
              <a:t>0</a:t>
            </a:fld>
            <a:endParaRPr lang="en-US" altLang="zh-CN">
              <a:latin typeface="Calibri" pitchFamily="34" charset="0"/>
            </a:endParaRPr>
          </a:p>
        </p:txBody>
      </p:sp>
      <p:sp>
        <p:nvSpPr>
          <p:cNvPr id="5123" name="Rectangle 2"/>
          <p:cNvSpPr>
            <a:spLocks noChangeArrowheads="1"/>
          </p:cNvSpPr>
          <p:nvPr/>
        </p:nvSpPr>
        <p:spPr bwMode="auto">
          <a:xfrm>
            <a:off x="0" y="248785"/>
            <a:ext cx="7051675" cy="479425"/>
          </a:xfrm>
          <a:prstGeom prst="rect">
            <a:avLst/>
          </a:prstGeo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lIns="27432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Revision Record</a:t>
            </a:r>
          </a:p>
        </p:txBody>
      </p:sp>
      <p:sp>
        <p:nvSpPr>
          <p:cNvPr id="30724" name="DtsShapeName" descr="7061C352C6745DDE801475@9B82G0@C909;?8A9;O89QNQPHOVDH!!!BIHO@]p47096!!!!@5E596E111GC1GED7BE111GC1GED7BE!!!!!!!!!!!!!!!!!!!!!!!!!!!!!!!!!!!!!!!!!!!!!!!!!!!!9:J;Q9:J;P[11036784E!!BIHO@]{11036784!@5E15E311306187719D11306187719D!!!!!!!!!!!!!!!!!!!!!!!!!!!!!!!!!!!!!!!!!!!!!!!!!!!!9=0&gt;b88A?^E71139125!!!BIHO@]e711391251@5E158G1102E29D086D1102E29D086D!!!!!!!!!!!!!!!!!!!!!!!!!!!!!!!!!!!!!!!!!!!!!!!!!!!!8568g889?f[42958!!!!!!BIHO@]{42958!!!1@5E9D7E111GC1B1@277111GC1B1@277!!!!!!!!!!!!!!!!!!!!!!!!!!!!!!!!!!!!!!!!!!!!!!!!!!!!8=C?j8=O:JR42924!!!!!!BIHO@]r42924!!!1@5E9D7@111GC1B18E55NB@141010!Rngubn!Gtoe`ldou`m!HRRTD0/11/qqu!!!!!!!!!!!!!!!!!!!!!!8=I8T8=L8;R42924!!!!!!BIHO@]R42924!!!1@5E9D7@111GC1B18E55111GC1B18E55!!!!!!!!!!!!!!!!!!!!!!!!!!!!!!!!!!!!!!!!!!!!!!!!!!!!!!!!!!!!!!!!!!!!!!!!!!!!!!!!!!!!!!!!!!!!!!!!!!!!!!!!!!!!!!!!!!!!!!!!!!!!!!!!!!!!!!!!!!!!!!!!!!!!!!!!!!!!!!!!!!!!!!!!!!!!!!!!!!!!!!!!!!!!!!!!!!!!!!!!!!!!!!!!!!!!!!!!!!!!!!!!!!!!!!!!!!!!!!!!!!!!!!!!!!!!!!!!!!!!!!!!!!!!!!!!!!!!!!!!!!!!!!!!!!!!!!!!!!!!!!!!!!!!!!!!!!!!!!!!!!!!!!!!!!!!!!!!!!!!!!!!!!!!!!!!!!!!!!!!!!!!!!!!!!!!!!!!!!!!!!!!!!!!!!!!!!!!!!!!!!!!!!!!!!!!!!!!!!!!!!!!!!!!!!!!!!!!!!!!!!!!!!!!!!!!!!!!!!!!!!!!!!!!!!!!!!!!!!!!!!!!!!!!!!!!!!!!!!!!!!!!!!!!!!!!!!!!!!!!!!!!!!!!!!!!!!!!!!!!!!!!!!!!!!!!!!!!!!!!!!!!!!!!!!!!!!!!!!!!!!!!!!!!!!!!!!!!!!!!!!!!!!!!!!!!!!!!!!!!!!!!!!!!!!!!!!!!!!!!!!!!!!!!!!!!!!!!!!!!!!!!!!!!!!!!!!!!!!!!!!!!!!!!!!!!!!!!!!!!!!!!!!!!!!!!!!!!!!!!!!!!!!!!!!!!!!!!!!!!!!!!!!!!!!!!!!!!!!!!!!!!!!!!!!!!!!!!!!!!!!!!!!!!!!!!!!!!!!!!!!!!!!!!!!!!!!!!!!!!!!!!!!!!!!!!!!!!!!!!!!!!!!!!!!!!!!!!!!!!!!!!!!!!!!!!!!!!!!!!!!!!!!!!!!!!!!!!!!!!!!!!!!!!!!!!!!!!!!!!!!!!!!!!!!!!!!!!!!!!!!!!!!!!!!!!!!!!!!!!!!!!!!!!!!!!!!!!!!!!!!!!!!!!!!!!!!!!!!!!!!!!!!!!!!!!!!!!!!!!!!!!!!!!!!!!!!!!!!!!!!!!!!!!!!!!!!!!!!!!!!!!!!!!!!!!!!!!!!!!!!!!!!!!!!!!!!!!!!!!!!!!!!!!!!!!!!!!!!!!!!!!!!!!!!!!!!!!!!!!!!!!!!!!!!!!!!!!!!!!!!!!!!!!!!!!!!!!!!!!!!!!!!!!!!!!!!!!!!!!!!!!!!!!!!!!!!!!!!!!!!!!!!!!!!!!!!!!!!!!!!!!!!!!!!!!!!!!!!!!!!!!!!!!!!!!!!!!!!!!!!!!!!!!!!!!!!!!!!!!!!!!!!!!!!!!!!!!!!!!!!!!!!!!!!!!!!!!!!!!!!!!!!!!!!!!!!!!!!!!!!!!!!!!!!!!!!!!!!!!!!!!!!!!!!!!!!!!!!!!!!!!!!!!!!!!!!!!!!!!!!!!!!!!!!!!!!!!!!!!!!!!!!!!!!!!!!!!!!!!!!!!!!!!!!!!!!!!!!!!!!!!!!!!!!!!!!!!!!!!!!!!!!!!!!!!!!!!!!!!!!!!!!!!!!!!!!!!!!!!!!!!!!!!!!!!!!!!!!!!!!!!!!!!!!!!!!!!!!!!!!!!!!!!!!!!!!!!!!!!!!!!!!!!!!!!!!!!!!!!!!!!!!!!!!!!!!!!!!!!!!!!!!!!!!!!!!!!!!!!!!!!!!!!!!!!!!!!!!!!!!!!!!!!!!!!!!!!!!!!!!!!!!!!!!!!!!!!!!!!!!!!!!!!!!!!!!!!!!!!!!!!!!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en-US"/>
          </a:p>
        </p:txBody>
      </p:sp>
      <p:sp>
        <p:nvSpPr>
          <p:cNvPr id="30725" name="Text Box 58"/>
          <p:cNvSpPr txBox="1">
            <a:spLocks noChangeArrowheads="1"/>
          </p:cNvSpPr>
          <p:nvPr/>
        </p:nvSpPr>
        <p:spPr bwMode="auto">
          <a:xfrm>
            <a:off x="5024438" y="276225"/>
            <a:ext cx="4119562" cy="447675"/>
          </a:xfrm>
          <a:prstGeom prst="rect">
            <a:avLst/>
          </a:prstGeom>
          <a:noFill/>
          <a:ln w="9525">
            <a:noFill/>
            <a:miter lim="800000"/>
            <a:headEnd/>
            <a:tailEnd/>
          </a:ln>
        </p:spPr>
        <p:txBody>
          <a:bodyPr tIns="39179" rIns="182880" bIns="39179">
            <a:spAutoFit/>
          </a:bodyPr>
          <a:lstStyle/>
          <a:p>
            <a:pPr algn="r" defTabSz="784225" eaLnBrk="0" hangingPunct="0"/>
            <a:r>
              <a:rPr lang="en-US" altLang="zh-CN" sz="2400" i="1">
                <a:solidFill>
                  <a:srgbClr val="4D4D4D"/>
                </a:solidFill>
                <a:latin typeface="Calibri" pitchFamily="34" charset="0"/>
                <a:ea typeface="MS PGothic" pitchFamily="34" charset="-128"/>
              </a:rPr>
              <a:t>Don’t Print This Page</a:t>
            </a:r>
          </a:p>
        </p:txBody>
      </p:sp>
      <p:sp>
        <p:nvSpPr>
          <p:cNvPr id="9" name="Rounded Rectangle 8"/>
          <p:cNvSpPr/>
          <p:nvPr/>
        </p:nvSpPr>
        <p:spPr bwMode="auto">
          <a:xfrm>
            <a:off x="392113" y="1306513"/>
            <a:ext cx="2011362" cy="274637"/>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COURSE CODE</a:t>
            </a:r>
          </a:p>
        </p:txBody>
      </p:sp>
      <p:sp>
        <p:nvSpPr>
          <p:cNvPr id="19" name="Rounded Rectangle 18"/>
          <p:cNvSpPr/>
          <p:nvPr/>
        </p:nvSpPr>
        <p:spPr bwMode="auto">
          <a:xfrm>
            <a:off x="392113" y="1611313"/>
            <a:ext cx="2011362"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accent5">
                    <a:lumMod val="10000"/>
                  </a:schemeClr>
                </a:solidFill>
                <a:latin typeface="Calibri" pitchFamily="34" charset="0"/>
              </a:rPr>
              <a:t>&lt; COURSE CODE &gt;</a:t>
            </a:r>
          </a:p>
        </p:txBody>
      </p:sp>
      <p:sp>
        <p:nvSpPr>
          <p:cNvPr id="23" name="Rounded Rectangle 22"/>
          <p:cNvSpPr/>
          <p:nvPr/>
        </p:nvSpPr>
        <p:spPr bwMode="auto">
          <a:xfrm>
            <a:off x="2466975" y="1312863"/>
            <a:ext cx="2322513" cy="274637"/>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PRODUCT</a:t>
            </a:r>
          </a:p>
        </p:txBody>
      </p:sp>
      <p:sp>
        <p:nvSpPr>
          <p:cNvPr id="28" name="Rounded Rectangle 27"/>
          <p:cNvSpPr/>
          <p:nvPr/>
        </p:nvSpPr>
        <p:spPr bwMode="auto">
          <a:xfrm>
            <a:off x="2466975" y="1617663"/>
            <a:ext cx="2322513"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accent5">
                    <a:lumMod val="10000"/>
                  </a:schemeClr>
                </a:solidFill>
                <a:latin typeface="Calibri" pitchFamily="34" charset="0"/>
              </a:rPr>
              <a:t>&lt; PRODUCT NAME &gt;</a:t>
            </a:r>
          </a:p>
        </p:txBody>
      </p:sp>
      <p:sp>
        <p:nvSpPr>
          <p:cNvPr id="30" name="Rounded Rectangle 29"/>
          <p:cNvSpPr/>
          <p:nvPr/>
        </p:nvSpPr>
        <p:spPr bwMode="auto">
          <a:xfrm>
            <a:off x="4854575" y="1320800"/>
            <a:ext cx="2011363" cy="274638"/>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PRODUCT VERSION</a:t>
            </a:r>
          </a:p>
        </p:txBody>
      </p:sp>
      <p:sp>
        <p:nvSpPr>
          <p:cNvPr id="35" name="Rounded Rectangle 34"/>
          <p:cNvSpPr/>
          <p:nvPr/>
        </p:nvSpPr>
        <p:spPr bwMode="auto">
          <a:xfrm>
            <a:off x="4854575" y="1625600"/>
            <a:ext cx="2011363"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accent5">
                    <a:lumMod val="10000"/>
                  </a:schemeClr>
                </a:solidFill>
                <a:latin typeface="Calibri" pitchFamily="34" charset="0"/>
              </a:rPr>
              <a:t>&lt; VXXXRXXX &gt;</a:t>
            </a:r>
          </a:p>
        </p:txBody>
      </p:sp>
      <p:sp>
        <p:nvSpPr>
          <p:cNvPr id="37" name="Rounded Rectangle 36"/>
          <p:cNvSpPr/>
          <p:nvPr/>
        </p:nvSpPr>
        <p:spPr bwMode="auto">
          <a:xfrm>
            <a:off x="6923088" y="1328738"/>
            <a:ext cx="1952625" cy="273050"/>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COURSE VERSION</a:t>
            </a:r>
          </a:p>
        </p:txBody>
      </p:sp>
      <p:sp>
        <p:nvSpPr>
          <p:cNvPr id="42" name="Rounded Rectangle 41"/>
          <p:cNvSpPr/>
          <p:nvPr/>
        </p:nvSpPr>
        <p:spPr bwMode="auto">
          <a:xfrm>
            <a:off x="6923088" y="1633538"/>
            <a:ext cx="1952625"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smtClean="0">
                <a:solidFill>
                  <a:schemeClr val="accent5">
                    <a:lumMod val="10000"/>
                  </a:schemeClr>
                </a:solidFill>
                <a:latin typeface="Calibri" pitchFamily="34" charset="0"/>
              </a:rPr>
              <a:t>1.01</a:t>
            </a:r>
            <a:endParaRPr lang="en-US" sz="1400" dirty="0">
              <a:solidFill>
                <a:schemeClr val="accent5">
                  <a:lumMod val="10000"/>
                </a:schemeClr>
              </a:solidFill>
              <a:latin typeface="Calibri" pitchFamily="34" charset="0"/>
            </a:endParaRPr>
          </a:p>
        </p:txBody>
      </p:sp>
      <p:cxnSp>
        <p:nvCxnSpPr>
          <p:cNvPr id="74" name="Straight Connector 73"/>
          <p:cNvCxnSpPr/>
          <p:nvPr/>
        </p:nvCxnSpPr>
        <p:spPr bwMode="auto">
          <a:xfrm>
            <a:off x="304800" y="2133600"/>
            <a:ext cx="8610600" cy="0"/>
          </a:xfrm>
          <a:prstGeom prst="line">
            <a:avLst/>
          </a:prstGeom>
          <a:ln>
            <a:solidFill>
              <a:schemeClr val="bg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44" name="Rounded Rectangle 43"/>
          <p:cNvSpPr/>
          <p:nvPr/>
        </p:nvSpPr>
        <p:spPr bwMode="auto">
          <a:xfrm>
            <a:off x="428625" y="2395538"/>
            <a:ext cx="2009775" cy="27305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DEVELOPER / MODIFIER</a:t>
            </a:r>
          </a:p>
        </p:txBody>
      </p:sp>
      <p:sp>
        <p:nvSpPr>
          <p:cNvPr id="45" name="Rounded Rectangle 44"/>
          <p:cNvSpPr/>
          <p:nvPr/>
        </p:nvSpPr>
        <p:spPr bwMode="auto">
          <a:xfrm>
            <a:off x="428625" y="3005138"/>
            <a:ext cx="2009775"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err="1" smtClean="0">
                <a:solidFill>
                  <a:schemeClr val="accent5">
                    <a:lumMod val="10000"/>
                  </a:schemeClr>
                </a:solidFill>
                <a:latin typeface="Calibri" pitchFamily="34" charset="0"/>
              </a:rPr>
              <a:t>Devidas</a:t>
            </a:r>
            <a:endParaRPr lang="en-US" sz="1400" dirty="0">
              <a:solidFill>
                <a:schemeClr val="accent5">
                  <a:lumMod val="10000"/>
                </a:schemeClr>
              </a:solidFill>
              <a:latin typeface="Calibri" pitchFamily="34" charset="0"/>
            </a:endParaRPr>
          </a:p>
        </p:txBody>
      </p:sp>
      <p:sp>
        <p:nvSpPr>
          <p:cNvPr id="49" name="Rounded Rectangle 48"/>
          <p:cNvSpPr/>
          <p:nvPr/>
        </p:nvSpPr>
        <p:spPr bwMode="auto">
          <a:xfrm>
            <a:off x="428625" y="2700338"/>
            <a:ext cx="2009775"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accent5">
                    <a:lumMod val="10000"/>
                  </a:schemeClr>
                </a:solidFill>
                <a:latin typeface="Calibri" pitchFamily="34" charset="0"/>
              </a:rPr>
              <a:t>VIJAYASARATHY P. R.</a:t>
            </a:r>
          </a:p>
        </p:txBody>
      </p:sp>
      <p:sp>
        <p:nvSpPr>
          <p:cNvPr id="51" name="Rounded Rectangle 50"/>
          <p:cNvSpPr/>
          <p:nvPr/>
        </p:nvSpPr>
        <p:spPr bwMode="auto">
          <a:xfrm>
            <a:off x="2487613" y="2395538"/>
            <a:ext cx="2322512" cy="27305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DATE</a:t>
            </a:r>
          </a:p>
        </p:txBody>
      </p:sp>
      <p:sp>
        <p:nvSpPr>
          <p:cNvPr id="52" name="Rounded Rectangle 51"/>
          <p:cNvSpPr/>
          <p:nvPr/>
        </p:nvSpPr>
        <p:spPr bwMode="auto">
          <a:xfrm>
            <a:off x="2487613" y="3005138"/>
            <a:ext cx="2322512"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smtClean="0">
                <a:solidFill>
                  <a:schemeClr val="accent5">
                    <a:lumMod val="10000"/>
                  </a:schemeClr>
                </a:solidFill>
                <a:latin typeface="Calibri" pitchFamily="34" charset="0"/>
              </a:rPr>
              <a:t>2012-01-30</a:t>
            </a:r>
            <a:endParaRPr lang="en-US" sz="1400" dirty="0">
              <a:solidFill>
                <a:schemeClr val="accent5">
                  <a:lumMod val="10000"/>
                </a:schemeClr>
              </a:solidFill>
              <a:latin typeface="Calibri" pitchFamily="34" charset="0"/>
            </a:endParaRPr>
          </a:p>
        </p:txBody>
      </p:sp>
      <p:sp>
        <p:nvSpPr>
          <p:cNvPr id="56" name="Rounded Rectangle 55"/>
          <p:cNvSpPr/>
          <p:nvPr/>
        </p:nvSpPr>
        <p:spPr bwMode="auto">
          <a:xfrm>
            <a:off x="2487613" y="2700338"/>
            <a:ext cx="2322512"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accent5">
                    <a:lumMod val="10000"/>
                  </a:schemeClr>
                </a:solidFill>
                <a:latin typeface="Calibri" pitchFamily="34" charset="0"/>
              </a:rPr>
              <a:t>20111012</a:t>
            </a:r>
          </a:p>
        </p:txBody>
      </p:sp>
      <p:sp>
        <p:nvSpPr>
          <p:cNvPr id="58" name="Rounded Rectangle 57"/>
          <p:cNvSpPr/>
          <p:nvPr/>
        </p:nvSpPr>
        <p:spPr bwMode="auto">
          <a:xfrm>
            <a:off x="4862513" y="2401888"/>
            <a:ext cx="2049462" cy="274637"/>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APPROVER</a:t>
            </a:r>
          </a:p>
        </p:txBody>
      </p:sp>
      <p:sp>
        <p:nvSpPr>
          <p:cNvPr id="59" name="Rounded Rectangle 58"/>
          <p:cNvSpPr/>
          <p:nvPr/>
        </p:nvSpPr>
        <p:spPr bwMode="auto">
          <a:xfrm>
            <a:off x="4862513" y="3011488"/>
            <a:ext cx="2049462"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63" name="Rounded Rectangle 62"/>
          <p:cNvSpPr/>
          <p:nvPr/>
        </p:nvSpPr>
        <p:spPr bwMode="auto">
          <a:xfrm>
            <a:off x="4862513" y="2706688"/>
            <a:ext cx="2049462"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65" name="Rounded Rectangle 64"/>
          <p:cNvSpPr/>
          <p:nvPr/>
        </p:nvSpPr>
        <p:spPr bwMode="auto">
          <a:xfrm>
            <a:off x="6972300" y="2409825"/>
            <a:ext cx="1905000" cy="274638"/>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NEW / UPDATE</a:t>
            </a:r>
          </a:p>
        </p:txBody>
      </p:sp>
      <p:sp>
        <p:nvSpPr>
          <p:cNvPr id="66" name="Rounded Rectangle 65"/>
          <p:cNvSpPr/>
          <p:nvPr/>
        </p:nvSpPr>
        <p:spPr bwMode="auto">
          <a:xfrm>
            <a:off x="6972300" y="3019425"/>
            <a:ext cx="1905000"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smtClean="0">
                <a:solidFill>
                  <a:schemeClr val="accent5">
                    <a:lumMod val="10000"/>
                  </a:schemeClr>
                </a:solidFill>
                <a:latin typeface="Calibri" pitchFamily="34" charset="0"/>
              </a:rPr>
              <a:t>UPDATE</a:t>
            </a:r>
            <a:endParaRPr lang="en-US" sz="1400" dirty="0">
              <a:solidFill>
                <a:schemeClr val="accent5">
                  <a:lumMod val="10000"/>
                </a:schemeClr>
              </a:solidFill>
              <a:latin typeface="Calibri" pitchFamily="34" charset="0"/>
            </a:endParaRPr>
          </a:p>
        </p:txBody>
      </p:sp>
      <p:sp>
        <p:nvSpPr>
          <p:cNvPr id="70" name="Rounded Rectangle 69"/>
          <p:cNvSpPr/>
          <p:nvPr/>
        </p:nvSpPr>
        <p:spPr bwMode="auto">
          <a:xfrm>
            <a:off x="6972300" y="2714625"/>
            <a:ext cx="1905000"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accent5">
                    <a:lumMod val="10000"/>
                  </a:schemeClr>
                </a:solidFill>
                <a:latin typeface="Calibri" pitchFamily="34" charset="0"/>
              </a:rPr>
              <a:t>NEW</a:t>
            </a:r>
          </a:p>
        </p:txBody>
      </p:sp>
      <p:sp>
        <p:nvSpPr>
          <p:cNvPr id="75" name="Rounded Rectangle 74"/>
          <p:cNvSpPr/>
          <p:nvPr/>
        </p:nvSpPr>
        <p:spPr bwMode="auto">
          <a:xfrm>
            <a:off x="434975" y="3316288"/>
            <a:ext cx="2011363"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76" name="Rounded Rectangle 75"/>
          <p:cNvSpPr/>
          <p:nvPr/>
        </p:nvSpPr>
        <p:spPr bwMode="auto">
          <a:xfrm>
            <a:off x="2495550" y="3316288"/>
            <a:ext cx="2322513"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77" name="Rounded Rectangle 76"/>
          <p:cNvSpPr/>
          <p:nvPr/>
        </p:nvSpPr>
        <p:spPr bwMode="auto">
          <a:xfrm>
            <a:off x="4868863" y="3324225"/>
            <a:ext cx="2049462"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78" name="Rounded Rectangle 77"/>
          <p:cNvSpPr/>
          <p:nvPr/>
        </p:nvSpPr>
        <p:spPr bwMode="auto">
          <a:xfrm>
            <a:off x="6980238" y="3330575"/>
            <a:ext cx="1905000"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79" name="Rounded Rectangle 78"/>
          <p:cNvSpPr/>
          <p:nvPr/>
        </p:nvSpPr>
        <p:spPr bwMode="auto">
          <a:xfrm>
            <a:off x="442913" y="3629025"/>
            <a:ext cx="2009775"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0" name="Rounded Rectangle 79"/>
          <p:cNvSpPr/>
          <p:nvPr/>
        </p:nvSpPr>
        <p:spPr bwMode="auto">
          <a:xfrm>
            <a:off x="2503488" y="3629025"/>
            <a:ext cx="2322512"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1" name="Rounded Rectangle 80"/>
          <p:cNvSpPr/>
          <p:nvPr/>
        </p:nvSpPr>
        <p:spPr bwMode="auto">
          <a:xfrm>
            <a:off x="4876800" y="3635375"/>
            <a:ext cx="2049463"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2" name="Rounded Rectangle 81"/>
          <p:cNvSpPr/>
          <p:nvPr/>
        </p:nvSpPr>
        <p:spPr bwMode="auto">
          <a:xfrm>
            <a:off x="6988175" y="3643313"/>
            <a:ext cx="1905000"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3" name="Rounded Rectangle 82"/>
          <p:cNvSpPr/>
          <p:nvPr/>
        </p:nvSpPr>
        <p:spPr bwMode="auto">
          <a:xfrm>
            <a:off x="449263" y="3940175"/>
            <a:ext cx="2011362"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4" name="Rounded Rectangle 83"/>
          <p:cNvSpPr/>
          <p:nvPr/>
        </p:nvSpPr>
        <p:spPr bwMode="auto">
          <a:xfrm>
            <a:off x="2509838" y="3940175"/>
            <a:ext cx="2322512"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5" name="Rounded Rectangle 84"/>
          <p:cNvSpPr/>
          <p:nvPr/>
        </p:nvSpPr>
        <p:spPr bwMode="auto">
          <a:xfrm>
            <a:off x="4884738" y="3948113"/>
            <a:ext cx="2047875"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6" name="Rounded Rectangle 85"/>
          <p:cNvSpPr/>
          <p:nvPr/>
        </p:nvSpPr>
        <p:spPr bwMode="auto">
          <a:xfrm>
            <a:off x="6994525" y="3954463"/>
            <a:ext cx="1905000"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7" name="Rounded Rectangle 86"/>
          <p:cNvSpPr/>
          <p:nvPr/>
        </p:nvSpPr>
        <p:spPr bwMode="auto">
          <a:xfrm>
            <a:off x="457200" y="4252913"/>
            <a:ext cx="2009775"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8" name="Rounded Rectangle 87"/>
          <p:cNvSpPr/>
          <p:nvPr/>
        </p:nvSpPr>
        <p:spPr bwMode="auto">
          <a:xfrm>
            <a:off x="2517775" y="4252913"/>
            <a:ext cx="2322513"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9" name="Rounded Rectangle 88"/>
          <p:cNvSpPr/>
          <p:nvPr/>
        </p:nvSpPr>
        <p:spPr bwMode="auto">
          <a:xfrm>
            <a:off x="4891088" y="4259263"/>
            <a:ext cx="2049462"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90" name="Rounded Rectangle 89"/>
          <p:cNvSpPr/>
          <p:nvPr/>
        </p:nvSpPr>
        <p:spPr bwMode="auto">
          <a:xfrm>
            <a:off x="7002463" y="4267200"/>
            <a:ext cx="1905000"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91" name="Rounded Rectangle 90"/>
          <p:cNvSpPr/>
          <p:nvPr/>
        </p:nvSpPr>
        <p:spPr bwMode="auto">
          <a:xfrm>
            <a:off x="465138" y="4564063"/>
            <a:ext cx="2009775"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92" name="Rounded Rectangle 91"/>
          <p:cNvSpPr/>
          <p:nvPr/>
        </p:nvSpPr>
        <p:spPr bwMode="auto">
          <a:xfrm>
            <a:off x="2524125" y="4564063"/>
            <a:ext cx="2322513"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93" name="Rounded Rectangle 92"/>
          <p:cNvSpPr/>
          <p:nvPr/>
        </p:nvSpPr>
        <p:spPr bwMode="auto">
          <a:xfrm>
            <a:off x="4899025" y="4572000"/>
            <a:ext cx="2049463"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94" name="Rounded Rectangle 93"/>
          <p:cNvSpPr/>
          <p:nvPr/>
        </p:nvSpPr>
        <p:spPr bwMode="auto">
          <a:xfrm>
            <a:off x="7008813" y="4579938"/>
            <a:ext cx="1905000"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p:spPr>
        <p:txBody>
          <a:bodyPr/>
          <a:lstStyle/>
          <a:p>
            <a:pPr defTabSz="877888"/>
            <a:r>
              <a:rPr lang="en-US" altLang="zh-CN"/>
              <a:t>Page</a:t>
            </a:r>
            <a:fld id="{C99240F9-7824-4960-BDEE-F2CCAB4DAD19}" type="slidenum">
              <a:rPr lang="en-US" altLang="zh-CN"/>
              <a:pPr defTabSz="877888"/>
              <a:t>9</a:t>
            </a:fld>
            <a:endParaRPr lang="en-US" altLang="zh-CN"/>
          </a:p>
        </p:txBody>
      </p:sp>
      <p:pic>
        <p:nvPicPr>
          <p:cNvPr id="41987" name="Picture 2" descr="D:\Documents and Settings\fkf31682\Desktop\To sanjay\agenda_cursive_logo_business_card.jpg"/>
          <p:cNvPicPr>
            <a:picLocks noChangeAspect="1" noChangeArrowheads="1"/>
          </p:cNvPicPr>
          <p:nvPr/>
        </p:nvPicPr>
        <p:blipFill>
          <a:blip r:embed="rId3" cstate="print"/>
          <a:srcRect t="20000" b="20000"/>
          <a:stretch>
            <a:fillRect/>
          </a:stretch>
        </p:blipFill>
        <p:spPr bwMode="auto">
          <a:xfrm>
            <a:off x="304800" y="2133600"/>
            <a:ext cx="3810000" cy="2286000"/>
          </a:xfrm>
          <a:prstGeom prst="rect">
            <a:avLst/>
          </a:prstGeom>
          <a:noFill/>
          <a:ln w="9525">
            <a:noFill/>
            <a:miter lim="800000"/>
            <a:headEnd/>
            <a:tailEnd/>
          </a:ln>
        </p:spPr>
      </p:pic>
      <p:grpSp>
        <p:nvGrpSpPr>
          <p:cNvPr id="41988" name="Group 17"/>
          <p:cNvGrpSpPr>
            <a:grpSpLocks/>
          </p:cNvGrpSpPr>
          <p:nvPr/>
        </p:nvGrpSpPr>
        <p:grpSpPr bwMode="auto">
          <a:xfrm>
            <a:off x="4462463" y="1879600"/>
            <a:ext cx="4221162" cy="2825750"/>
            <a:chOff x="4462926" y="2126808"/>
            <a:chExt cx="4220022" cy="2825724"/>
          </a:xfrm>
        </p:grpSpPr>
        <p:sp>
          <p:nvSpPr>
            <p:cNvPr id="9" name="Snip Diagonal Corner Rectangle 8"/>
            <p:cNvSpPr/>
            <p:nvPr/>
          </p:nvSpPr>
          <p:spPr bwMode="auto">
            <a:xfrm>
              <a:off x="4485145" y="2126808"/>
              <a:ext cx="4189868" cy="457196"/>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rgbClr val="C00000"/>
                  </a:solidFill>
                  <a:latin typeface="Calibri" pitchFamily="34" charset="0"/>
                  <a:ea typeface="华文细黑" pitchFamily="2" charset="-122"/>
                  <a:cs typeface="+mn-cs"/>
                </a:rPr>
                <a:t>HUAWEI UAP INTRODUCTION</a:t>
              </a:r>
            </a:p>
          </p:txBody>
        </p:sp>
        <p:sp>
          <p:nvSpPr>
            <p:cNvPr id="10" name="Snip Diagonal Corner Rectangle 9"/>
            <p:cNvSpPr/>
            <p:nvPr/>
          </p:nvSpPr>
          <p:spPr bwMode="auto">
            <a:xfrm>
              <a:off x="4485145" y="2717353"/>
              <a:ext cx="4189868" cy="457196"/>
            </a:xfrm>
            <a:prstGeom prst="snip2DiagRect">
              <a:avLst/>
            </a:prstGeom>
            <a:solidFill>
              <a:schemeClr val="accent2"/>
            </a:solid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chemeClr val="bg1"/>
                  </a:solidFill>
                  <a:latin typeface="Calibri" pitchFamily="34" charset="0"/>
                  <a:ea typeface="华文细黑" pitchFamily="2" charset="-122"/>
                  <a:cs typeface="+mn-cs"/>
                </a:rPr>
                <a:t>HUAWEI UAP3300 OVERVIEW</a:t>
              </a:r>
            </a:p>
          </p:txBody>
        </p:sp>
        <p:sp>
          <p:nvSpPr>
            <p:cNvPr id="11" name="Snip Diagonal Corner Rectangle 10"/>
            <p:cNvSpPr/>
            <p:nvPr/>
          </p:nvSpPr>
          <p:spPr bwMode="auto">
            <a:xfrm>
              <a:off x="4491493" y="3304722"/>
              <a:ext cx="4191455" cy="457196"/>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rgbClr val="C00000"/>
                  </a:solidFill>
                  <a:latin typeface="Calibri" pitchFamily="34" charset="0"/>
                  <a:ea typeface="华文细黑" pitchFamily="2" charset="-122"/>
                  <a:cs typeface="+mn-cs"/>
                </a:rPr>
                <a:t>USPs</a:t>
              </a:r>
            </a:p>
          </p:txBody>
        </p:sp>
        <p:sp>
          <p:nvSpPr>
            <p:cNvPr id="13" name="Snip Diagonal Corner Rectangle 12"/>
            <p:cNvSpPr/>
            <p:nvPr/>
          </p:nvSpPr>
          <p:spPr bwMode="auto">
            <a:xfrm>
              <a:off x="4485145" y="3893680"/>
              <a:ext cx="4189868" cy="457196"/>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rgbClr val="C00000"/>
                  </a:solidFill>
                  <a:latin typeface="Calibri" pitchFamily="34" charset="0"/>
                  <a:ea typeface="华文细黑" pitchFamily="2" charset="-122"/>
                  <a:cs typeface="+mn-cs"/>
                </a:rPr>
                <a:t>IMPLEMENTATION SCENARIOS</a:t>
              </a:r>
            </a:p>
          </p:txBody>
        </p:sp>
        <p:sp>
          <p:nvSpPr>
            <p:cNvPr id="17" name="Snip Diagonal Corner Rectangle 16"/>
            <p:cNvSpPr/>
            <p:nvPr/>
          </p:nvSpPr>
          <p:spPr bwMode="auto">
            <a:xfrm>
              <a:off x="4462926" y="4495336"/>
              <a:ext cx="4191455" cy="457196"/>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rgbClr val="C00000"/>
                  </a:solidFill>
                  <a:latin typeface="Calibri" pitchFamily="34" charset="0"/>
                  <a:ea typeface="华文细黑" pitchFamily="2" charset="-122"/>
                  <a:cs typeface="+mn-cs"/>
                </a:rPr>
                <a:t>FREQUENTLY ASKED QUESTIONS</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r>
              <a:rPr lang="en-US" altLang="zh-CN"/>
              <a:t>Page</a:t>
            </a:r>
            <a:fld id="{D50FC0CB-0FA3-44C7-9C25-246D9A9BB610}" type="slidenum">
              <a:rPr lang="en-US" altLang="zh-CN"/>
              <a:pPr/>
              <a:t>10</a:t>
            </a:fld>
            <a:endParaRPr lang="en-US" altLang="zh-CN"/>
          </a:p>
        </p:txBody>
      </p:sp>
      <p:sp>
        <p:nvSpPr>
          <p:cNvPr id="43011" name="Rectangle 3"/>
          <p:cNvSpPr>
            <a:spLocks noGrp="1" noChangeArrowheads="1"/>
          </p:cNvSpPr>
          <p:nvPr>
            <p:ph idx="1"/>
          </p:nvPr>
        </p:nvSpPr>
        <p:spPr>
          <a:xfrm>
            <a:off x="4102100" y="2206625"/>
            <a:ext cx="4460875" cy="2597150"/>
          </a:xfrm>
        </p:spPr>
        <p:txBody>
          <a:bodyPr anchor="ctr"/>
          <a:lstStyle/>
          <a:p>
            <a:pPr defTabSz="447675">
              <a:lnSpc>
                <a:spcPct val="100000"/>
              </a:lnSpc>
              <a:spcBef>
                <a:spcPts val="600"/>
              </a:spcBef>
              <a:spcAft>
                <a:spcPts val="600"/>
              </a:spcAft>
              <a:buSzTx/>
              <a:buFont typeface="Wingdings" pitchFamily="2" charset="2"/>
              <a:buBlip>
                <a:blip r:embed="rId2"/>
              </a:buBlip>
            </a:pPr>
            <a:r>
              <a:rPr lang="en-US" altLang="zh-CN" sz="2000" dirty="0" smtClean="0">
                <a:solidFill>
                  <a:srgbClr val="FF0000"/>
                </a:solidFill>
                <a:latin typeface="Calibri" pitchFamily="34" charset="0"/>
              </a:rPr>
              <a:t>UAP3300 Introduction</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Protocols supported by UAP3300</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Introduction to UAP3300 Boards</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Reliability of UAP3300</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Flexible Networking</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Maintenance &amp; Management</a:t>
            </a:r>
          </a:p>
        </p:txBody>
      </p:sp>
      <p:sp>
        <p:nvSpPr>
          <p:cNvPr id="6" name="矩形 23"/>
          <p:cNvSpPr txBox="1">
            <a:spLocks noChangeArrowheads="1"/>
          </p:cNvSpPr>
          <p:nvPr/>
        </p:nvSpPr>
        <p:spPr bwMode="auto">
          <a:xfrm>
            <a:off x="262802" y="496502"/>
            <a:ext cx="8503826" cy="492443"/>
          </a:xfrm>
          <a:prstGeom prst="rect">
            <a:avLst/>
          </a:prstGeo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92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Introduction to HUAWEI UAP3300</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endParaRPr>
          </a:p>
        </p:txBody>
      </p:sp>
      <p:sp>
        <p:nvSpPr>
          <p:cNvPr id="43013" name="Line 4"/>
          <p:cNvSpPr>
            <a:spLocks noChangeShapeType="1"/>
          </p:cNvSpPr>
          <p:nvPr/>
        </p:nvSpPr>
        <p:spPr bwMode="auto">
          <a:xfrm flipV="1">
            <a:off x="3716338" y="1538288"/>
            <a:ext cx="0" cy="4470400"/>
          </a:xfrm>
          <a:prstGeom prst="line">
            <a:avLst/>
          </a:prstGeom>
          <a:noFill/>
          <a:ln w="38100">
            <a:solidFill>
              <a:srgbClr val="002060"/>
            </a:solidFill>
            <a:round/>
            <a:headEnd/>
            <a:tailEnd/>
          </a:ln>
        </p:spPr>
        <p:txBody>
          <a:bodyPr wrap="none" anchor="ctr"/>
          <a:lstStyle/>
          <a:p>
            <a:endParaRPr lang="en-US"/>
          </a:p>
        </p:txBody>
      </p:sp>
      <p:pic>
        <p:nvPicPr>
          <p:cNvPr id="43014" name="Picture 2" descr="C:\Documents and Settings\skf58289\My Documents\My Pictures\Solutions_img.gif"/>
          <p:cNvPicPr>
            <a:picLocks noChangeAspect="1" noChangeArrowheads="1"/>
          </p:cNvPicPr>
          <p:nvPr/>
        </p:nvPicPr>
        <p:blipFill>
          <a:blip r:embed="rId3" cstate="print"/>
          <a:srcRect/>
          <a:stretch>
            <a:fillRect/>
          </a:stretch>
        </p:blipFill>
        <p:spPr bwMode="auto">
          <a:xfrm>
            <a:off x="696913" y="1600200"/>
            <a:ext cx="2524125"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02B91140-6352-4CC8-97A9-5916EF70D826}" type="slidenum">
              <a:rPr lang="de-DE" sz="1200">
                <a:latin typeface="FrutigerNext LT Bold" pitchFamily="34" charset="0"/>
                <a:ea typeface="MS PGothic" pitchFamily="34" charset="-128"/>
              </a:rPr>
              <a:pPr eaLnBrk="0" hangingPunct="0">
                <a:lnSpc>
                  <a:spcPct val="85000"/>
                </a:lnSpc>
              </a:pPr>
              <a:t>11</a:t>
            </a:fld>
            <a:endParaRPr lang="en-GB" sz="1200">
              <a:latin typeface="FrutigerNext LT Bold" pitchFamily="34" charset="0"/>
              <a:ea typeface="MS PGothic" pitchFamily="34" charset="-128"/>
            </a:endParaRPr>
          </a:p>
        </p:txBody>
      </p:sp>
      <p:sp>
        <p:nvSpPr>
          <p:cNvPr id="44035" name="Rectangle 3"/>
          <p:cNvSpPr>
            <a:spLocks noGrp="1" noChangeArrowheads="1"/>
          </p:cNvSpPr>
          <p:nvPr>
            <p:ph type="body" idx="1"/>
          </p:nvPr>
        </p:nvSpPr>
        <p:spPr>
          <a:xfrm>
            <a:off x="841375" y="1058863"/>
            <a:ext cx="8012113" cy="3556000"/>
          </a:xfrm>
        </p:spPr>
        <p:txBody>
          <a:bodyPr lIns="87817" tIns="43908" rIns="87817" bIns="43908"/>
          <a:lstStyle/>
          <a:p>
            <a:pPr marL="0" indent="0">
              <a:lnSpc>
                <a:spcPct val="100000"/>
              </a:lnSpc>
              <a:spcBef>
                <a:spcPct val="0"/>
              </a:spcBef>
              <a:spcAft>
                <a:spcPts val="600"/>
              </a:spcAft>
              <a:buFont typeface="Wingdings" pitchFamily="2" charset="2"/>
              <a:buNone/>
            </a:pPr>
            <a:r>
              <a:rPr lang="en-US" altLang="zh-CN" sz="2000" smtClean="0">
                <a:latin typeface="Calibri" pitchFamily="34" charset="0"/>
              </a:rPr>
              <a:t>The UAP3300 was developed by HUAWEI as a integrated narrowband and broadband access device to provide the following functions.</a:t>
            </a:r>
          </a:p>
          <a:p>
            <a:pPr marL="914400" lvl="2" indent="-449263">
              <a:lnSpc>
                <a:spcPct val="100000"/>
              </a:lnSpc>
              <a:spcBef>
                <a:spcPct val="0"/>
              </a:spcBef>
              <a:spcAft>
                <a:spcPts val="600"/>
              </a:spcAft>
            </a:pPr>
            <a:r>
              <a:rPr lang="en-US" altLang="zh-CN" sz="1800" smtClean="0">
                <a:latin typeface="Calibri" pitchFamily="34" charset="0"/>
              </a:rPr>
              <a:t>Media Access to the PSTN/PLMN and NGN</a:t>
            </a:r>
          </a:p>
          <a:p>
            <a:pPr marL="914400" lvl="2" indent="-449263">
              <a:lnSpc>
                <a:spcPct val="100000"/>
              </a:lnSpc>
              <a:spcBef>
                <a:spcPct val="0"/>
              </a:spcBef>
              <a:spcAft>
                <a:spcPts val="600"/>
              </a:spcAft>
            </a:pPr>
            <a:r>
              <a:rPr lang="en-US" altLang="zh-CN" sz="1800" smtClean="0">
                <a:latin typeface="Calibri" pitchFamily="34" charset="0"/>
              </a:rPr>
              <a:t>Media Resource for Announcement Playing, IVR Services, Fax Services and Voice Recording</a:t>
            </a:r>
          </a:p>
          <a:p>
            <a:pPr marL="914400" lvl="2" indent="-449263">
              <a:lnSpc>
                <a:spcPct val="100000"/>
              </a:lnSpc>
              <a:spcBef>
                <a:spcPct val="0"/>
              </a:spcBef>
              <a:spcAft>
                <a:spcPts val="600"/>
              </a:spcAft>
            </a:pPr>
            <a:r>
              <a:rPr lang="en-US" altLang="zh-CN" sz="1800" smtClean="0">
                <a:latin typeface="Calibri" pitchFamily="34" charset="0"/>
              </a:rPr>
              <a:t>Call Control including Call Admission and Call Distribution</a:t>
            </a:r>
          </a:p>
          <a:p>
            <a:pPr marL="914400" lvl="2" indent="-449263">
              <a:lnSpc>
                <a:spcPct val="100000"/>
              </a:lnSpc>
              <a:spcBef>
                <a:spcPct val="0"/>
              </a:spcBef>
              <a:spcAft>
                <a:spcPts val="600"/>
              </a:spcAft>
            </a:pPr>
            <a:r>
              <a:rPr lang="en-US" altLang="zh-CN" sz="1800" smtClean="0">
                <a:latin typeface="Calibri" pitchFamily="34" charset="0"/>
              </a:rPr>
              <a:t>Sip Registration for IP Phones/Soft phones of Agents</a:t>
            </a:r>
          </a:p>
          <a:p>
            <a:pPr marL="914400" lvl="2" indent="-449263">
              <a:lnSpc>
                <a:spcPct val="100000"/>
              </a:lnSpc>
              <a:spcBef>
                <a:spcPct val="0"/>
              </a:spcBef>
              <a:spcAft>
                <a:spcPts val="600"/>
              </a:spcAft>
            </a:pPr>
            <a:r>
              <a:rPr lang="en-US" altLang="zh-CN" sz="1800" smtClean="0">
                <a:latin typeface="Calibri" pitchFamily="34" charset="0"/>
              </a:rPr>
              <a:t>Outbound Tone Detection</a:t>
            </a:r>
          </a:p>
          <a:p>
            <a:pPr marL="914400" lvl="2" indent="-449263">
              <a:lnSpc>
                <a:spcPct val="100000"/>
              </a:lnSpc>
              <a:spcBef>
                <a:spcPct val="0"/>
              </a:spcBef>
              <a:spcAft>
                <a:spcPts val="600"/>
              </a:spcAft>
              <a:buSzTx/>
              <a:buFont typeface="Wingdings" pitchFamily="2" charset="2"/>
              <a:buChar char="§"/>
            </a:pPr>
            <a:r>
              <a:rPr lang="en-US" altLang="zh-CN" sz="1800" smtClean="0">
                <a:latin typeface="Calibri" pitchFamily="34" charset="0"/>
              </a:rPr>
              <a:t>Interface to external ASR and TTS Engines</a:t>
            </a:r>
          </a:p>
          <a:p>
            <a:pPr marL="914400" lvl="2" indent="-449263">
              <a:lnSpc>
                <a:spcPct val="100000"/>
              </a:lnSpc>
              <a:spcBef>
                <a:spcPct val="0"/>
              </a:spcBef>
              <a:spcAft>
                <a:spcPts val="600"/>
              </a:spcAft>
              <a:buSzTx/>
              <a:buFont typeface="Wingdings" pitchFamily="2" charset="2"/>
              <a:buChar char="§"/>
            </a:pPr>
            <a:r>
              <a:rPr lang="en-US" altLang="zh-CN" sz="1800" smtClean="0">
                <a:latin typeface="Calibri" pitchFamily="34" charset="0"/>
              </a:rPr>
              <a:t>Basic PBX Services</a:t>
            </a:r>
          </a:p>
        </p:txBody>
      </p:sp>
      <p:grpSp>
        <p:nvGrpSpPr>
          <p:cNvPr id="44036" name="Group 23"/>
          <p:cNvGrpSpPr>
            <a:grpSpLocks/>
          </p:cNvGrpSpPr>
          <p:nvPr/>
        </p:nvGrpSpPr>
        <p:grpSpPr bwMode="auto">
          <a:xfrm>
            <a:off x="522288" y="4614863"/>
            <a:ext cx="8237537" cy="1592262"/>
            <a:chOff x="522516" y="4615547"/>
            <a:chExt cx="8236855" cy="1590902"/>
          </a:xfrm>
        </p:grpSpPr>
        <p:grpSp>
          <p:nvGrpSpPr>
            <p:cNvPr id="44039" name="Group 61"/>
            <p:cNvGrpSpPr>
              <a:grpSpLocks/>
            </p:cNvGrpSpPr>
            <p:nvPr/>
          </p:nvGrpSpPr>
          <p:grpSpPr bwMode="auto">
            <a:xfrm>
              <a:off x="2133600" y="4630061"/>
              <a:ext cx="2792413" cy="1576388"/>
              <a:chOff x="1972" y="2939"/>
              <a:chExt cx="1711" cy="945"/>
            </a:xfrm>
          </p:grpSpPr>
          <p:pic>
            <p:nvPicPr>
              <p:cNvPr id="44053" name="Picture 62" descr="03-UAP3300物料"/>
              <p:cNvPicPr>
                <a:picLocks noChangeAspect="1" noChangeArrowheads="1"/>
              </p:cNvPicPr>
              <p:nvPr/>
            </p:nvPicPr>
            <p:blipFill>
              <a:blip r:embed="rId3" cstate="print"/>
              <a:srcRect/>
              <a:stretch>
                <a:fillRect/>
              </a:stretch>
            </p:blipFill>
            <p:spPr bwMode="auto">
              <a:xfrm>
                <a:off x="2063" y="2939"/>
                <a:ext cx="1497" cy="822"/>
              </a:xfrm>
              <a:prstGeom prst="rect">
                <a:avLst/>
              </a:prstGeom>
              <a:noFill/>
              <a:ln w="9525">
                <a:noFill/>
                <a:miter lim="800000"/>
                <a:headEnd/>
                <a:tailEnd/>
              </a:ln>
            </p:spPr>
          </p:pic>
          <p:sp>
            <p:nvSpPr>
              <p:cNvPr id="44054" name="Oval 63"/>
              <p:cNvSpPr>
                <a:spLocks noChangeArrowheads="1"/>
              </p:cNvSpPr>
              <p:nvPr/>
            </p:nvSpPr>
            <p:spPr bwMode="auto">
              <a:xfrm>
                <a:off x="1972" y="3756"/>
                <a:ext cx="1711" cy="128"/>
              </a:xfrm>
              <a:prstGeom prst="ellipse">
                <a:avLst/>
              </a:prstGeom>
              <a:gradFill rotWithShape="1">
                <a:gsLst>
                  <a:gs pos="0">
                    <a:srgbClr val="808080"/>
                  </a:gs>
                  <a:gs pos="100000">
                    <a:srgbClr val="3B3B3B">
                      <a:alpha val="0"/>
                    </a:srgbClr>
                  </a:gs>
                </a:gsLst>
                <a:path path="shape">
                  <a:fillToRect l="50000" t="50000" r="50000" b="50000"/>
                </a:path>
              </a:gradFill>
              <a:ln w="25400" algn="ctr">
                <a:noFill/>
                <a:prstDash val="dash"/>
                <a:round/>
                <a:headEnd/>
                <a:tailEnd/>
              </a:ln>
            </p:spPr>
            <p:txBody>
              <a:bodyPr wrap="none" lIns="79200" tIns="39600" rIns="79200" bIns="39600" anchor="ctr">
                <a:spAutoFit/>
              </a:bodyPr>
              <a:lstStyle/>
              <a:p>
                <a:pPr fontAlgn="t"/>
                <a:endParaRPr lang="en-US"/>
              </a:p>
            </p:txBody>
          </p:sp>
        </p:grpSp>
        <p:grpSp>
          <p:nvGrpSpPr>
            <p:cNvPr id="44040" name="Group 64"/>
            <p:cNvGrpSpPr>
              <a:grpSpLocks/>
            </p:cNvGrpSpPr>
            <p:nvPr/>
          </p:nvGrpSpPr>
          <p:grpSpPr bwMode="auto">
            <a:xfrm>
              <a:off x="4695372" y="4615547"/>
              <a:ext cx="2716213" cy="1571625"/>
              <a:chOff x="158" y="2939"/>
              <a:chExt cx="1711" cy="990"/>
            </a:xfrm>
          </p:grpSpPr>
          <p:pic>
            <p:nvPicPr>
              <p:cNvPr id="44051" name="Picture 65" descr="SoftCo 9500, UAP 3300后视"/>
              <p:cNvPicPr>
                <a:picLocks noChangeAspect="1" noChangeArrowheads="1"/>
              </p:cNvPicPr>
              <p:nvPr/>
            </p:nvPicPr>
            <p:blipFill>
              <a:blip r:embed="rId4" cstate="print"/>
              <a:srcRect/>
              <a:stretch>
                <a:fillRect/>
              </a:stretch>
            </p:blipFill>
            <p:spPr bwMode="auto">
              <a:xfrm>
                <a:off x="294" y="2939"/>
                <a:ext cx="1360" cy="868"/>
              </a:xfrm>
              <a:prstGeom prst="rect">
                <a:avLst/>
              </a:prstGeom>
              <a:noFill/>
              <a:ln w="9525">
                <a:noFill/>
                <a:miter lim="800000"/>
                <a:headEnd/>
                <a:tailEnd/>
              </a:ln>
            </p:spPr>
          </p:pic>
          <p:sp>
            <p:nvSpPr>
              <p:cNvPr id="44052" name="Oval 66"/>
              <p:cNvSpPr>
                <a:spLocks noChangeArrowheads="1"/>
              </p:cNvSpPr>
              <p:nvPr/>
            </p:nvSpPr>
            <p:spPr bwMode="auto">
              <a:xfrm>
                <a:off x="158" y="3801"/>
                <a:ext cx="1711" cy="128"/>
              </a:xfrm>
              <a:prstGeom prst="ellipse">
                <a:avLst/>
              </a:prstGeom>
              <a:gradFill rotWithShape="1">
                <a:gsLst>
                  <a:gs pos="0">
                    <a:srgbClr val="808080"/>
                  </a:gs>
                  <a:gs pos="100000">
                    <a:srgbClr val="3B3B3B">
                      <a:alpha val="0"/>
                    </a:srgbClr>
                  </a:gs>
                </a:gsLst>
                <a:path path="shape">
                  <a:fillToRect l="50000" t="50000" r="50000" b="50000"/>
                </a:path>
              </a:gradFill>
              <a:ln w="25400" algn="ctr">
                <a:noFill/>
                <a:prstDash val="dash"/>
                <a:round/>
                <a:headEnd/>
                <a:tailEnd/>
              </a:ln>
            </p:spPr>
            <p:txBody>
              <a:bodyPr wrap="none" lIns="79200" tIns="39600" rIns="79200" bIns="39600" anchor="ctr">
                <a:spAutoFit/>
              </a:bodyPr>
              <a:lstStyle/>
              <a:p>
                <a:pPr fontAlgn="t"/>
                <a:endParaRPr lang="en-US"/>
              </a:p>
            </p:txBody>
          </p:sp>
        </p:grpSp>
        <p:grpSp>
          <p:nvGrpSpPr>
            <p:cNvPr id="44041" name="Group 119"/>
            <p:cNvGrpSpPr>
              <a:grpSpLocks/>
            </p:cNvGrpSpPr>
            <p:nvPr/>
          </p:nvGrpSpPr>
          <p:grpSpPr bwMode="auto">
            <a:xfrm>
              <a:off x="522516" y="5243280"/>
              <a:ext cx="1603829" cy="471488"/>
              <a:chOff x="2090" y="2886"/>
              <a:chExt cx="575" cy="342"/>
            </a:xfrm>
          </p:grpSpPr>
          <p:grpSp>
            <p:nvGrpSpPr>
              <p:cNvPr id="44047" name="Group 120"/>
              <p:cNvGrpSpPr>
                <a:grpSpLocks/>
              </p:cNvGrpSpPr>
              <p:nvPr/>
            </p:nvGrpSpPr>
            <p:grpSpPr bwMode="auto">
              <a:xfrm>
                <a:off x="2109" y="2886"/>
                <a:ext cx="522" cy="342"/>
                <a:chOff x="2267" y="2952"/>
                <a:chExt cx="871" cy="427"/>
              </a:xfrm>
            </p:grpSpPr>
            <p:sp>
              <p:nvSpPr>
                <p:cNvPr id="175225" name="AutoShape 121"/>
                <p:cNvSpPr>
                  <a:spLocks noChangeArrowheads="1"/>
                </p:cNvSpPr>
                <p:nvPr/>
              </p:nvSpPr>
              <p:spPr bwMode="gray">
                <a:xfrm flipH="1">
                  <a:off x="2267" y="2952"/>
                  <a:ext cx="871" cy="427"/>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none" anchor="ctr"/>
                <a:lstStyle/>
                <a:p>
                  <a:pPr fontAlgn="t">
                    <a:defRPr/>
                  </a:pPr>
                  <a:endParaRPr lang="en-US">
                    <a:ea typeface="华文细黑" pitchFamily="2" charset="-122"/>
                    <a:cs typeface="+mn-cs"/>
                  </a:endParaRPr>
                </a:p>
              </p:txBody>
            </p:sp>
            <p:sp>
              <p:nvSpPr>
                <p:cNvPr id="44050" name="AutoShape 122"/>
                <p:cNvSpPr>
                  <a:spLocks noChangeArrowheads="1"/>
                </p:cNvSpPr>
                <p:nvPr/>
              </p:nvSpPr>
              <p:spPr bwMode="gray">
                <a:xfrm flipH="1">
                  <a:off x="2290" y="2976"/>
                  <a:ext cx="819" cy="370"/>
                </a:xfrm>
                <a:prstGeom prst="roundRect">
                  <a:avLst>
                    <a:gd name="adj" fmla="val 50000"/>
                  </a:avLst>
                </a:prstGeom>
                <a:gradFill rotWithShape="1">
                  <a:gsLst>
                    <a:gs pos="0">
                      <a:srgbClr val="99CC00">
                        <a:alpha val="70000"/>
                      </a:srgbClr>
                    </a:gs>
                    <a:gs pos="100000">
                      <a:srgbClr val="82AD00">
                        <a:alpha val="70000"/>
                      </a:srgbClr>
                    </a:gs>
                  </a:gsLst>
                  <a:lin ang="5400000" scaled="1"/>
                </a:gradFill>
                <a:ln w="19050" algn="ctr">
                  <a:solidFill>
                    <a:srgbClr val="F8F8F8"/>
                  </a:solidFill>
                  <a:round/>
                  <a:headEnd/>
                  <a:tailEnd/>
                </a:ln>
              </p:spPr>
              <p:txBody>
                <a:bodyPr wrap="none" anchor="ctr"/>
                <a:lstStyle/>
                <a:p>
                  <a:pPr fontAlgn="t"/>
                  <a:endParaRPr lang="en-US"/>
                </a:p>
              </p:txBody>
            </p:sp>
          </p:grpSp>
          <p:sp>
            <p:nvSpPr>
              <p:cNvPr id="44048" name="Rectangle 123"/>
              <p:cNvSpPr>
                <a:spLocks noChangeArrowheads="1"/>
              </p:cNvSpPr>
              <p:nvPr/>
            </p:nvSpPr>
            <p:spPr bwMode="auto">
              <a:xfrm>
                <a:off x="2090" y="2965"/>
                <a:ext cx="575" cy="222"/>
              </a:xfrm>
              <a:prstGeom prst="rect">
                <a:avLst/>
              </a:prstGeom>
              <a:noFill/>
              <a:ln w="9525" algn="ctr">
                <a:noFill/>
                <a:miter lim="800000"/>
                <a:headEnd/>
                <a:tailEnd/>
              </a:ln>
            </p:spPr>
            <p:txBody>
              <a:bodyPr>
                <a:spAutoFit/>
              </a:bodyPr>
              <a:lstStyle/>
              <a:p>
                <a:pPr algn="ctr" eaLnBrk="0" fontAlgn="t" hangingPunct="0"/>
                <a:r>
                  <a:rPr lang="en-US" altLang="zh-CN" sz="1400">
                    <a:solidFill>
                      <a:srgbClr val="1C1C1C"/>
                    </a:solidFill>
                    <a:ea typeface="SimSun" pitchFamily="2" charset="-122"/>
                  </a:rPr>
                  <a:t>Front View</a:t>
                </a:r>
              </a:p>
            </p:txBody>
          </p:sp>
        </p:grpSp>
        <p:grpSp>
          <p:nvGrpSpPr>
            <p:cNvPr id="44042" name="Group 124"/>
            <p:cNvGrpSpPr>
              <a:grpSpLocks/>
            </p:cNvGrpSpPr>
            <p:nvPr/>
          </p:nvGrpSpPr>
          <p:grpSpPr bwMode="auto">
            <a:xfrm>
              <a:off x="7199085" y="5272314"/>
              <a:ext cx="1560286" cy="471488"/>
              <a:chOff x="2090" y="2886"/>
              <a:chExt cx="575" cy="342"/>
            </a:xfrm>
          </p:grpSpPr>
          <p:grpSp>
            <p:nvGrpSpPr>
              <p:cNvPr id="44043" name="Group 125"/>
              <p:cNvGrpSpPr>
                <a:grpSpLocks/>
              </p:cNvGrpSpPr>
              <p:nvPr/>
            </p:nvGrpSpPr>
            <p:grpSpPr bwMode="auto">
              <a:xfrm>
                <a:off x="2109" y="2886"/>
                <a:ext cx="522" cy="342"/>
                <a:chOff x="2267" y="2952"/>
                <a:chExt cx="871" cy="427"/>
              </a:xfrm>
            </p:grpSpPr>
            <p:sp>
              <p:nvSpPr>
                <p:cNvPr id="175230" name="AutoShape 126"/>
                <p:cNvSpPr>
                  <a:spLocks noChangeArrowheads="1"/>
                </p:cNvSpPr>
                <p:nvPr/>
              </p:nvSpPr>
              <p:spPr bwMode="gray">
                <a:xfrm flipH="1">
                  <a:off x="2265" y="2952"/>
                  <a:ext cx="874" cy="427"/>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none" anchor="ctr"/>
                <a:lstStyle/>
                <a:p>
                  <a:pPr fontAlgn="t">
                    <a:defRPr/>
                  </a:pPr>
                  <a:endParaRPr lang="en-US">
                    <a:ea typeface="华文细黑" pitchFamily="2" charset="-122"/>
                    <a:cs typeface="+mn-cs"/>
                  </a:endParaRPr>
                </a:p>
              </p:txBody>
            </p:sp>
            <p:sp>
              <p:nvSpPr>
                <p:cNvPr id="44046" name="AutoShape 127"/>
                <p:cNvSpPr>
                  <a:spLocks noChangeArrowheads="1"/>
                </p:cNvSpPr>
                <p:nvPr/>
              </p:nvSpPr>
              <p:spPr bwMode="gray">
                <a:xfrm flipH="1">
                  <a:off x="2290" y="2976"/>
                  <a:ext cx="819" cy="370"/>
                </a:xfrm>
                <a:prstGeom prst="roundRect">
                  <a:avLst>
                    <a:gd name="adj" fmla="val 50000"/>
                  </a:avLst>
                </a:prstGeom>
                <a:gradFill rotWithShape="1">
                  <a:gsLst>
                    <a:gs pos="0">
                      <a:srgbClr val="99CC00">
                        <a:alpha val="70000"/>
                      </a:srgbClr>
                    </a:gs>
                    <a:gs pos="100000">
                      <a:srgbClr val="82AD00">
                        <a:alpha val="70000"/>
                      </a:srgbClr>
                    </a:gs>
                  </a:gsLst>
                  <a:lin ang="5400000" scaled="1"/>
                </a:gradFill>
                <a:ln w="19050" algn="ctr">
                  <a:solidFill>
                    <a:srgbClr val="F8F8F8"/>
                  </a:solidFill>
                  <a:round/>
                  <a:headEnd/>
                  <a:tailEnd/>
                </a:ln>
              </p:spPr>
              <p:txBody>
                <a:bodyPr wrap="none" anchor="ctr"/>
                <a:lstStyle/>
                <a:p>
                  <a:pPr fontAlgn="t"/>
                  <a:endParaRPr lang="en-US"/>
                </a:p>
              </p:txBody>
            </p:sp>
          </p:grpSp>
          <p:sp>
            <p:nvSpPr>
              <p:cNvPr id="44044" name="Rectangle 128"/>
              <p:cNvSpPr>
                <a:spLocks noChangeArrowheads="1"/>
              </p:cNvSpPr>
              <p:nvPr/>
            </p:nvSpPr>
            <p:spPr bwMode="auto">
              <a:xfrm>
                <a:off x="2090" y="2965"/>
                <a:ext cx="575" cy="222"/>
              </a:xfrm>
              <a:prstGeom prst="rect">
                <a:avLst/>
              </a:prstGeom>
              <a:noFill/>
              <a:ln w="9525" algn="ctr">
                <a:noFill/>
                <a:miter lim="800000"/>
                <a:headEnd/>
                <a:tailEnd/>
              </a:ln>
            </p:spPr>
            <p:txBody>
              <a:bodyPr>
                <a:spAutoFit/>
              </a:bodyPr>
              <a:lstStyle/>
              <a:p>
                <a:pPr algn="ctr" eaLnBrk="0" fontAlgn="t" hangingPunct="0"/>
                <a:r>
                  <a:rPr lang="en-US" altLang="zh-CN" sz="1400">
                    <a:solidFill>
                      <a:srgbClr val="1C1C1C"/>
                    </a:solidFill>
                    <a:ea typeface="SimSun" pitchFamily="2" charset="-122"/>
                  </a:rPr>
                  <a:t>Rear View</a:t>
                </a:r>
              </a:p>
            </p:txBody>
          </p:sp>
        </p:grpSp>
      </p:grpSp>
      <p:sp>
        <p:nvSpPr>
          <p:cNvPr id="22"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Introduction to UAP3300</a:t>
            </a:r>
          </a:p>
        </p:txBody>
      </p:sp>
      <p:pic>
        <p:nvPicPr>
          <p:cNvPr id="44038" name="Picture 4" descr="总结 copy"/>
          <p:cNvPicPr>
            <a:picLocks noChangeAspect="1" noChangeArrowheads="1"/>
          </p:cNvPicPr>
          <p:nvPr/>
        </p:nvPicPr>
        <p:blipFill>
          <a:blip r:embed="rId5"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4294967295"/>
          </p:nvPr>
        </p:nvSpPr>
        <p:spPr bwMode="auto">
          <a:xfrm>
            <a:off x="6096000" y="6248400"/>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2AE19E4B-00C2-4BC3-9601-050326C05B2D}" type="slidenum">
              <a:rPr lang="de-DE" sz="1200">
                <a:latin typeface="FrutigerNext LT Bold" pitchFamily="34" charset="0"/>
                <a:ea typeface="MS PGothic" pitchFamily="34" charset="-128"/>
              </a:rPr>
              <a:pPr eaLnBrk="0" hangingPunct="0">
                <a:lnSpc>
                  <a:spcPct val="85000"/>
                </a:lnSpc>
              </a:pPr>
              <a:t>12</a:t>
            </a:fld>
            <a:endParaRPr lang="en-GB" sz="1200">
              <a:latin typeface="FrutigerNext LT Bold" pitchFamily="34" charset="0"/>
              <a:ea typeface="MS PGothic" pitchFamily="34" charset="-128"/>
            </a:endParaRPr>
          </a:p>
        </p:txBody>
      </p:sp>
      <p:sp>
        <p:nvSpPr>
          <p:cNvPr id="24"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UAP3300 - S/W and H/W Specifications</a:t>
            </a:r>
          </a:p>
        </p:txBody>
      </p:sp>
      <p:pic>
        <p:nvPicPr>
          <p:cNvPr id="45060"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sp>
        <p:nvSpPr>
          <p:cNvPr id="45061" name="Rounded Rectangle 25"/>
          <p:cNvSpPr>
            <a:spLocks noChangeArrowheads="1"/>
          </p:cNvSpPr>
          <p:nvPr/>
        </p:nvSpPr>
        <p:spPr bwMode="auto">
          <a:xfrm>
            <a:off x="2728913" y="1306513"/>
            <a:ext cx="6081712" cy="885825"/>
          </a:xfrm>
          <a:prstGeom prst="roundRect">
            <a:avLst>
              <a:gd name="adj" fmla="val 6769"/>
            </a:avLst>
          </a:prstGeom>
          <a:noFill/>
          <a:ln w="19050" algn="ctr">
            <a:solidFill>
              <a:srgbClr val="006699"/>
            </a:solidFill>
            <a:round/>
            <a:headEnd/>
            <a:tailEnd/>
          </a:ln>
        </p:spPr>
        <p:txBody>
          <a:bodyPr/>
          <a:lstStyle/>
          <a:p>
            <a:pPr eaLnBrk="0" fontAlgn="t" hangingPunct="0"/>
            <a:r>
              <a:rPr lang="en-US" altLang="zh-CN" sz="1600">
                <a:latin typeface="Calibri" pitchFamily="34" charset="0"/>
              </a:rPr>
              <a:t>DOPRA is a software platform which owns 6H features ( High usability, High reliability, High expansion ability, High openness ability, high load-balance ability. High real-time ability.)</a:t>
            </a:r>
          </a:p>
        </p:txBody>
      </p:sp>
      <p:sp>
        <p:nvSpPr>
          <p:cNvPr id="27" name="Rounded Rectangle 26"/>
          <p:cNvSpPr/>
          <p:nvPr/>
        </p:nvSpPr>
        <p:spPr bwMode="auto">
          <a:xfrm>
            <a:off x="740223" y="1357087"/>
            <a:ext cx="1807028" cy="457200"/>
          </a:xfrm>
          <a:prstGeom prst="roundRect">
            <a:avLst>
              <a:gd name="adj" fmla="val 7734"/>
            </a:avLst>
          </a:prstGeom>
          <a:gradFill flip="none" rotWithShape="1">
            <a:gsLst>
              <a:gs pos="0">
                <a:srgbClr val="006699">
                  <a:shade val="30000"/>
                  <a:satMod val="115000"/>
                </a:srgbClr>
              </a:gs>
              <a:gs pos="50000">
                <a:srgbClr val="006699">
                  <a:shade val="67500"/>
                  <a:satMod val="115000"/>
                </a:srgbClr>
              </a:gs>
              <a:gs pos="100000">
                <a:srgbClr val="006699">
                  <a:shade val="100000"/>
                  <a:satMod val="115000"/>
                </a:srgbClr>
              </a:gs>
            </a:gsLst>
            <a:path path="circle">
              <a:fillToRect l="100000" t="100000"/>
            </a:path>
            <a:tileRect r="-100000" b="-100000"/>
          </a:gra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lgn="ctr" fontAlgn="t">
              <a:defRPr/>
            </a:pPr>
            <a:r>
              <a:rPr lang="en-US">
                <a:solidFill>
                  <a:schemeClr val="bg1"/>
                </a:solidFill>
                <a:latin typeface="Calibri" pitchFamily="34" charset="0"/>
              </a:rPr>
              <a:t>Platform</a:t>
            </a:r>
          </a:p>
        </p:txBody>
      </p:sp>
      <p:sp>
        <p:nvSpPr>
          <p:cNvPr id="45065" name="Rounded Rectangle 27"/>
          <p:cNvSpPr>
            <a:spLocks noChangeArrowheads="1"/>
          </p:cNvSpPr>
          <p:nvPr/>
        </p:nvSpPr>
        <p:spPr bwMode="auto">
          <a:xfrm>
            <a:off x="2720975" y="2401888"/>
            <a:ext cx="6081713" cy="885825"/>
          </a:xfrm>
          <a:prstGeom prst="roundRect">
            <a:avLst>
              <a:gd name="adj" fmla="val 6769"/>
            </a:avLst>
          </a:prstGeom>
          <a:noFill/>
          <a:ln w="19050" algn="ctr">
            <a:solidFill>
              <a:srgbClr val="006699"/>
            </a:solidFill>
            <a:round/>
            <a:headEnd/>
            <a:tailEnd/>
          </a:ln>
        </p:spPr>
        <p:txBody>
          <a:bodyPr/>
          <a:lstStyle/>
          <a:p>
            <a:pPr eaLnBrk="0" fontAlgn="t" hangingPunct="0"/>
            <a:r>
              <a:rPr lang="en-US" altLang="zh-CN" sz="1600">
                <a:latin typeface="Calibri" pitchFamily="34" charset="0"/>
              </a:rPr>
              <a:t>Adopts VXWORKS Operation System. Comparing Windows, Unix, or other public OS, VXWORKS is more secure and reliable.</a:t>
            </a:r>
          </a:p>
        </p:txBody>
      </p:sp>
      <p:sp>
        <p:nvSpPr>
          <p:cNvPr id="29" name="Rounded Rectangle 28"/>
          <p:cNvSpPr/>
          <p:nvPr/>
        </p:nvSpPr>
        <p:spPr bwMode="auto">
          <a:xfrm>
            <a:off x="732969" y="2409355"/>
            <a:ext cx="1807028" cy="457200"/>
          </a:xfrm>
          <a:prstGeom prst="roundRect">
            <a:avLst>
              <a:gd name="adj" fmla="val 7734"/>
            </a:avLst>
          </a:prstGeom>
          <a:gradFill flip="none" rotWithShape="1">
            <a:gsLst>
              <a:gs pos="0">
                <a:srgbClr val="006699">
                  <a:shade val="30000"/>
                  <a:satMod val="115000"/>
                </a:srgbClr>
              </a:gs>
              <a:gs pos="50000">
                <a:srgbClr val="006699">
                  <a:shade val="67500"/>
                  <a:satMod val="115000"/>
                </a:srgbClr>
              </a:gs>
              <a:gs pos="100000">
                <a:srgbClr val="006699">
                  <a:shade val="100000"/>
                  <a:satMod val="115000"/>
                </a:srgbClr>
              </a:gs>
            </a:gsLst>
            <a:path path="circle">
              <a:fillToRect l="100000" t="100000"/>
            </a:path>
            <a:tileRect r="-100000" b="-100000"/>
          </a:gra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lgn="ctr" fontAlgn="t">
              <a:defRPr/>
            </a:pPr>
            <a:r>
              <a:rPr lang="en-US" dirty="0">
                <a:solidFill>
                  <a:schemeClr val="bg1"/>
                </a:solidFill>
                <a:latin typeface="Calibri" pitchFamily="34" charset="0"/>
              </a:rPr>
              <a:t>OS</a:t>
            </a:r>
          </a:p>
        </p:txBody>
      </p:sp>
      <p:sp>
        <p:nvSpPr>
          <p:cNvPr id="45069" name="Rounded Rectangle 29"/>
          <p:cNvSpPr>
            <a:spLocks noChangeArrowheads="1"/>
          </p:cNvSpPr>
          <p:nvPr/>
        </p:nvSpPr>
        <p:spPr bwMode="auto">
          <a:xfrm>
            <a:off x="2714625" y="3468688"/>
            <a:ext cx="6081713" cy="885825"/>
          </a:xfrm>
          <a:prstGeom prst="roundRect">
            <a:avLst>
              <a:gd name="adj" fmla="val 6769"/>
            </a:avLst>
          </a:prstGeom>
          <a:noFill/>
          <a:ln w="19050" algn="ctr">
            <a:solidFill>
              <a:srgbClr val="006699"/>
            </a:solidFill>
            <a:round/>
            <a:headEnd/>
            <a:tailEnd/>
          </a:ln>
        </p:spPr>
        <p:txBody>
          <a:bodyPr/>
          <a:lstStyle/>
          <a:p>
            <a:pPr eaLnBrk="0" fontAlgn="t" hangingPunct="0"/>
            <a:r>
              <a:rPr lang="en-US" altLang="zh-CN" sz="1600">
                <a:latin typeface="Calibri" pitchFamily="34" charset="0"/>
              </a:rPr>
              <a:t>Based on HUAWEI mature hardware design experience. Adopts high capacity parts. Ensure hardware reliability.</a:t>
            </a:r>
          </a:p>
        </p:txBody>
      </p:sp>
      <p:sp>
        <p:nvSpPr>
          <p:cNvPr id="31" name="Rounded Rectangle 30"/>
          <p:cNvSpPr/>
          <p:nvPr/>
        </p:nvSpPr>
        <p:spPr bwMode="auto">
          <a:xfrm>
            <a:off x="725715" y="3461623"/>
            <a:ext cx="1807028" cy="457200"/>
          </a:xfrm>
          <a:prstGeom prst="roundRect">
            <a:avLst>
              <a:gd name="adj" fmla="val 7734"/>
            </a:avLst>
          </a:prstGeom>
          <a:gradFill flip="none" rotWithShape="1">
            <a:gsLst>
              <a:gs pos="0">
                <a:srgbClr val="006699">
                  <a:shade val="30000"/>
                  <a:satMod val="115000"/>
                </a:srgbClr>
              </a:gs>
              <a:gs pos="50000">
                <a:srgbClr val="006699">
                  <a:shade val="67500"/>
                  <a:satMod val="115000"/>
                </a:srgbClr>
              </a:gs>
              <a:gs pos="100000">
                <a:srgbClr val="006699">
                  <a:shade val="100000"/>
                  <a:satMod val="115000"/>
                </a:srgbClr>
              </a:gs>
            </a:gsLst>
            <a:path path="circle">
              <a:fillToRect l="100000" t="100000"/>
            </a:path>
            <a:tileRect r="-100000" b="-100000"/>
          </a:gra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lgn="ctr" fontAlgn="t">
              <a:defRPr/>
            </a:pPr>
            <a:r>
              <a:rPr lang="en-US" dirty="0">
                <a:solidFill>
                  <a:schemeClr val="bg1"/>
                </a:solidFill>
                <a:latin typeface="Calibri" pitchFamily="34" charset="0"/>
              </a:rPr>
              <a:t>Hardware</a:t>
            </a:r>
          </a:p>
        </p:txBody>
      </p:sp>
      <p:sp>
        <p:nvSpPr>
          <p:cNvPr id="45073" name="Rounded Rectangle 31"/>
          <p:cNvSpPr>
            <a:spLocks noChangeArrowheads="1"/>
          </p:cNvSpPr>
          <p:nvPr/>
        </p:nvSpPr>
        <p:spPr bwMode="auto">
          <a:xfrm>
            <a:off x="2706688" y="4521200"/>
            <a:ext cx="6081712" cy="885825"/>
          </a:xfrm>
          <a:prstGeom prst="roundRect">
            <a:avLst>
              <a:gd name="adj" fmla="val 6769"/>
            </a:avLst>
          </a:prstGeom>
          <a:noFill/>
          <a:ln w="19050" algn="ctr">
            <a:solidFill>
              <a:srgbClr val="006699"/>
            </a:solidFill>
            <a:round/>
            <a:headEnd/>
            <a:tailEnd/>
          </a:ln>
        </p:spPr>
        <p:txBody>
          <a:bodyPr/>
          <a:lstStyle/>
          <a:p>
            <a:pPr eaLnBrk="0" fontAlgn="t" hangingPunct="0"/>
            <a:r>
              <a:rPr lang="en-US" altLang="zh-CN" sz="1600">
                <a:latin typeface="Calibri" pitchFamily="34" charset="0"/>
              </a:rPr>
              <a:t>Adopts 2+1 redundant power to ensure power supply security.</a:t>
            </a:r>
          </a:p>
        </p:txBody>
      </p:sp>
      <p:sp>
        <p:nvSpPr>
          <p:cNvPr id="33" name="Rounded Rectangle 32"/>
          <p:cNvSpPr/>
          <p:nvPr/>
        </p:nvSpPr>
        <p:spPr bwMode="auto">
          <a:xfrm>
            <a:off x="718461" y="4513891"/>
            <a:ext cx="1807028" cy="457200"/>
          </a:xfrm>
          <a:prstGeom prst="roundRect">
            <a:avLst>
              <a:gd name="adj" fmla="val 7734"/>
            </a:avLst>
          </a:prstGeom>
          <a:gradFill flip="none" rotWithShape="1">
            <a:gsLst>
              <a:gs pos="0">
                <a:srgbClr val="006699">
                  <a:shade val="30000"/>
                  <a:satMod val="115000"/>
                </a:srgbClr>
              </a:gs>
              <a:gs pos="50000">
                <a:srgbClr val="006699">
                  <a:shade val="67500"/>
                  <a:satMod val="115000"/>
                </a:srgbClr>
              </a:gs>
              <a:gs pos="100000">
                <a:srgbClr val="006699">
                  <a:shade val="100000"/>
                  <a:satMod val="115000"/>
                </a:srgbClr>
              </a:gs>
            </a:gsLst>
            <a:path path="circle">
              <a:fillToRect l="100000" t="100000"/>
            </a:path>
            <a:tileRect r="-100000" b="-100000"/>
          </a:gra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lgn="ctr" fontAlgn="t">
              <a:defRPr/>
            </a:pPr>
            <a:r>
              <a:rPr lang="en-US" dirty="0">
                <a:solidFill>
                  <a:schemeClr val="bg1"/>
                </a:solidFill>
                <a:latin typeface="Calibri" pitchFamily="34" charset="0"/>
              </a:rPr>
              <a:t>Power System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BBCC0AF5-09FE-4F94-A447-AA099E97A251}" type="slidenum">
              <a:rPr lang="de-DE" sz="1200">
                <a:latin typeface="FrutigerNext LT Bold" pitchFamily="34" charset="0"/>
                <a:ea typeface="MS PGothic" pitchFamily="34" charset="-128"/>
              </a:rPr>
              <a:pPr eaLnBrk="0" hangingPunct="0">
                <a:lnSpc>
                  <a:spcPct val="85000"/>
                </a:lnSpc>
              </a:pPr>
              <a:t>13</a:t>
            </a:fld>
            <a:endParaRPr lang="en-GB" sz="1200">
              <a:latin typeface="FrutigerNext LT Bold" pitchFamily="34" charset="0"/>
              <a:ea typeface="MS PGothic" pitchFamily="34" charset="-128"/>
            </a:endParaRPr>
          </a:p>
        </p:txBody>
      </p:sp>
      <p:sp>
        <p:nvSpPr>
          <p:cNvPr id="15"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UAP3300 - Logical Architecture</a:t>
            </a:r>
          </a:p>
        </p:txBody>
      </p:sp>
      <p:pic>
        <p:nvPicPr>
          <p:cNvPr id="46089"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grpSp>
        <p:nvGrpSpPr>
          <p:cNvPr id="46083" name="Group 18"/>
          <p:cNvGrpSpPr>
            <a:grpSpLocks/>
          </p:cNvGrpSpPr>
          <p:nvPr/>
        </p:nvGrpSpPr>
        <p:grpSpPr bwMode="auto">
          <a:xfrm>
            <a:off x="1061200" y="1019176"/>
            <a:ext cx="3289736" cy="3446605"/>
            <a:chOff x="769257" y="1019628"/>
            <a:chExt cx="3447135" cy="4390572"/>
          </a:xfrm>
        </p:grpSpPr>
        <p:grpSp>
          <p:nvGrpSpPr>
            <p:cNvPr id="46094" name="Group 16"/>
            <p:cNvGrpSpPr>
              <a:grpSpLocks/>
            </p:cNvGrpSpPr>
            <p:nvPr/>
          </p:nvGrpSpPr>
          <p:grpSpPr bwMode="auto">
            <a:xfrm>
              <a:off x="783771" y="1019628"/>
              <a:ext cx="3432621" cy="3816220"/>
              <a:chOff x="783771" y="990600"/>
              <a:chExt cx="3432621" cy="3816220"/>
            </a:xfrm>
          </p:grpSpPr>
          <p:pic>
            <p:nvPicPr>
              <p:cNvPr id="46096" name="Picture 24"/>
              <p:cNvPicPr>
                <a:picLocks noChangeAspect="1" noChangeArrowheads="1"/>
              </p:cNvPicPr>
              <p:nvPr/>
            </p:nvPicPr>
            <p:blipFill>
              <a:blip r:embed="rId4" cstate="print"/>
              <a:srcRect/>
              <a:stretch>
                <a:fillRect/>
              </a:stretch>
            </p:blipFill>
            <p:spPr bwMode="auto">
              <a:xfrm>
                <a:off x="787392" y="1587759"/>
                <a:ext cx="3429000" cy="3219061"/>
              </a:xfrm>
              <a:prstGeom prst="rect">
                <a:avLst/>
              </a:prstGeom>
              <a:noFill/>
              <a:ln w="9525">
                <a:noFill/>
                <a:miter lim="800000"/>
                <a:headEnd/>
                <a:tailEnd/>
              </a:ln>
            </p:spPr>
          </p:pic>
          <p:sp>
            <p:nvSpPr>
              <p:cNvPr id="308251" name="Rectangle 27"/>
              <p:cNvSpPr>
                <a:spLocks noChangeArrowheads="1"/>
              </p:cNvSpPr>
              <p:nvPr/>
            </p:nvSpPr>
            <p:spPr bwMode="auto">
              <a:xfrm>
                <a:off x="783547" y="990600"/>
                <a:ext cx="3429669" cy="457153"/>
              </a:xfrm>
              <a:prstGeom prst="roundRect">
                <a:avLst>
                  <a:gd name="adj" fmla="val 7143"/>
                </a:avLst>
              </a:prstGeom>
              <a:solidFill>
                <a:schemeClr val="bg2">
                  <a:lumMod val="50000"/>
                </a:schemeClr>
              </a:solidFill>
              <a:ln>
                <a:noFill/>
                <a:headEnd/>
                <a:tailEnd/>
              </a:ln>
            </p:spPr>
            <p:style>
              <a:lnRef idx="1">
                <a:schemeClr val="dk1"/>
              </a:lnRef>
              <a:fillRef idx="2">
                <a:schemeClr val="dk1"/>
              </a:fillRef>
              <a:effectRef idx="1">
                <a:schemeClr val="dk1"/>
              </a:effectRef>
              <a:fontRef idx="minor">
                <a:schemeClr val="dk1"/>
              </a:fontRef>
            </p:style>
            <p:txBody>
              <a:bodyPr lIns="79200" tIns="39600" rIns="79200" bIns="39600" anchor="ctr"/>
              <a:lstStyle/>
              <a:p>
                <a:pPr algn="ctr" fontAlgn="t">
                  <a:defRPr/>
                </a:pPr>
                <a:r>
                  <a:rPr lang="en-US" altLang="zh-CN" sz="1600" dirty="0">
                    <a:solidFill>
                      <a:schemeClr val="bg1"/>
                    </a:solidFill>
                    <a:latin typeface="Calibri" pitchFamily="34" charset="0"/>
                    <a:ea typeface="宋体" pitchFamily="2" charset="-122"/>
                  </a:rPr>
                  <a:t>Software Logical Architecture</a:t>
                </a:r>
              </a:p>
            </p:txBody>
          </p:sp>
        </p:grpSp>
        <p:sp>
          <p:nvSpPr>
            <p:cNvPr id="308256" name="AutoShape 32"/>
            <p:cNvSpPr>
              <a:spLocks noChangeArrowheads="1"/>
            </p:cNvSpPr>
            <p:nvPr/>
          </p:nvSpPr>
          <p:spPr bwMode="gray">
            <a:xfrm>
              <a:off x="769257" y="4935587"/>
              <a:ext cx="3439196" cy="474613"/>
            </a:xfrm>
            <a:prstGeom prst="roundRect">
              <a:avLst>
                <a:gd name="adj" fmla="val 1145"/>
              </a:avLst>
            </a:prstGeom>
            <a:solidFill>
              <a:srgbClr val="FFFF99"/>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eaLnBrk="0" fontAlgn="t" hangingPunct="0">
                <a:defRPr/>
              </a:pPr>
              <a:r>
                <a:rPr lang="en-US" altLang="zh-CN" sz="1600">
                  <a:latin typeface="Calibri" pitchFamily="34" charset="0"/>
                </a:rPr>
                <a:t>Master Control Architecture</a:t>
              </a:r>
            </a:p>
          </p:txBody>
        </p:sp>
      </p:grpSp>
      <p:sp>
        <p:nvSpPr>
          <p:cNvPr id="308257" name="AutoShape 33"/>
          <p:cNvSpPr>
            <a:spLocks noChangeArrowheads="1"/>
          </p:cNvSpPr>
          <p:nvPr/>
        </p:nvSpPr>
        <p:spPr bwMode="gray">
          <a:xfrm>
            <a:off x="1060649" y="4585403"/>
            <a:ext cx="7128758" cy="418676"/>
          </a:xfrm>
          <a:prstGeom prst="roundRect">
            <a:avLst>
              <a:gd name="adj" fmla="val 6463"/>
            </a:avLst>
          </a:prstGeom>
          <a:ln>
            <a:headEnd/>
            <a:tailEnd/>
          </a:ln>
        </p:spPr>
        <p:style>
          <a:lnRef idx="0">
            <a:schemeClr val="accent2"/>
          </a:lnRef>
          <a:fillRef idx="3">
            <a:schemeClr val="accent2"/>
          </a:fillRef>
          <a:effectRef idx="3">
            <a:schemeClr val="accent2"/>
          </a:effectRef>
          <a:fontRef idx="minor">
            <a:schemeClr val="lt1"/>
          </a:fontRef>
        </p:style>
        <p:txBody>
          <a:bodyPr anchor="ctr"/>
          <a:lstStyle/>
          <a:p>
            <a:pPr algn="ctr" eaLnBrk="0" fontAlgn="t" hangingPunct="0">
              <a:defRPr/>
            </a:pPr>
            <a:r>
              <a:rPr lang="en-US" altLang="zh-CN" sz="1600" dirty="0">
                <a:latin typeface="Calibri" pitchFamily="34" charset="0"/>
              </a:rPr>
              <a:t>Separation of Control and Service Flows</a:t>
            </a:r>
          </a:p>
        </p:txBody>
      </p:sp>
      <p:grpSp>
        <p:nvGrpSpPr>
          <p:cNvPr id="21" name="Group 20"/>
          <p:cNvGrpSpPr/>
          <p:nvPr/>
        </p:nvGrpSpPr>
        <p:grpSpPr>
          <a:xfrm>
            <a:off x="4838983" y="1030391"/>
            <a:ext cx="3330316" cy="3415452"/>
            <a:chOff x="4278915" y="1032073"/>
            <a:chExt cx="4272232" cy="3927847"/>
          </a:xfrm>
        </p:grpSpPr>
        <p:sp>
          <p:nvSpPr>
            <p:cNvPr id="308250" name="Rectangle 26"/>
            <p:cNvSpPr>
              <a:spLocks noChangeArrowheads="1"/>
            </p:cNvSpPr>
            <p:nvPr/>
          </p:nvSpPr>
          <p:spPr bwMode="auto">
            <a:xfrm>
              <a:off x="4371033" y="1032073"/>
              <a:ext cx="4039437" cy="412703"/>
            </a:xfrm>
            <a:prstGeom prst="roundRect">
              <a:avLst>
                <a:gd name="adj" fmla="val 10318"/>
              </a:avLst>
            </a:prstGeom>
            <a:solidFill>
              <a:schemeClr val="bg2">
                <a:lumMod val="50000"/>
              </a:schemeClr>
            </a:solidFill>
            <a:ln>
              <a:noFill/>
              <a:headEnd/>
              <a:tailEnd/>
            </a:ln>
          </p:spPr>
          <p:style>
            <a:lnRef idx="1">
              <a:schemeClr val="dk1"/>
            </a:lnRef>
            <a:fillRef idx="2">
              <a:schemeClr val="dk1"/>
            </a:fillRef>
            <a:effectRef idx="1">
              <a:schemeClr val="dk1"/>
            </a:effectRef>
            <a:fontRef idx="minor">
              <a:schemeClr val="dk1"/>
            </a:fontRef>
          </p:style>
          <p:txBody>
            <a:bodyPr lIns="79200" tIns="39600" rIns="79200" bIns="39600" anchor="ctr"/>
            <a:lstStyle/>
            <a:p>
              <a:pPr algn="ctr" fontAlgn="t">
                <a:defRPr/>
              </a:pPr>
              <a:r>
                <a:rPr lang="en-US" altLang="zh-CN" sz="1600">
                  <a:solidFill>
                    <a:schemeClr val="bg1"/>
                  </a:solidFill>
                  <a:latin typeface="Calibri" pitchFamily="34" charset="0"/>
                  <a:ea typeface="宋体" pitchFamily="2" charset="-122"/>
                </a:rPr>
                <a:t>Hardware Logical Architecture</a:t>
              </a:r>
            </a:p>
          </p:txBody>
        </p:sp>
        <p:sp>
          <p:nvSpPr>
            <p:cNvPr id="308258" name="AutoShape 34"/>
            <p:cNvSpPr>
              <a:spLocks noChangeArrowheads="1"/>
            </p:cNvSpPr>
            <p:nvPr/>
          </p:nvSpPr>
          <p:spPr bwMode="gray">
            <a:xfrm>
              <a:off x="4350936" y="4554382"/>
              <a:ext cx="4200211" cy="405538"/>
            </a:xfrm>
            <a:prstGeom prst="roundRect">
              <a:avLst>
                <a:gd name="adj" fmla="val 0"/>
              </a:avLst>
            </a:prstGeom>
            <a:solidFill>
              <a:srgbClr val="FFFF99"/>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eaLnBrk="0" fontAlgn="t" hangingPunct="0">
                <a:defRPr/>
              </a:pPr>
              <a:r>
                <a:rPr lang="en-US" altLang="zh-CN" sz="1600">
                  <a:latin typeface="Calibri" pitchFamily="34" charset="0"/>
                </a:rPr>
                <a:t>Modular Design</a:t>
              </a:r>
            </a:p>
          </p:txBody>
        </p:sp>
        <p:pic>
          <p:nvPicPr>
            <p:cNvPr id="1026" name="Picture 2"/>
            <p:cNvPicPr>
              <a:picLocks noChangeAspect="1" noChangeArrowheads="1"/>
            </p:cNvPicPr>
            <p:nvPr/>
          </p:nvPicPr>
          <p:blipFill>
            <a:blip r:embed="rId5" cstate="print"/>
            <a:srcRect/>
            <a:stretch>
              <a:fillRect/>
            </a:stretch>
          </p:blipFill>
          <p:spPr bwMode="auto">
            <a:xfrm>
              <a:off x="4278915" y="1630608"/>
              <a:ext cx="4191845" cy="2752725"/>
            </a:xfrm>
            <a:prstGeom prst="rect">
              <a:avLst/>
            </a:prstGeom>
            <a:noFill/>
            <a:ln w="9525">
              <a:noFill/>
              <a:miter lim="800000"/>
              <a:headEnd/>
              <a:tailEnd/>
            </a:ln>
          </p:spPr>
        </p:pic>
      </p:grpSp>
      <p:sp>
        <p:nvSpPr>
          <p:cNvPr id="23" name="Rectangle 22"/>
          <p:cNvSpPr/>
          <p:nvPr/>
        </p:nvSpPr>
        <p:spPr>
          <a:xfrm>
            <a:off x="517489" y="5399035"/>
            <a:ext cx="8164285" cy="769441"/>
          </a:xfrm>
          <a:prstGeom prst="rect">
            <a:avLst/>
          </a:prstGeom>
        </p:spPr>
        <p:txBody>
          <a:bodyPr wrap="square">
            <a:spAutoFit/>
          </a:bodyPr>
          <a:lstStyle/>
          <a:p>
            <a:pPr indent="111125">
              <a:buFont typeface="Arial" pitchFamily="34" charset="0"/>
              <a:buChar char="•"/>
            </a:pPr>
            <a:r>
              <a:rPr lang="en-US" sz="1100" dirty="0" smtClean="0">
                <a:latin typeface="Calibri" pitchFamily="34" charset="0"/>
                <a:cs typeface="Calibri" pitchFamily="34" charset="0"/>
              </a:rPr>
              <a:t>The software of the UAP3300 adopts the top-to-bottom, layered, and modular design.</a:t>
            </a:r>
          </a:p>
          <a:p>
            <a:pPr indent="111125">
              <a:buFont typeface="Arial" pitchFamily="34" charset="0"/>
              <a:buChar char="•"/>
            </a:pPr>
            <a:r>
              <a:rPr lang="en-US" sz="1100" dirty="0" smtClean="0">
                <a:latin typeface="Calibri" pitchFamily="34" charset="0"/>
                <a:cs typeface="Calibri" pitchFamily="34" charset="0"/>
              </a:rPr>
              <a:t>The UAP3300 consists of the service processing module, interface protocol processing module, and media conversion module.</a:t>
            </a:r>
          </a:p>
          <a:p>
            <a:endParaRPr lang="en-US" sz="1100" dirty="0" smtClean="0">
              <a:latin typeface="Calibri" pitchFamily="34" charset="0"/>
              <a:cs typeface="Calibri" pitchFamily="34" charset="0"/>
            </a:endParaRPr>
          </a:p>
          <a:p>
            <a:r>
              <a:rPr lang="en-US" sz="1100" dirty="0" smtClean="0">
                <a:hlinkClick r:id="rId6" action="ppaction://hlinkfile" tooltip="Library Name:UAP3300 Product Documentation"/>
              </a:rPr>
              <a:t>For more details Refer UAP3300 Product Documentation</a:t>
            </a:r>
            <a:r>
              <a:rPr lang="en-US" sz="1100" dirty="0" smtClean="0">
                <a:latin typeface="Calibri" pitchFamily="34" charset="0"/>
                <a:cs typeface="Calibri" pitchFamily="34" charset="0"/>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3D85CB3C-6329-49B9-BA83-21B298CB690D}" type="slidenum">
              <a:rPr lang="de-DE" sz="1200">
                <a:latin typeface="FrutigerNext LT Bold" pitchFamily="34" charset="0"/>
                <a:ea typeface="MS PGothic" pitchFamily="34" charset="-128"/>
              </a:rPr>
              <a:pPr eaLnBrk="0" hangingPunct="0">
                <a:lnSpc>
                  <a:spcPct val="85000"/>
                </a:lnSpc>
              </a:pPr>
              <a:t>14</a:t>
            </a:fld>
            <a:endParaRPr lang="en-GB" sz="1200">
              <a:latin typeface="FrutigerNext LT Bold" pitchFamily="34" charset="0"/>
              <a:ea typeface="MS PGothic" pitchFamily="34" charset="-128"/>
            </a:endParaRPr>
          </a:p>
        </p:txBody>
      </p:sp>
      <p:sp>
        <p:nvSpPr>
          <p:cNvPr id="52"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925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UAP3300 - Functions, Specifications, Capacity</a:t>
            </a:r>
          </a:p>
        </p:txBody>
      </p:sp>
      <p:pic>
        <p:nvPicPr>
          <p:cNvPr id="47108"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grpSp>
        <p:nvGrpSpPr>
          <p:cNvPr id="47109" name="Group 84"/>
          <p:cNvGrpSpPr>
            <a:grpSpLocks/>
          </p:cNvGrpSpPr>
          <p:nvPr/>
        </p:nvGrpSpPr>
        <p:grpSpPr bwMode="auto">
          <a:xfrm>
            <a:off x="2886075" y="1222375"/>
            <a:ext cx="3405188" cy="1544638"/>
            <a:chOff x="2987365" y="1208316"/>
            <a:chExt cx="3405356" cy="1543546"/>
          </a:xfrm>
        </p:grpSpPr>
        <p:sp>
          <p:nvSpPr>
            <p:cNvPr id="47121" name="AutoShape 3"/>
            <p:cNvSpPr>
              <a:spLocks noChangeArrowheads="1"/>
            </p:cNvSpPr>
            <p:nvPr/>
          </p:nvSpPr>
          <p:spPr bwMode="gray">
            <a:xfrm>
              <a:off x="3522432" y="1208316"/>
              <a:ext cx="2286000" cy="320040"/>
            </a:xfrm>
            <a:prstGeom prst="roundRect">
              <a:avLst>
                <a:gd name="adj" fmla="val 16667"/>
              </a:avLst>
            </a:prstGeom>
            <a:gradFill rotWithShape="1">
              <a:gsLst>
                <a:gs pos="0">
                  <a:srgbClr val="CBFEAE"/>
                </a:gs>
                <a:gs pos="100000">
                  <a:srgbClr val="FCFFFA"/>
                </a:gs>
              </a:gsLst>
              <a:lin ang="0" scaled="1"/>
            </a:gradFill>
            <a:ln w="19050" algn="ctr">
              <a:solidFill>
                <a:srgbClr val="808080"/>
              </a:solidFill>
              <a:round/>
              <a:headEnd/>
              <a:tailEnd/>
            </a:ln>
          </p:spPr>
          <p:txBody>
            <a:bodyPr wrap="none" anchor="ctr"/>
            <a:lstStyle/>
            <a:p>
              <a:pPr algn="ctr" eaLnBrk="0" fontAlgn="t" hangingPunct="0"/>
              <a:r>
                <a:rPr lang="en-US" altLang="zh-CN" sz="1400">
                  <a:latin typeface="Calibri" pitchFamily="34" charset="0"/>
                </a:rPr>
                <a:t>Simple configuration</a:t>
              </a:r>
            </a:p>
          </p:txBody>
        </p:sp>
        <p:grpSp>
          <p:nvGrpSpPr>
            <p:cNvPr id="47122" name="Group 14"/>
            <p:cNvGrpSpPr>
              <a:grpSpLocks/>
            </p:cNvGrpSpPr>
            <p:nvPr/>
          </p:nvGrpSpPr>
          <p:grpSpPr bwMode="auto">
            <a:xfrm>
              <a:off x="2987365" y="1770742"/>
              <a:ext cx="436954" cy="464456"/>
              <a:chOff x="1872" y="2352"/>
              <a:chExt cx="240" cy="240"/>
            </a:xfrm>
          </p:grpSpPr>
          <p:grpSp>
            <p:nvGrpSpPr>
              <p:cNvPr id="47139" name="Group 15"/>
              <p:cNvGrpSpPr>
                <a:grpSpLocks/>
              </p:cNvGrpSpPr>
              <p:nvPr/>
            </p:nvGrpSpPr>
            <p:grpSpPr bwMode="auto">
              <a:xfrm>
                <a:off x="1968" y="2352"/>
                <a:ext cx="144" cy="240"/>
                <a:chOff x="1968" y="2352"/>
                <a:chExt cx="144" cy="240"/>
              </a:xfrm>
            </p:grpSpPr>
            <p:sp>
              <p:nvSpPr>
                <p:cNvPr id="47146" name="Oval 16"/>
                <p:cNvSpPr>
                  <a:spLocks noChangeArrowheads="1"/>
                </p:cNvSpPr>
                <p:nvPr/>
              </p:nvSpPr>
              <p:spPr bwMode="gray">
                <a:xfrm>
                  <a:off x="1968" y="2352"/>
                  <a:ext cx="48" cy="48"/>
                </a:xfrm>
                <a:prstGeom prst="ellipse">
                  <a:avLst/>
                </a:prstGeom>
                <a:solidFill>
                  <a:srgbClr val="99CCFF"/>
                </a:solidFill>
                <a:ln w="9525">
                  <a:noFill/>
                  <a:round/>
                  <a:headEnd/>
                  <a:tailEnd/>
                </a:ln>
              </p:spPr>
              <p:txBody>
                <a:bodyPr wrap="none" anchor="ctr"/>
                <a:lstStyle/>
                <a:p>
                  <a:pPr fontAlgn="t"/>
                  <a:endParaRPr lang="en-US"/>
                </a:p>
              </p:txBody>
            </p:sp>
            <p:sp>
              <p:nvSpPr>
                <p:cNvPr id="47147" name="Oval 17"/>
                <p:cNvSpPr>
                  <a:spLocks noChangeArrowheads="1"/>
                </p:cNvSpPr>
                <p:nvPr/>
              </p:nvSpPr>
              <p:spPr bwMode="gray">
                <a:xfrm>
                  <a:off x="2016" y="2400"/>
                  <a:ext cx="48" cy="48"/>
                </a:xfrm>
                <a:prstGeom prst="ellipse">
                  <a:avLst/>
                </a:prstGeom>
                <a:solidFill>
                  <a:srgbClr val="99CCFF"/>
                </a:solidFill>
                <a:ln w="9525">
                  <a:noFill/>
                  <a:round/>
                  <a:headEnd/>
                  <a:tailEnd/>
                </a:ln>
              </p:spPr>
              <p:txBody>
                <a:bodyPr wrap="none" anchor="ctr"/>
                <a:lstStyle/>
                <a:p>
                  <a:pPr fontAlgn="t"/>
                  <a:endParaRPr lang="en-US"/>
                </a:p>
              </p:txBody>
            </p:sp>
            <p:sp>
              <p:nvSpPr>
                <p:cNvPr id="47148" name="Oval 18"/>
                <p:cNvSpPr>
                  <a:spLocks noChangeArrowheads="1"/>
                </p:cNvSpPr>
                <p:nvPr/>
              </p:nvSpPr>
              <p:spPr bwMode="gray">
                <a:xfrm>
                  <a:off x="2064" y="2448"/>
                  <a:ext cx="48" cy="48"/>
                </a:xfrm>
                <a:prstGeom prst="ellipse">
                  <a:avLst/>
                </a:prstGeom>
                <a:solidFill>
                  <a:srgbClr val="99CCFF"/>
                </a:solidFill>
                <a:ln w="9525">
                  <a:noFill/>
                  <a:round/>
                  <a:headEnd/>
                  <a:tailEnd/>
                </a:ln>
              </p:spPr>
              <p:txBody>
                <a:bodyPr wrap="none" anchor="ctr"/>
                <a:lstStyle/>
                <a:p>
                  <a:pPr fontAlgn="t"/>
                  <a:endParaRPr lang="en-US"/>
                </a:p>
              </p:txBody>
            </p:sp>
            <p:sp>
              <p:nvSpPr>
                <p:cNvPr id="47149" name="Oval 19"/>
                <p:cNvSpPr>
                  <a:spLocks noChangeArrowheads="1"/>
                </p:cNvSpPr>
                <p:nvPr/>
              </p:nvSpPr>
              <p:spPr bwMode="gray">
                <a:xfrm>
                  <a:off x="2016" y="2496"/>
                  <a:ext cx="48" cy="48"/>
                </a:xfrm>
                <a:prstGeom prst="ellipse">
                  <a:avLst/>
                </a:prstGeom>
                <a:solidFill>
                  <a:srgbClr val="99CCFF"/>
                </a:solidFill>
                <a:ln w="9525">
                  <a:noFill/>
                  <a:round/>
                  <a:headEnd/>
                  <a:tailEnd/>
                </a:ln>
              </p:spPr>
              <p:txBody>
                <a:bodyPr wrap="none" anchor="ctr"/>
                <a:lstStyle/>
                <a:p>
                  <a:pPr fontAlgn="t"/>
                  <a:endParaRPr lang="en-US"/>
                </a:p>
              </p:txBody>
            </p:sp>
            <p:sp>
              <p:nvSpPr>
                <p:cNvPr id="47150" name="Oval 20"/>
                <p:cNvSpPr>
                  <a:spLocks noChangeArrowheads="1"/>
                </p:cNvSpPr>
                <p:nvPr/>
              </p:nvSpPr>
              <p:spPr bwMode="gray">
                <a:xfrm>
                  <a:off x="1968" y="2544"/>
                  <a:ext cx="48" cy="48"/>
                </a:xfrm>
                <a:prstGeom prst="ellipse">
                  <a:avLst/>
                </a:prstGeom>
                <a:solidFill>
                  <a:srgbClr val="99CCFF"/>
                </a:solidFill>
                <a:ln w="9525">
                  <a:noFill/>
                  <a:round/>
                  <a:headEnd/>
                  <a:tailEnd/>
                </a:ln>
              </p:spPr>
              <p:txBody>
                <a:bodyPr wrap="none" anchor="ctr"/>
                <a:lstStyle/>
                <a:p>
                  <a:pPr fontAlgn="t"/>
                  <a:endParaRPr lang="en-US"/>
                </a:p>
              </p:txBody>
            </p:sp>
          </p:grpSp>
          <p:grpSp>
            <p:nvGrpSpPr>
              <p:cNvPr id="47140" name="Group 21"/>
              <p:cNvGrpSpPr>
                <a:grpSpLocks/>
              </p:cNvGrpSpPr>
              <p:nvPr/>
            </p:nvGrpSpPr>
            <p:grpSpPr bwMode="auto">
              <a:xfrm>
                <a:off x="1872" y="2352"/>
                <a:ext cx="144" cy="240"/>
                <a:chOff x="1968" y="2352"/>
                <a:chExt cx="144" cy="240"/>
              </a:xfrm>
            </p:grpSpPr>
            <p:sp>
              <p:nvSpPr>
                <p:cNvPr id="47141" name="Oval 22"/>
                <p:cNvSpPr>
                  <a:spLocks noChangeArrowheads="1"/>
                </p:cNvSpPr>
                <p:nvPr/>
              </p:nvSpPr>
              <p:spPr bwMode="gray">
                <a:xfrm>
                  <a:off x="1968" y="2352"/>
                  <a:ext cx="48" cy="48"/>
                </a:xfrm>
                <a:prstGeom prst="ellipse">
                  <a:avLst/>
                </a:prstGeom>
                <a:solidFill>
                  <a:srgbClr val="99CCFF"/>
                </a:solidFill>
                <a:ln w="9525">
                  <a:noFill/>
                  <a:round/>
                  <a:headEnd/>
                  <a:tailEnd/>
                </a:ln>
              </p:spPr>
              <p:txBody>
                <a:bodyPr wrap="none" anchor="ctr"/>
                <a:lstStyle/>
                <a:p>
                  <a:pPr fontAlgn="t"/>
                  <a:endParaRPr lang="en-US"/>
                </a:p>
              </p:txBody>
            </p:sp>
            <p:sp>
              <p:nvSpPr>
                <p:cNvPr id="47142" name="Oval 23"/>
                <p:cNvSpPr>
                  <a:spLocks noChangeArrowheads="1"/>
                </p:cNvSpPr>
                <p:nvPr/>
              </p:nvSpPr>
              <p:spPr bwMode="gray">
                <a:xfrm>
                  <a:off x="2016" y="2400"/>
                  <a:ext cx="48" cy="48"/>
                </a:xfrm>
                <a:prstGeom prst="ellipse">
                  <a:avLst/>
                </a:prstGeom>
                <a:solidFill>
                  <a:srgbClr val="99CCFF"/>
                </a:solidFill>
                <a:ln w="9525">
                  <a:noFill/>
                  <a:round/>
                  <a:headEnd/>
                  <a:tailEnd/>
                </a:ln>
              </p:spPr>
              <p:txBody>
                <a:bodyPr wrap="none" anchor="ctr"/>
                <a:lstStyle/>
                <a:p>
                  <a:pPr fontAlgn="t"/>
                  <a:endParaRPr lang="en-US"/>
                </a:p>
              </p:txBody>
            </p:sp>
            <p:sp>
              <p:nvSpPr>
                <p:cNvPr id="47143" name="Oval 24"/>
                <p:cNvSpPr>
                  <a:spLocks noChangeArrowheads="1"/>
                </p:cNvSpPr>
                <p:nvPr/>
              </p:nvSpPr>
              <p:spPr bwMode="gray">
                <a:xfrm>
                  <a:off x="2064" y="2448"/>
                  <a:ext cx="48" cy="48"/>
                </a:xfrm>
                <a:prstGeom prst="ellipse">
                  <a:avLst/>
                </a:prstGeom>
                <a:solidFill>
                  <a:srgbClr val="99CCFF"/>
                </a:solidFill>
                <a:ln w="9525">
                  <a:noFill/>
                  <a:round/>
                  <a:headEnd/>
                  <a:tailEnd/>
                </a:ln>
              </p:spPr>
              <p:txBody>
                <a:bodyPr wrap="none" anchor="ctr"/>
                <a:lstStyle/>
                <a:p>
                  <a:pPr fontAlgn="t"/>
                  <a:endParaRPr lang="en-US"/>
                </a:p>
              </p:txBody>
            </p:sp>
            <p:sp>
              <p:nvSpPr>
                <p:cNvPr id="47144" name="Oval 25"/>
                <p:cNvSpPr>
                  <a:spLocks noChangeArrowheads="1"/>
                </p:cNvSpPr>
                <p:nvPr/>
              </p:nvSpPr>
              <p:spPr bwMode="gray">
                <a:xfrm>
                  <a:off x="2016" y="2496"/>
                  <a:ext cx="48" cy="48"/>
                </a:xfrm>
                <a:prstGeom prst="ellipse">
                  <a:avLst/>
                </a:prstGeom>
                <a:solidFill>
                  <a:srgbClr val="99CCFF"/>
                </a:solidFill>
                <a:ln w="9525">
                  <a:noFill/>
                  <a:round/>
                  <a:headEnd/>
                  <a:tailEnd/>
                </a:ln>
              </p:spPr>
              <p:txBody>
                <a:bodyPr wrap="none" anchor="ctr"/>
                <a:lstStyle/>
                <a:p>
                  <a:pPr fontAlgn="t"/>
                  <a:endParaRPr lang="en-US"/>
                </a:p>
              </p:txBody>
            </p:sp>
            <p:sp>
              <p:nvSpPr>
                <p:cNvPr id="47145" name="Oval 26"/>
                <p:cNvSpPr>
                  <a:spLocks noChangeArrowheads="1"/>
                </p:cNvSpPr>
                <p:nvPr/>
              </p:nvSpPr>
              <p:spPr bwMode="gray">
                <a:xfrm>
                  <a:off x="1968" y="2544"/>
                  <a:ext cx="48" cy="48"/>
                </a:xfrm>
                <a:prstGeom prst="ellipse">
                  <a:avLst/>
                </a:prstGeom>
                <a:solidFill>
                  <a:srgbClr val="99CCFF"/>
                </a:solidFill>
                <a:ln w="9525">
                  <a:noFill/>
                  <a:round/>
                  <a:headEnd/>
                  <a:tailEnd/>
                </a:ln>
              </p:spPr>
              <p:txBody>
                <a:bodyPr wrap="none" anchor="ctr"/>
                <a:lstStyle/>
                <a:p>
                  <a:pPr fontAlgn="t"/>
                  <a:endParaRPr lang="en-US"/>
                </a:p>
              </p:txBody>
            </p:sp>
          </p:grpSp>
        </p:grpSp>
        <p:grpSp>
          <p:nvGrpSpPr>
            <p:cNvPr id="47123" name="Group 27"/>
            <p:cNvGrpSpPr>
              <a:grpSpLocks/>
            </p:cNvGrpSpPr>
            <p:nvPr/>
          </p:nvGrpSpPr>
          <p:grpSpPr bwMode="auto">
            <a:xfrm rot="10800000">
              <a:off x="5955767" y="1748742"/>
              <a:ext cx="436954" cy="464458"/>
              <a:chOff x="1872" y="2352"/>
              <a:chExt cx="240" cy="240"/>
            </a:xfrm>
          </p:grpSpPr>
          <p:grpSp>
            <p:nvGrpSpPr>
              <p:cNvPr id="47127" name="Group 28"/>
              <p:cNvGrpSpPr>
                <a:grpSpLocks/>
              </p:cNvGrpSpPr>
              <p:nvPr/>
            </p:nvGrpSpPr>
            <p:grpSpPr bwMode="auto">
              <a:xfrm>
                <a:off x="1968" y="2352"/>
                <a:ext cx="144" cy="240"/>
                <a:chOff x="1968" y="2352"/>
                <a:chExt cx="144" cy="240"/>
              </a:xfrm>
            </p:grpSpPr>
            <p:sp>
              <p:nvSpPr>
                <p:cNvPr id="47134" name="Oval 29"/>
                <p:cNvSpPr>
                  <a:spLocks noChangeArrowheads="1"/>
                </p:cNvSpPr>
                <p:nvPr/>
              </p:nvSpPr>
              <p:spPr bwMode="gray">
                <a:xfrm>
                  <a:off x="1968" y="2352"/>
                  <a:ext cx="48" cy="48"/>
                </a:xfrm>
                <a:prstGeom prst="ellipse">
                  <a:avLst/>
                </a:prstGeom>
                <a:solidFill>
                  <a:srgbClr val="99CCFF"/>
                </a:solidFill>
                <a:ln w="9525">
                  <a:noFill/>
                  <a:round/>
                  <a:headEnd/>
                  <a:tailEnd/>
                </a:ln>
              </p:spPr>
              <p:txBody>
                <a:bodyPr wrap="none" anchor="ctr"/>
                <a:lstStyle/>
                <a:p>
                  <a:pPr fontAlgn="t"/>
                  <a:endParaRPr lang="en-US"/>
                </a:p>
              </p:txBody>
            </p:sp>
            <p:sp>
              <p:nvSpPr>
                <p:cNvPr id="47135" name="Oval 30"/>
                <p:cNvSpPr>
                  <a:spLocks noChangeArrowheads="1"/>
                </p:cNvSpPr>
                <p:nvPr/>
              </p:nvSpPr>
              <p:spPr bwMode="gray">
                <a:xfrm>
                  <a:off x="2016" y="2400"/>
                  <a:ext cx="48" cy="48"/>
                </a:xfrm>
                <a:prstGeom prst="ellipse">
                  <a:avLst/>
                </a:prstGeom>
                <a:solidFill>
                  <a:srgbClr val="99CCFF"/>
                </a:solidFill>
                <a:ln w="9525">
                  <a:noFill/>
                  <a:round/>
                  <a:headEnd/>
                  <a:tailEnd/>
                </a:ln>
              </p:spPr>
              <p:txBody>
                <a:bodyPr wrap="none" anchor="ctr"/>
                <a:lstStyle/>
                <a:p>
                  <a:pPr fontAlgn="t"/>
                  <a:endParaRPr lang="en-US"/>
                </a:p>
              </p:txBody>
            </p:sp>
            <p:sp>
              <p:nvSpPr>
                <p:cNvPr id="47136" name="Oval 31"/>
                <p:cNvSpPr>
                  <a:spLocks noChangeArrowheads="1"/>
                </p:cNvSpPr>
                <p:nvPr/>
              </p:nvSpPr>
              <p:spPr bwMode="gray">
                <a:xfrm>
                  <a:off x="2064" y="2448"/>
                  <a:ext cx="48" cy="48"/>
                </a:xfrm>
                <a:prstGeom prst="ellipse">
                  <a:avLst/>
                </a:prstGeom>
                <a:solidFill>
                  <a:srgbClr val="99CCFF"/>
                </a:solidFill>
                <a:ln w="9525">
                  <a:noFill/>
                  <a:round/>
                  <a:headEnd/>
                  <a:tailEnd/>
                </a:ln>
              </p:spPr>
              <p:txBody>
                <a:bodyPr wrap="none" anchor="ctr"/>
                <a:lstStyle/>
                <a:p>
                  <a:pPr fontAlgn="t"/>
                  <a:endParaRPr lang="en-US"/>
                </a:p>
              </p:txBody>
            </p:sp>
            <p:sp>
              <p:nvSpPr>
                <p:cNvPr id="47137" name="Oval 32"/>
                <p:cNvSpPr>
                  <a:spLocks noChangeArrowheads="1"/>
                </p:cNvSpPr>
                <p:nvPr/>
              </p:nvSpPr>
              <p:spPr bwMode="gray">
                <a:xfrm>
                  <a:off x="2016" y="2496"/>
                  <a:ext cx="48" cy="48"/>
                </a:xfrm>
                <a:prstGeom prst="ellipse">
                  <a:avLst/>
                </a:prstGeom>
                <a:solidFill>
                  <a:srgbClr val="99CCFF"/>
                </a:solidFill>
                <a:ln w="9525">
                  <a:noFill/>
                  <a:round/>
                  <a:headEnd/>
                  <a:tailEnd/>
                </a:ln>
              </p:spPr>
              <p:txBody>
                <a:bodyPr wrap="none" anchor="ctr"/>
                <a:lstStyle/>
                <a:p>
                  <a:pPr fontAlgn="t"/>
                  <a:endParaRPr lang="en-US"/>
                </a:p>
              </p:txBody>
            </p:sp>
            <p:sp>
              <p:nvSpPr>
                <p:cNvPr id="47138" name="Oval 33"/>
                <p:cNvSpPr>
                  <a:spLocks noChangeArrowheads="1"/>
                </p:cNvSpPr>
                <p:nvPr/>
              </p:nvSpPr>
              <p:spPr bwMode="gray">
                <a:xfrm>
                  <a:off x="1968" y="2544"/>
                  <a:ext cx="48" cy="48"/>
                </a:xfrm>
                <a:prstGeom prst="ellipse">
                  <a:avLst/>
                </a:prstGeom>
                <a:solidFill>
                  <a:srgbClr val="99CCFF"/>
                </a:solidFill>
                <a:ln w="9525">
                  <a:noFill/>
                  <a:round/>
                  <a:headEnd/>
                  <a:tailEnd/>
                </a:ln>
              </p:spPr>
              <p:txBody>
                <a:bodyPr wrap="none" anchor="ctr"/>
                <a:lstStyle/>
                <a:p>
                  <a:pPr fontAlgn="t"/>
                  <a:endParaRPr lang="en-US"/>
                </a:p>
              </p:txBody>
            </p:sp>
          </p:grpSp>
          <p:grpSp>
            <p:nvGrpSpPr>
              <p:cNvPr id="47128" name="Group 34"/>
              <p:cNvGrpSpPr>
                <a:grpSpLocks/>
              </p:cNvGrpSpPr>
              <p:nvPr/>
            </p:nvGrpSpPr>
            <p:grpSpPr bwMode="auto">
              <a:xfrm>
                <a:off x="1872" y="2352"/>
                <a:ext cx="144" cy="240"/>
                <a:chOff x="1968" y="2352"/>
                <a:chExt cx="144" cy="240"/>
              </a:xfrm>
            </p:grpSpPr>
            <p:sp>
              <p:nvSpPr>
                <p:cNvPr id="47129" name="Oval 35"/>
                <p:cNvSpPr>
                  <a:spLocks noChangeArrowheads="1"/>
                </p:cNvSpPr>
                <p:nvPr/>
              </p:nvSpPr>
              <p:spPr bwMode="gray">
                <a:xfrm>
                  <a:off x="1968" y="2352"/>
                  <a:ext cx="48" cy="48"/>
                </a:xfrm>
                <a:prstGeom prst="ellipse">
                  <a:avLst/>
                </a:prstGeom>
                <a:solidFill>
                  <a:srgbClr val="99CCFF"/>
                </a:solidFill>
                <a:ln w="9525">
                  <a:noFill/>
                  <a:round/>
                  <a:headEnd/>
                  <a:tailEnd/>
                </a:ln>
              </p:spPr>
              <p:txBody>
                <a:bodyPr wrap="none" anchor="ctr"/>
                <a:lstStyle/>
                <a:p>
                  <a:pPr fontAlgn="t"/>
                  <a:endParaRPr lang="en-US"/>
                </a:p>
              </p:txBody>
            </p:sp>
            <p:sp>
              <p:nvSpPr>
                <p:cNvPr id="47130" name="Oval 36"/>
                <p:cNvSpPr>
                  <a:spLocks noChangeArrowheads="1"/>
                </p:cNvSpPr>
                <p:nvPr/>
              </p:nvSpPr>
              <p:spPr bwMode="gray">
                <a:xfrm>
                  <a:off x="2016" y="2400"/>
                  <a:ext cx="48" cy="48"/>
                </a:xfrm>
                <a:prstGeom prst="ellipse">
                  <a:avLst/>
                </a:prstGeom>
                <a:solidFill>
                  <a:srgbClr val="99CCFF"/>
                </a:solidFill>
                <a:ln w="9525">
                  <a:noFill/>
                  <a:round/>
                  <a:headEnd/>
                  <a:tailEnd/>
                </a:ln>
              </p:spPr>
              <p:txBody>
                <a:bodyPr wrap="none" anchor="ctr"/>
                <a:lstStyle/>
                <a:p>
                  <a:pPr fontAlgn="t"/>
                  <a:endParaRPr lang="en-US"/>
                </a:p>
              </p:txBody>
            </p:sp>
            <p:sp>
              <p:nvSpPr>
                <p:cNvPr id="47131" name="Oval 37"/>
                <p:cNvSpPr>
                  <a:spLocks noChangeArrowheads="1"/>
                </p:cNvSpPr>
                <p:nvPr/>
              </p:nvSpPr>
              <p:spPr bwMode="gray">
                <a:xfrm>
                  <a:off x="2064" y="2448"/>
                  <a:ext cx="48" cy="48"/>
                </a:xfrm>
                <a:prstGeom prst="ellipse">
                  <a:avLst/>
                </a:prstGeom>
                <a:solidFill>
                  <a:srgbClr val="99CCFF"/>
                </a:solidFill>
                <a:ln w="9525">
                  <a:noFill/>
                  <a:round/>
                  <a:headEnd/>
                  <a:tailEnd/>
                </a:ln>
              </p:spPr>
              <p:txBody>
                <a:bodyPr wrap="none" anchor="ctr"/>
                <a:lstStyle/>
                <a:p>
                  <a:pPr fontAlgn="t"/>
                  <a:endParaRPr lang="en-US"/>
                </a:p>
              </p:txBody>
            </p:sp>
            <p:sp>
              <p:nvSpPr>
                <p:cNvPr id="47132" name="Oval 38"/>
                <p:cNvSpPr>
                  <a:spLocks noChangeArrowheads="1"/>
                </p:cNvSpPr>
                <p:nvPr/>
              </p:nvSpPr>
              <p:spPr bwMode="gray">
                <a:xfrm>
                  <a:off x="2016" y="2496"/>
                  <a:ext cx="48" cy="48"/>
                </a:xfrm>
                <a:prstGeom prst="ellipse">
                  <a:avLst/>
                </a:prstGeom>
                <a:solidFill>
                  <a:srgbClr val="99CCFF"/>
                </a:solidFill>
                <a:ln w="9525">
                  <a:noFill/>
                  <a:round/>
                  <a:headEnd/>
                  <a:tailEnd/>
                </a:ln>
              </p:spPr>
              <p:txBody>
                <a:bodyPr wrap="none" anchor="ctr"/>
                <a:lstStyle/>
                <a:p>
                  <a:pPr fontAlgn="t"/>
                  <a:endParaRPr lang="en-US"/>
                </a:p>
              </p:txBody>
            </p:sp>
            <p:sp>
              <p:nvSpPr>
                <p:cNvPr id="47133" name="Oval 39"/>
                <p:cNvSpPr>
                  <a:spLocks noChangeArrowheads="1"/>
                </p:cNvSpPr>
                <p:nvPr/>
              </p:nvSpPr>
              <p:spPr bwMode="gray">
                <a:xfrm>
                  <a:off x="1968" y="2544"/>
                  <a:ext cx="48" cy="48"/>
                </a:xfrm>
                <a:prstGeom prst="ellipse">
                  <a:avLst/>
                </a:prstGeom>
                <a:solidFill>
                  <a:srgbClr val="99CCFF"/>
                </a:solidFill>
                <a:ln w="9525">
                  <a:noFill/>
                  <a:round/>
                  <a:headEnd/>
                  <a:tailEnd/>
                </a:ln>
              </p:spPr>
              <p:txBody>
                <a:bodyPr wrap="none" anchor="ctr"/>
                <a:lstStyle/>
                <a:p>
                  <a:pPr fontAlgn="t"/>
                  <a:endParaRPr lang="en-US"/>
                </a:p>
              </p:txBody>
            </p:sp>
          </p:grpSp>
        </p:grpSp>
        <p:sp>
          <p:nvSpPr>
            <p:cNvPr id="47124" name="AutoShape 40"/>
            <p:cNvSpPr>
              <a:spLocks noChangeArrowheads="1"/>
            </p:cNvSpPr>
            <p:nvPr/>
          </p:nvSpPr>
          <p:spPr bwMode="gray">
            <a:xfrm>
              <a:off x="3536720" y="1617210"/>
              <a:ext cx="2286000" cy="320040"/>
            </a:xfrm>
            <a:prstGeom prst="roundRect">
              <a:avLst>
                <a:gd name="adj" fmla="val 16667"/>
              </a:avLst>
            </a:prstGeom>
            <a:gradFill rotWithShape="1">
              <a:gsLst>
                <a:gs pos="0">
                  <a:srgbClr val="CBFEAE"/>
                </a:gs>
                <a:gs pos="100000">
                  <a:srgbClr val="FCFFFA"/>
                </a:gs>
              </a:gsLst>
              <a:lin ang="0" scaled="1"/>
            </a:gradFill>
            <a:ln w="19050" algn="ctr">
              <a:solidFill>
                <a:srgbClr val="808080"/>
              </a:solidFill>
              <a:round/>
              <a:headEnd/>
              <a:tailEnd/>
            </a:ln>
          </p:spPr>
          <p:txBody>
            <a:bodyPr wrap="none" anchor="ctr"/>
            <a:lstStyle/>
            <a:p>
              <a:pPr algn="ctr" eaLnBrk="0" fontAlgn="t" hangingPunct="0"/>
              <a:r>
                <a:rPr lang="en-US" altLang="zh-CN" sz="1400">
                  <a:latin typeface="Calibri" pitchFamily="34" charset="0"/>
                </a:rPr>
                <a:t>Flexible networking</a:t>
              </a:r>
            </a:p>
          </p:txBody>
        </p:sp>
        <p:sp>
          <p:nvSpPr>
            <p:cNvPr id="47125" name="AutoShape 41"/>
            <p:cNvSpPr>
              <a:spLocks noChangeArrowheads="1"/>
            </p:cNvSpPr>
            <p:nvPr/>
          </p:nvSpPr>
          <p:spPr bwMode="gray">
            <a:xfrm>
              <a:off x="3536720" y="2021341"/>
              <a:ext cx="2286000" cy="320040"/>
            </a:xfrm>
            <a:prstGeom prst="roundRect">
              <a:avLst>
                <a:gd name="adj" fmla="val 16667"/>
              </a:avLst>
            </a:prstGeom>
            <a:gradFill rotWithShape="1">
              <a:gsLst>
                <a:gs pos="0">
                  <a:srgbClr val="CBFEAE"/>
                </a:gs>
                <a:gs pos="100000">
                  <a:srgbClr val="FCFFFA"/>
                </a:gs>
              </a:gsLst>
              <a:lin ang="0" scaled="1"/>
            </a:gradFill>
            <a:ln w="19050" algn="ctr">
              <a:solidFill>
                <a:srgbClr val="808080"/>
              </a:solidFill>
              <a:round/>
              <a:headEnd/>
              <a:tailEnd/>
            </a:ln>
          </p:spPr>
          <p:txBody>
            <a:bodyPr wrap="none" anchor="ctr"/>
            <a:lstStyle/>
            <a:p>
              <a:pPr algn="ctr" eaLnBrk="0" fontAlgn="t" hangingPunct="0"/>
              <a:r>
                <a:rPr lang="en-US" altLang="zh-CN" sz="1400">
                  <a:latin typeface="Calibri" pitchFamily="34" charset="0"/>
                </a:rPr>
                <a:t>Smooth Expansion</a:t>
              </a:r>
            </a:p>
          </p:txBody>
        </p:sp>
        <p:sp>
          <p:nvSpPr>
            <p:cNvPr id="47126" name="AutoShape 42"/>
            <p:cNvSpPr>
              <a:spLocks noChangeArrowheads="1"/>
            </p:cNvSpPr>
            <p:nvPr/>
          </p:nvSpPr>
          <p:spPr bwMode="gray">
            <a:xfrm>
              <a:off x="3536720" y="2431822"/>
              <a:ext cx="2286000" cy="320040"/>
            </a:xfrm>
            <a:prstGeom prst="roundRect">
              <a:avLst>
                <a:gd name="adj" fmla="val 16667"/>
              </a:avLst>
            </a:prstGeom>
            <a:gradFill rotWithShape="1">
              <a:gsLst>
                <a:gs pos="0">
                  <a:srgbClr val="CBFEAE"/>
                </a:gs>
                <a:gs pos="100000">
                  <a:srgbClr val="FCFFFA"/>
                </a:gs>
              </a:gsLst>
              <a:lin ang="0" scaled="1"/>
            </a:gradFill>
            <a:ln w="19050" algn="ctr">
              <a:solidFill>
                <a:srgbClr val="808080"/>
              </a:solidFill>
              <a:round/>
              <a:headEnd/>
              <a:tailEnd/>
            </a:ln>
          </p:spPr>
          <p:txBody>
            <a:bodyPr wrap="none" anchor="ctr"/>
            <a:lstStyle/>
            <a:p>
              <a:pPr algn="ctr" eaLnBrk="0" fontAlgn="t" hangingPunct="0"/>
              <a:r>
                <a:rPr lang="en-US" altLang="zh-CN" sz="1400">
                  <a:latin typeface="Calibri" pitchFamily="34" charset="0"/>
                </a:rPr>
                <a:t>Carrier Grade Reliability</a:t>
              </a:r>
            </a:p>
          </p:txBody>
        </p:sp>
      </p:grpSp>
      <p:sp>
        <p:nvSpPr>
          <p:cNvPr id="47110" name="Rectangle 53"/>
          <p:cNvSpPr>
            <a:spLocks noChangeArrowheads="1"/>
          </p:cNvSpPr>
          <p:nvPr/>
        </p:nvSpPr>
        <p:spPr bwMode="auto">
          <a:xfrm>
            <a:off x="0" y="5508625"/>
            <a:ext cx="9144000" cy="533400"/>
          </a:xfrm>
          <a:prstGeom prst="rect">
            <a:avLst/>
          </a:prstGeom>
          <a:solidFill>
            <a:srgbClr val="800000"/>
          </a:solidFill>
          <a:ln w="25400" algn="ctr">
            <a:noFill/>
            <a:prstDash val="dash"/>
            <a:miter lim="800000"/>
            <a:headEnd/>
            <a:tailEnd/>
          </a:ln>
        </p:spPr>
        <p:txBody>
          <a:bodyPr lIns="79200" tIns="39600" rIns="79200" bIns="39600" anchor="ctr"/>
          <a:lstStyle/>
          <a:p>
            <a:pPr algn="ctr" fontAlgn="t"/>
            <a:r>
              <a:rPr lang="en-US" altLang="zh-CN" sz="1600" dirty="0">
                <a:solidFill>
                  <a:schemeClr val="bg1"/>
                </a:solidFill>
                <a:latin typeface="Calibri" pitchFamily="34" charset="0"/>
                <a:ea typeface="SimSun" pitchFamily="2" charset="-122"/>
              </a:rPr>
              <a:t>** The above figures are for a single UAP3300 frame. Up to </a:t>
            </a:r>
            <a:r>
              <a:rPr lang="en-US" altLang="zh-CN" sz="1600" dirty="0" smtClean="0">
                <a:solidFill>
                  <a:schemeClr val="bg1"/>
                </a:solidFill>
                <a:latin typeface="Calibri" pitchFamily="34" charset="0"/>
                <a:ea typeface="SimSun" pitchFamily="2" charset="-122"/>
              </a:rPr>
              <a:t>32 </a:t>
            </a:r>
            <a:r>
              <a:rPr lang="en-US" altLang="zh-CN" sz="1600" dirty="0">
                <a:solidFill>
                  <a:schemeClr val="bg1"/>
                </a:solidFill>
                <a:latin typeface="Calibri" pitchFamily="34" charset="0"/>
                <a:ea typeface="SimSun" pitchFamily="2" charset="-122"/>
              </a:rPr>
              <a:t>UAP can be stacked which will increase the capacity to </a:t>
            </a:r>
            <a:r>
              <a:rPr lang="en-US" altLang="zh-CN" sz="1600" dirty="0" smtClean="0">
                <a:solidFill>
                  <a:schemeClr val="bg1"/>
                </a:solidFill>
                <a:latin typeface="Calibri" pitchFamily="34" charset="0"/>
                <a:ea typeface="SimSun" pitchFamily="2" charset="-122"/>
              </a:rPr>
              <a:t>32 </a:t>
            </a:r>
            <a:r>
              <a:rPr lang="en-US" altLang="zh-CN" sz="1600" dirty="0">
                <a:solidFill>
                  <a:schemeClr val="bg1"/>
                </a:solidFill>
                <a:latin typeface="Calibri" pitchFamily="34" charset="0"/>
                <a:ea typeface="SimSun" pitchFamily="2" charset="-122"/>
              </a:rPr>
              <a:t>times the above values.</a:t>
            </a:r>
          </a:p>
        </p:txBody>
      </p:sp>
      <p:grpSp>
        <p:nvGrpSpPr>
          <p:cNvPr id="47111" name="Group 91"/>
          <p:cNvGrpSpPr>
            <a:grpSpLocks/>
          </p:cNvGrpSpPr>
          <p:nvPr/>
        </p:nvGrpSpPr>
        <p:grpSpPr bwMode="auto">
          <a:xfrm>
            <a:off x="668338" y="3295650"/>
            <a:ext cx="7867650" cy="1878013"/>
            <a:chOff x="711199" y="3295408"/>
            <a:chExt cx="7868118" cy="1877483"/>
          </a:xfrm>
        </p:grpSpPr>
        <p:sp>
          <p:nvSpPr>
            <p:cNvPr id="47116" name="Rounded Rectangle 87"/>
            <p:cNvSpPr>
              <a:spLocks noChangeArrowheads="1"/>
            </p:cNvSpPr>
            <p:nvPr/>
          </p:nvSpPr>
          <p:spPr bwMode="auto">
            <a:xfrm>
              <a:off x="4738837" y="3512457"/>
              <a:ext cx="3840480" cy="1645920"/>
            </a:xfrm>
            <a:prstGeom prst="roundRect">
              <a:avLst>
                <a:gd name="adj" fmla="val 2755"/>
              </a:avLst>
            </a:prstGeom>
            <a:noFill/>
            <a:ln w="19050" algn="ctr">
              <a:solidFill>
                <a:srgbClr val="006699"/>
              </a:solidFill>
              <a:round/>
              <a:headEnd/>
              <a:tailEnd/>
            </a:ln>
          </p:spPr>
          <p:txBody>
            <a:bodyPr wrap="none"/>
            <a:lstStyle/>
            <a:p>
              <a:pPr algn="ctr" eaLnBrk="0" fontAlgn="t" hangingPunct="0"/>
              <a:r>
                <a:rPr lang="en-US" altLang="zh-CN" sz="1400" b="1">
                  <a:latin typeface="Calibri" pitchFamily="34" charset="0"/>
                </a:rPr>
                <a:t>Broadband Access</a:t>
              </a:r>
            </a:p>
            <a:p>
              <a:pPr algn="ctr" eaLnBrk="0" fontAlgn="t" hangingPunct="0"/>
              <a:endParaRPr lang="en-US" altLang="zh-CN" sz="1400" b="1">
                <a:latin typeface="Calibri" pitchFamily="34" charset="0"/>
              </a:endParaRPr>
            </a:p>
            <a:p>
              <a:pPr algn="ctr" eaLnBrk="0" fontAlgn="t" hangingPunct="0"/>
              <a:r>
                <a:rPr lang="en-US" altLang="zh-CN" sz="1400">
                  <a:latin typeface="Calibri" pitchFamily="34" charset="0"/>
                </a:rPr>
                <a:t>IVR:720 ports </a:t>
              </a:r>
            </a:p>
            <a:p>
              <a:pPr algn="ctr" eaLnBrk="0" fontAlgn="t" hangingPunct="0"/>
              <a:r>
                <a:rPr lang="en-US" altLang="zh-CN" sz="1400">
                  <a:latin typeface="Calibri" pitchFamily="34" charset="0"/>
                </a:rPr>
                <a:t>or</a:t>
              </a:r>
            </a:p>
            <a:p>
              <a:pPr algn="ctr" eaLnBrk="0" fontAlgn="t" hangingPunct="0"/>
              <a:r>
                <a:rPr lang="en-US" altLang="zh-CN" sz="1400">
                  <a:latin typeface="Calibri" pitchFamily="34" charset="0"/>
                </a:rPr>
                <a:t>Agents: 360 with recording enabled</a:t>
              </a:r>
            </a:p>
            <a:p>
              <a:pPr algn="ctr" eaLnBrk="0" fontAlgn="t" hangingPunct="0"/>
              <a:r>
                <a:rPr lang="en-US" altLang="zh-CN" sz="1400">
                  <a:latin typeface="Calibri" pitchFamily="34" charset="0"/>
                </a:rPr>
                <a:t>or</a:t>
              </a:r>
            </a:p>
            <a:p>
              <a:pPr algn="ctr" eaLnBrk="0" fontAlgn="t" hangingPunct="0"/>
              <a:r>
                <a:rPr lang="en-US" altLang="zh-CN" sz="1400">
                  <a:latin typeface="Calibri" pitchFamily="34" charset="0"/>
                </a:rPr>
                <a:t>a combination of IVR and Agents</a:t>
              </a:r>
            </a:p>
          </p:txBody>
        </p:sp>
        <p:sp>
          <p:nvSpPr>
            <p:cNvPr id="47117" name="Rounded Rectangle 86"/>
            <p:cNvSpPr>
              <a:spLocks noChangeArrowheads="1"/>
            </p:cNvSpPr>
            <p:nvPr/>
          </p:nvSpPr>
          <p:spPr bwMode="auto">
            <a:xfrm>
              <a:off x="711199" y="3526971"/>
              <a:ext cx="3840480" cy="1645920"/>
            </a:xfrm>
            <a:prstGeom prst="roundRect">
              <a:avLst>
                <a:gd name="adj" fmla="val 2755"/>
              </a:avLst>
            </a:prstGeom>
            <a:noFill/>
            <a:ln w="19050" algn="ctr">
              <a:solidFill>
                <a:srgbClr val="006699"/>
              </a:solidFill>
              <a:round/>
              <a:headEnd/>
              <a:tailEnd/>
            </a:ln>
          </p:spPr>
          <p:txBody>
            <a:bodyPr wrap="none"/>
            <a:lstStyle/>
            <a:p>
              <a:pPr algn="ctr" eaLnBrk="0" fontAlgn="t" hangingPunct="0"/>
              <a:r>
                <a:rPr lang="en-US" altLang="zh-CN" sz="1400" b="1">
                  <a:latin typeface="Calibri" pitchFamily="34" charset="0"/>
                </a:rPr>
                <a:t>Narrowband Access</a:t>
              </a:r>
            </a:p>
            <a:p>
              <a:pPr algn="ctr" eaLnBrk="0" fontAlgn="t" hangingPunct="0"/>
              <a:endParaRPr lang="en-US" altLang="zh-CN" sz="1400" b="1">
                <a:latin typeface="Calibri" pitchFamily="34" charset="0"/>
              </a:endParaRPr>
            </a:p>
            <a:p>
              <a:pPr algn="ctr" eaLnBrk="0" fontAlgn="t" hangingPunct="0"/>
              <a:r>
                <a:rPr lang="en-US" altLang="zh-CN" sz="1400">
                  <a:latin typeface="Calibri" pitchFamily="34" charset="0"/>
                </a:rPr>
                <a:t>IVR:480 ports </a:t>
              </a:r>
            </a:p>
            <a:p>
              <a:pPr algn="ctr" eaLnBrk="0" fontAlgn="t" hangingPunct="0"/>
              <a:r>
                <a:rPr lang="en-US" altLang="zh-CN" sz="1400">
                  <a:latin typeface="Calibri" pitchFamily="34" charset="0"/>
                </a:rPr>
                <a:t>or</a:t>
              </a:r>
            </a:p>
            <a:p>
              <a:pPr algn="ctr" eaLnBrk="0" fontAlgn="t" hangingPunct="0"/>
              <a:r>
                <a:rPr lang="en-US" altLang="zh-CN" sz="1400">
                  <a:latin typeface="Calibri" pitchFamily="34" charset="0"/>
                </a:rPr>
                <a:t>Agents: 240 with recording enabled</a:t>
              </a:r>
            </a:p>
            <a:p>
              <a:pPr algn="ctr" eaLnBrk="0" fontAlgn="t" hangingPunct="0"/>
              <a:r>
                <a:rPr lang="en-US" altLang="zh-CN" sz="1400">
                  <a:latin typeface="Calibri" pitchFamily="34" charset="0"/>
                </a:rPr>
                <a:t>Or</a:t>
              </a:r>
            </a:p>
            <a:p>
              <a:pPr algn="ctr" eaLnBrk="0" fontAlgn="t" hangingPunct="0"/>
              <a:r>
                <a:rPr lang="en-US" altLang="zh-CN" sz="1400">
                  <a:latin typeface="Calibri" pitchFamily="34" charset="0"/>
                </a:rPr>
                <a:t>a combination of IVR and Agents</a:t>
              </a:r>
            </a:p>
            <a:p>
              <a:pPr algn="ctr" eaLnBrk="0" fontAlgn="t" hangingPunct="0"/>
              <a:endParaRPr lang="en-US" altLang="zh-CN" sz="1400">
                <a:latin typeface="Calibri" pitchFamily="34" charset="0"/>
              </a:endParaRPr>
            </a:p>
          </p:txBody>
        </p:sp>
        <p:sp>
          <p:nvSpPr>
            <p:cNvPr id="86" name="AutoShape 42"/>
            <p:cNvSpPr>
              <a:spLocks noChangeArrowheads="1"/>
            </p:cNvSpPr>
            <p:nvPr/>
          </p:nvSpPr>
          <p:spPr bwMode="gray">
            <a:xfrm>
              <a:off x="3514952" y="3295408"/>
              <a:ext cx="2286000" cy="320040"/>
            </a:xfrm>
            <a:prstGeom prst="round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100000" t="100000"/>
              </a:path>
              <a:tileRect r="-100000" b="-100000"/>
            </a:gradFill>
            <a:ln w="19050" algn="ctr">
              <a:solidFill>
                <a:srgbClr val="808080"/>
              </a:solidFill>
              <a:round/>
              <a:headEnd/>
              <a:tailEnd/>
            </a:ln>
            <a:effectLst/>
          </p:spPr>
          <p:txBody>
            <a:bodyPr wrap="none" anchor="ctr"/>
            <a:lstStyle/>
            <a:p>
              <a:pPr algn="ctr" eaLnBrk="0" fontAlgn="t" hangingPunct="0">
                <a:defRPr/>
              </a:pPr>
              <a:r>
                <a:rPr lang="en-US" altLang="zh-CN" sz="1400" dirty="0">
                  <a:latin typeface="Calibri" pitchFamily="34" charset="0"/>
                  <a:ea typeface="华文细黑" pitchFamily="2" charset="-122"/>
                  <a:cs typeface="+mn-cs"/>
                </a:rPr>
                <a:t>Capacity**</a:t>
              </a:r>
            </a:p>
          </p:txBody>
        </p:sp>
      </p:grpSp>
      <p:sp>
        <p:nvSpPr>
          <p:cNvPr id="47112" name="Rounded Rectangle 88"/>
          <p:cNvSpPr>
            <a:spLocks noChangeArrowheads="1"/>
          </p:cNvSpPr>
          <p:nvPr/>
        </p:nvSpPr>
        <p:spPr bwMode="auto">
          <a:xfrm>
            <a:off x="703263" y="1211263"/>
            <a:ext cx="2098675" cy="341312"/>
          </a:xfrm>
          <a:prstGeom prst="roundRect">
            <a:avLst>
              <a:gd name="adj" fmla="val 2755"/>
            </a:avLst>
          </a:prstGeom>
          <a:noFill/>
          <a:ln w="19050" algn="ctr">
            <a:solidFill>
              <a:srgbClr val="006699"/>
            </a:solidFill>
            <a:round/>
            <a:headEnd/>
            <a:tailEnd/>
          </a:ln>
        </p:spPr>
        <p:txBody>
          <a:bodyPr wrap="none" anchor="ctr"/>
          <a:lstStyle/>
          <a:p>
            <a:pPr algn="ctr" eaLnBrk="0" fontAlgn="t" hangingPunct="0"/>
            <a:r>
              <a:rPr lang="en-US" altLang="zh-CN" sz="1400" b="1">
                <a:latin typeface="Calibri" pitchFamily="34" charset="0"/>
              </a:rPr>
              <a:t>Functions</a:t>
            </a:r>
          </a:p>
        </p:txBody>
      </p:sp>
      <p:sp>
        <p:nvSpPr>
          <p:cNvPr id="93" name="Rectangle 92"/>
          <p:cNvSpPr/>
          <p:nvPr/>
        </p:nvSpPr>
        <p:spPr>
          <a:xfrm>
            <a:off x="703263" y="1703388"/>
            <a:ext cx="2098675" cy="892175"/>
          </a:xfrm>
          <a:prstGeom prst="rect">
            <a:avLst/>
          </a:prstGeom>
          <a:ln>
            <a:solidFill>
              <a:srgbClr val="006699"/>
            </a:solidFill>
          </a:ln>
        </p:spPr>
        <p:txBody>
          <a:bodyPr>
            <a:spAutoFit/>
          </a:bodyPr>
          <a:lstStyle/>
          <a:p>
            <a:pPr marL="231775" indent="-231775" defTabSz="801688" fontAlgn="t">
              <a:spcAft>
                <a:spcPts val="600"/>
              </a:spcAft>
              <a:buSzPct val="75000"/>
              <a:buFont typeface="Wingdings" pitchFamily="2" charset="2"/>
              <a:buChar char="q"/>
              <a:defRPr/>
            </a:pPr>
            <a:r>
              <a:rPr lang="zh-CN" altLang="en-US" sz="1400">
                <a:solidFill>
                  <a:srgbClr val="006699"/>
                </a:solidFill>
                <a:latin typeface="Calibri" pitchFamily="34" charset="0"/>
                <a:ea typeface="SimSun" pitchFamily="2" charset="-122"/>
              </a:rPr>
              <a:t> </a:t>
            </a:r>
            <a:r>
              <a:rPr lang="en-US" altLang="zh-CN" sz="1400">
                <a:solidFill>
                  <a:srgbClr val="006699"/>
                </a:solidFill>
                <a:latin typeface="Calibri" pitchFamily="34" charset="0"/>
                <a:ea typeface="SimSun" pitchFamily="2" charset="-122"/>
              </a:rPr>
              <a:t>Media Access </a:t>
            </a:r>
          </a:p>
          <a:p>
            <a:pPr marL="231775" indent="-231775" defTabSz="801688" fontAlgn="t">
              <a:spcAft>
                <a:spcPts val="600"/>
              </a:spcAft>
              <a:buSzPct val="75000"/>
              <a:buFont typeface="Wingdings" pitchFamily="2" charset="2"/>
              <a:buChar char="q"/>
              <a:defRPr/>
            </a:pPr>
            <a:r>
              <a:rPr lang="en-US" altLang="zh-CN" sz="1400">
                <a:solidFill>
                  <a:srgbClr val="006699"/>
                </a:solidFill>
                <a:latin typeface="Calibri" pitchFamily="34" charset="0"/>
                <a:ea typeface="SimSun" pitchFamily="2" charset="-122"/>
              </a:rPr>
              <a:t>Media Resource </a:t>
            </a:r>
          </a:p>
          <a:p>
            <a:pPr marL="231775" indent="-231775" defTabSz="801688" fontAlgn="t">
              <a:spcAft>
                <a:spcPts val="600"/>
              </a:spcAft>
              <a:buSzPct val="75000"/>
              <a:buFont typeface="Wingdings" pitchFamily="2" charset="2"/>
              <a:buChar char="q"/>
              <a:defRPr/>
            </a:pPr>
            <a:r>
              <a:rPr lang="en-US" altLang="zh-CN" sz="1400">
                <a:solidFill>
                  <a:srgbClr val="006699"/>
                </a:solidFill>
                <a:latin typeface="Calibri" pitchFamily="34" charset="0"/>
                <a:ea typeface="SimSun" pitchFamily="2" charset="-122"/>
              </a:rPr>
              <a:t>Call Control</a:t>
            </a:r>
            <a:endParaRPr lang="en-US" altLang="zh-CN" sz="1400">
              <a:solidFill>
                <a:srgbClr val="006699"/>
              </a:solidFill>
              <a:effectLst>
                <a:outerShdw blurRad="38100" dist="38100" dir="2700000" algn="tl">
                  <a:srgbClr val="C0C0C0"/>
                </a:outerShdw>
              </a:effectLst>
              <a:latin typeface="Calibri" pitchFamily="34" charset="0"/>
              <a:ea typeface="SimSun" pitchFamily="2" charset="-122"/>
            </a:endParaRPr>
          </a:p>
        </p:txBody>
      </p:sp>
      <p:sp>
        <p:nvSpPr>
          <p:cNvPr id="47114" name="Rounded Rectangle 95"/>
          <p:cNvSpPr>
            <a:spLocks noChangeArrowheads="1"/>
          </p:cNvSpPr>
          <p:nvPr/>
        </p:nvSpPr>
        <p:spPr bwMode="auto">
          <a:xfrm>
            <a:off x="6415088" y="1219200"/>
            <a:ext cx="2097087" cy="341313"/>
          </a:xfrm>
          <a:prstGeom prst="roundRect">
            <a:avLst>
              <a:gd name="adj" fmla="val 2755"/>
            </a:avLst>
          </a:prstGeom>
          <a:noFill/>
          <a:ln w="19050" algn="ctr">
            <a:solidFill>
              <a:srgbClr val="006699"/>
            </a:solidFill>
            <a:round/>
            <a:headEnd/>
            <a:tailEnd/>
          </a:ln>
        </p:spPr>
        <p:txBody>
          <a:bodyPr wrap="none" anchor="ctr"/>
          <a:lstStyle/>
          <a:p>
            <a:pPr algn="ctr" eaLnBrk="0" fontAlgn="t" hangingPunct="0"/>
            <a:r>
              <a:rPr lang="en-US" altLang="zh-CN" sz="1400" b="1">
                <a:latin typeface="Calibri" pitchFamily="34" charset="0"/>
              </a:rPr>
              <a:t>Specifications</a:t>
            </a:r>
          </a:p>
        </p:txBody>
      </p:sp>
      <p:sp>
        <p:nvSpPr>
          <p:cNvPr id="47115" name="Rectangle 96"/>
          <p:cNvSpPr>
            <a:spLocks noChangeArrowheads="1"/>
          </p:cNvSpPr>
          <p:nvPr/>
        </p:nvSpPr>
        <p:spPr bwMode="auto">
          <a:xfrm>
            <a:off x="6415088" y="1709738"/>
            <a:ext cx="2097087" cy="892175"/>
          </a:xfrm>
          <a:prstGeom prst="rect">
            <a:avLst/>
          </a:prstGeom>
          <a:noFill/>
          <a:ln w="9525">
            <a:solidFill>
              <a:srgbClr val="006699"/>
            </a:solidFill>
            <a:miter lim="800000"/>
            <a:headEnd/>
            <a:tailEnd/>
          </a:ln>
        </p:spPr>
        <p:txBody>
          <a:bodyPr>
            <a:spAutoFit/>
          </a:bodyPr>
          <a:lstStyle/>
          <a:p>
            <a:pPr marL="231775" indent="-231775" defTabSz="801688" fontAlgn="t">
              <a:spcAft>
                <a:spcPts val="600"/>
              </a:spcAft>
              <a:buSzPct val="75000"/>
              <a:buFont typeface="Wingdings" pitchFamily="2" charset="2"/>
              <a:buChar char="q"/>
            </a:pPr>
            <a:r>
              <a:rPr lang="en-US" altLang="zh-CN" sz="1400">
                <a:solidFill>
                  <a:srgbClr val="006699"/>
                </a:solidFill>
                <a:latin typeface="Calibri" pitchFamily="34" charset="0"/>
                <a:ea typeface="SimSun" pitchFamily="2" charset="-122"/>
              </a:rPr>
              <a:t>Height – 6U</a:t>
            </a:r>
          </a:p>
          <a:p>
            <a:pPr marL="231775" indent="-231775" defTabSz="801688" fontAlgn="t">
              <a:spcAft>
                <a:spcPts val="600"/>
              </a:spcAft>
              <a:buSzPct val="75000"/>
              <a:buFont typeface="Wingdings" pitchFamily="2" charset="2"/>
              <a:buChar char="q"/>
            </a:pPr>
            <a:r>
              <a:rPr lang="en-US" altLang="zh-CN" sz="1400">
                <a:solidFill>
                  <a:srgbClr val="006699"/>
                </a:solidFill>
                <a:latin typeface="Calibri" pitchFamily="34" charset="0"/>
                <a:ea typeface="SimSun" pitchFamily="2" charset="-122"/>
              </a:rPr>
              <a:t> 2 Control Boards</a:t>
            </a:r>
          </a:p>
          <a:p>
            <a:pPr marL="231775" indent="-231775" defTabSz="801688" fontAlgn="t">
              <a:spcAft>
                <a:spcPts val="600"/>
              </a:spcAft>
              <a:buSzPct val="75000"/>
              <a:buFont typeface="Wingdings" pitchFamily="2" charset="2"/>
              <a:buChar char="q"/>
            </a:pPr>
            <a:r>
              <a:rPr lang="en-US" altLang="zh-CN" sz="1400">
                <a:solidFill>
                  <a:srgbClr val="006699"/>
                </a:solidFill>
                <a:latin typeface="Calibri" pitchFamily="34" charset="0"/>
                <a:ea typeface="SimSun" pitchFamily="2" charset="-122"/>
              </a:rPr>
              <a:t> 8 service boards slots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23490BF1-2F20-4E26-9A20-C401A8619D7E}" type="slidenum">
              <a:rPr lang="de-DE" sz="1200">
                <a:latin typeface="FrutigerNext LT Bold" pitchFamily="34" charset="0"/>
                <a:ea typeface="MS PGothic" pitchFamily="34" charset="-128"/>
              </a:rPr>
              <a:pPr eaLnBrk="0" hangingPunct="0">
                <a:lnSpc>
                  <a:spcPct val="85000"/>
                </a:lnSpc>
              </a:pPr>
              <a:t>15</a:t>
            </a:fld>
            <a:endParaRPr lang="en-GB" sz="1200">
              <a:latin typeface="FrutigerNext LT Bold" pitchFamily="34" charset="0"/>
              <a:ea typeface="MS PGothic" pitchFamily="34" charset="-128"/>
            </a:endParaRPr>
          </a:p>
        </p:txBody>
      </p:sp>
      <p:sp>
        <p:nvSpPr>
          <p:cNvPr id="48131" name="Rectangle 52"/>
          <p:cNvSpPr>
            <a:spLocks noGrp="1" noChangeArrowheads="1"/>
          </p:cNvSpPr>
          <p:nvPr>
            <p:ph type="body" idx="1"/>
          </p:nvPr>
        </p:nvSpPr>
        <p:spPr>
          <a:xfrm>
            <a:off x="0" y="849313"/>
            <a:ext cx="8926513" cy="838200"/>
          </a:xfrm>
        </p:spPr>
        <p:txBody>
          <a:bodyPr lIns="87817" tIns="43908" rIns="87817" bIns="43908"/>
          <a:lstStyle/>
          <a:p>
            <a:pPr marL="465138" lvl="1" indent="0">
              <a:lnSpc>
                <a:spcPct val="115000"/>
              </a:lnSpc>
              <a:buFont typeface="Arial" pitchFamily="34" charset="0"/>
              <a:buNone/>
            </a:pPr>
            <a:r>
              <a:rPr lang="en-US" altLang="zh-CN" smtClean="0">
                <a:latin typeface="Calibri" pitchFamily="34" charset="0"/>
              </a:rPr>
              <a:t>Multiple UAP3300 can be stacked through the Administration Module (AM SSP) to increase the system capacity and share resources.</a:t>
            </a:r>
          </a:p>
        </p:txBody>
      </p:sp>
      <p:sp>
        <p:nvSpPr>
          <p:cNvPr id="48133" name="AutoShape 54"/>
          <p:cNvSpPr>
            <a:spLocks noChangeArrowheads="1"/>
          </p:cNvSpPr>
          <p:nvPr/>
        </p:nvSpPr>
        <p:spPr bwMode="gray">
          <a:xfrm>
            <a:off x="5602288" y="2681288"/>
            <a:ext cx="2743200" cy="457200"/>
          </a:xfrm>
          <a:prstGeom prst="roundRect">
            <a:avLst>
              <a:gd name="adj" fmla="val 16667"/>
            </a:avLst>
          </a:prstGeom>
          <a:gradFill rotWithShape="1">
            <a:gsLst>
              <a:gs pos="0">
                <a:srgbClr val="CBFEAE"/>
              </a:gs>
              <a:gs pos="100000">
                <a:srgbClr val="FCFFFA"/>
              </a:gs>
            </a:gsLst>
            <a:lin ang="0" scaled="1"/>
          </a:gradFill>
          <a:ln w="28575" algn="ctr">
            <a:solidFill>
              <a:srgbClr val="808080"/>
            </a:solidFill>
            <a:round/>
            <a:headEnd/>
            <a:tailEnd/>
          </a:ln>
        </p:spPr>
        <p:txBody>
          <a:bodyPr wrap="none" anchor="ctr"/>
          <a:lstStyle/>
          <a:p>
            <a:pPr algn="ctr" eaLnBrk="0" fontAlgn="t" hangingPunct="0"/>
            <a:r>
              <a:rPr lang="en-US" altLang="zh-CN" sz="1600">
                <a:latin typeface="Calibri" pitchFamily="34" charset="0"/>
              </a:rPr>
              <a:t>Capacity Expansion</a:t>
            </a:r>
          </a:p>
        </p:txBody>
      </p:sp>
      <p:sp>
        <p:nvSpPr>
          <p:cNvPr id="48134" name="AutoShape 55"/>
          <p:cNvSpPr>
            <a:spLocks noChangeArrowheads="1"/>
          </p:cNvSpPr>
          <p:nvPr/>
        </p:nvSpPr>
        <p:spPr bwMode="gray">
          <a:xfrm>
            <a:off x="5616575" y="3746500"/>
            <a:ext cx="2743200" cy="457200"/>
          </a:xfrm>
          <a:prstGeom prst="roundRect">
            <a:avLst>
              <a:gd name="adj" fmla="val 16667"/>
            </a:avLst>
          </a:prstGeom>
          <a:gradFill rotWithShape="1">
            <a:gsLst>
              <a:gs pos="0">
                <a:srgbClr val="CBFEAE"/>
              </a:gs>
              <a:gs pos="100000">
                <a:srgbClr val="FCFFFA"/>
              </a:gs>
            </a:gsLst>
            <a:lin ang="0" scaled="1"/>
          </a:gradFill>
          <a:ln w="28575" algn="ctr">
            <a:solidFill>
              <a:srgbClr val="808080"/>
            </a:solidFill>
            <a:round/>
            <a:headEnd/>
            <a:tailEnd/>
          </a:ln>
        </p:spPr>
        <p:txBody>
          <a:bodyPr wrap="none" anchor="ctr"/>
          <a:lstStyle/>
          <a:p>
            <a:pPr algn="ctr" eaLnBrk="0" fontAlgn="t" hangingPunct="0"/>
            <a:r>
              <a:rPr lang="en-US" altLang="zh-CN" sz="1600">
                <a:latin typeface="Calibri" pitchFamily="34" charset="0"/>
              </a:rPr>
              <a:t>Agent Routing Policy</a:t>
            </a:r>
          </a:p>
        </p:txBody>
      </p:sp>
      <p:sp>
        <p:nvSpPr>
          <p:cNvPr id="48135" name="AutoShape 56"/>
          <p:cNvSpPr>
            <a:spLocks noChangeArrowheads="1"/>
          </p:cNvSpPr>
          <p:nvPr/>
        </p:nvSpPr>
        <p:spPr bwMode="gray">
          <a:xfrm>
            <a:off x="5616575" y="4281488"/>
            <a:ext cx="2743200" cy="457200"/>
          </a:xfrm>
          <a:prstGeom prst="roundRect">
            <a:avLst>
              <a:gd name="adj" fmla="val 16667"/>
            </a:avLst>
          </a:prstGeom>
          <a:gradFill rotWithShape="1">
            <a:gsLst>
              <a:gs pos="0">
                <a:srgbClr val="CBFEAE"/>
              </a:gs>
              <a:gs pos="100000">
                <a:srgbClr val="FCFFFA"/>
              </a:gs>
            </a:gsLst>
            <a:lin ang="0" scaled="1"/>
          </a:gradFill>
          <a:ln w="28575" algn="ctr">
            <a:solidFill>
              <a:srgbClr val="808080"/>
            </a:solidFill>
            <a:round/>
            <a:headEnd/>
            <a:tailEnd/>
          </a:ln>
        </p:spPr>
        <p:txBody>
          <a:bodyPr wrap="none" anchor="ctr"/>
          <a:lstStyle/>
          <a:p>
            <a:pPr algn="ctr" eaLnBrk="0" fontAlgn="t" hangingPunct="0"/>
            <a:r>
              <a:rPr lang="en-US" altLang="zh-CN" sz="1600">
                <a:latin typeface="Calibri" pitchFamily="34" charset="0"/>
              </a:rPr>
              <a:t>Prefix Routing Policy</a:t>
            </a:r>
          </a:p>
        </p:txBody>
      </p:sp>
      <p:sp>
        <p:nvSpPr>
          <p:cNvPr id="48136" name="AutoShape 57"/>
          <p:cNvSpPr>
            <a:spLocks noChangeArrowheads="1"/>
          </p:cNvSpPr>
          <p:nvPr/>
        </p:nvSpPr>
        <p:spPr bwMode="gray">
          <a:xfrm>
            <a:off x="5616575" y="4811713"/>
            <a:ext cx="2743200" cy="457200"/>
          </a:xfrm>
          <a:prstGeom prst="roundRect">
            <a:avLst>
              <a:gd name="adj" fmla="val 16667"/>
            </a:avLst>
          </a:prstGeom>
          <a:gradFill rotWithShape="1">
            <a:gsLst>
              <a:gs pos="0">
                <a:srgbClr val="CBFEAE"/>
              </a:gs>
              <a:gs pos="100000">
                <a:srgbClr val="FCFFFA"/>
              </a:gs>
            </a:gsLst>
            <a:lin ang="0" scaled="1"/>
          </a:gradFill>
          <a:ln w="28575" algn="ctr">
            <a:solidFill>
              <a:srgbClr val="808080"/>
            </a:solidFill>
            <a:round/>
            <a:headEnd/>
            <a:tailEnd/>
          </a:ln>
        </p:spPr>
        <p:txBody>
          <a:bodyPr wrap="none" anchor="ctr"/>
          <a:lstStyle/>
          <a:p>
            <a:pPr algn="ctr" eaLnBrk="0" fontAlgn="t" hangingPunct="0"/>
            <a:r>
              <a:rPr lang="en-US" altLang="zh-CN" sz="1600">
                <a:latin typeface="Calibri" pitchFamily="34" charset="0"/>
              </a:rPr>
              <a:t>Remote O&amp;M</a:t>
            </a:r>
          </a:p>
        </p:txBody>
      </p:sp>
      <p:sp>
        <p:nvSpPr>
          <p:cNvPr id="48137" name="AutoShape 58"/>
          <p:cNvSpPr>
            <a:spLocks noChangeArrowheads="1"/>
          </p:cNvSpPr>
          <p:nvPr/>
        </p:nvSpPr>
        <p:spPr bwMode="gray">
          <a:xfrm>
            <a:off x="5602288" y="3214688"/>
            <a:ext cx="2743200" cy="457200"/>
          </a:xfrm>
          <a:prstGeom prst="roundRect">
            <a:avLst>
              <a:gd name="adj" fmla="val 16667"/>
            </a:avLst>
          </a:prstGeom>
          <a:gradFill rotWithShape="1">
            <a:gsLst>
              <a:gs pos="0">
                <a:srgbClr val="CBFEAE"/>
              </a:gs>
              <a:gs pos="100000">
                <a:srgbClr val="FCFFFA"/>
              </a:gs>
            </a:gsLst>
            <a:lin ang="0" scaled="1"/>
          </a:gradFill>
          <a:ln w="28575" algn="ctr">
            <a:solidFill>
              <a:srgbClr val="808080"/>
            </a:solidFill>
            <a:round/>
            <a:headEnd/>
            <a:tailEnd/>
          </a:ln>
        </p:spPr>
        <p:txBody>
          <a:bodyPr wrap="none" anchor="ctr"/>
          <a:lstStyle/>
          <a:p>
            <a:pPr algn="ctr" eaLnBrk="0" fontAlgn="t" hangingPunct="0"/>
            <a:r>
              <a:rPr lang="en-US" altLang="zh-CN" sz="1600">
                <a:latin typeface="Calibri" pitchFamily="34" charset="0"/>
              </a:rPr>
              <a:t>Resource Sharing</a:t>
            </a:r>
          </a:p>
        </p:txBody>
      </p:sp>
      <p:sp>
        <p:nvSpPr>
          <p:cNvPr id="312379" name="AutoShape 59"/>
          <p:cNvSpPr>
            <a:spLocks noChangeArrowheads="1"/>
          </p:cNvSpPr>
          <p:nvPr/>
        </p:nvSpPr>
        <p:spPr bwMode="gray">
          <a:xfrm>
            <a:off x="5575300" y="2057400"/>
            <a:ext cx="2743200" cy="457200"/>
          </a:xfrm>
          <a:prstGeom prst="roundRect">
            <a:avLst/>
          </a:prstGeom>
          <a:gradFill rotWithShape="1">
            <a:gsLst>
              <a:gs pos="0">
                <a:srgbClr val="3399FF"/>
              </a:gs>
              <a:gs pos="100000">
                <a:srgbClr val="3399FF">
                  <a:gamma/>
                  <a:tint val="33725"/>
                  <a:invGamma/>
                </a:srgbClr>
              </a:gs>
            </a:gsLst>
            <a:lin ang="2700000" scaled="1"/>
          </a:gradFill>
          <a:ln w="28575" algn="ctr">
            <a:solidFill>
              <a:srgbClr val="EAEAEA"/>
            </a:solidFill>
            <a:round/>
            <a:headEnd/>
            <a:tailEnd/>
          </a:ln>
          <a:effectLst>
            <a:outerShdw dist="109250" dir="3267739" algn="ctr" rotWithShape="0">
              <a:srgbClr val="333333">
                <a:alpha val="50000"/>
              </a:srgbClr>
            </a:outerShdw>
          </a:effectLst>
        </p:spPr>
        <p:txBody>
          <a:bodyPr anchor="ctr">
            <a:spAutoFit/>
          </a:bodyPr>
          <a:lstStyle/>
          <a:p>
            <a:pPr algn="ctr" fontAlgn="t">
              <a:defRPr/>
            </a:pPr>
            <a:r>
              <a:rPr lang="en-US" altLang="zh-CN" dirty="0">
                <a:latin typeface="Calibri" pitchFamily="34" charset="0"/>
                <a:ea typeface="宋体" pitchFamily="2" charset="-122"/>
                <a:cs typeface="+mn-cs"/>
              </a:rPr>
              <a:t>Functions of AM Tool</a:t>
            </a:r>
          </a:p>
        </p:txBody>
      </p:sp>
      <p:sp>
        <p:nvSpPr>
          <p:cNvPr id="12"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UAP3300 Stacking</a:t>
            </a:r>
          </a:p>
        </p:txBody>
      </p:sp>
      <p:pic>
        <p:nvPicPr>
          <p:cNvPr id="48140"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474184" y="2232444"/>
            <a:ext cx="3571875" cy="2324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p:spPr>
        <p:txBody>
          <a:bodyPr/>
          <a:lstStyle/>
          <a:p>
            <a:pPr defTabSz="801688"/>
            <a:r>
              <a:rPr lang="de-DE"/>
              <a:t>Page </a:t>
            </a:r>
            <a:fld id="{4A86A95C-FAAD-4908-881E-1484099E46CF}" type="slidenum">
              <a:rPr lang="de-DE"/>
              <a:pPr defTabSz="801688"/>
              <a:t>16</a:t>
            </a:fld>
            <a:endParaRPr lang="en-GB"/>
          </a:p>
        </p:txBody>
      </p:sp>
      <p:sp>
        <p:nvSpPr>
          <p:cNvPr id="50179" name="Rectangle 3"/>
          <p:cNvSpPr>
            <a:spLocks noGrp="1" noChangeArrowheads="1"/>
          </p:cNvSpPr>
          <p:nvPr>
            <p:ph type="body" idx="1"/>
          </p:nvPr>
        </p:nvSpPr>
        <p:spPr>
          <a:xfrm>
            <a:off x="0" y="863600"/>
            <a:ext cx="9144000" cy="533400"/>
          </a:xfrm>
        </p:spPr>
        <p:txBody>
          <a:bodyPr lIns="87817" tIns="43908" rIns="87817" bIns="43908"/>
          <a:lstStyle/>
          <a:p>
            <a:pPr lvl="1" eaLnBrk="1" hangingPunct="1">
              <a:lnSpc>
                <a:spcPct val="115000"/>
              </a:lnSpc>
              <a:buFont typeface="Arial" pitchFamily="34" charset="0"/>
              <a:buNone/>
            </a:pPr>
            <a:r>
              <a:rPr lang="en-US" altLang="zh-CN" sz="2000" smtClean="0">
                <a:latin typeface="Calibri" pitchFamily="34" charset="0"/>
              </a:rPr>
              <a:t>	The UAP3300 is also capable of providing basic PBX functionalities.</a:t>
            </a:r>
          </a:p>
        </p:txBody>
      </p:sp>
      <p:grpSp>
        <p:nvGrpSpPr>
          <p:cNvPr id="50180" name="Group 4"/>
          <p:cNvGrpSpPr>
            <a:grpSpLocks/>
          </p:cNvGrpSpPr>
          <p:nvPr/>
        </p:nvGrpSpPr>
        <p:grpSpPr bwMode="auto">
          <a:xfrm>
            <a:off x="304800" y="3281363"/>
            <a:ext cx="1873250" cy="677862"/>
            <a:chOff x="4819" y="974"/>
            <a:chExt cx="871" cy="427"/>
          </a:xfrm>
        </p:grpSpPr>
        <p:sp>
          <p:nvSpPr>
            <p:cNvPr id="318469" name="AutoShape 5"/>
            <p:cNvSpPr>
              <a:spLocks noChangeArrowheads="1"/>
            </p:cNvSpPr>
            <p:nvPr/>
          </p:nvSpPr>
          <p:spPr bwMode="gray">
            <a:xfrm flipH="1">
              <a:off x="4819" y="974"/>
              <a:ext cx="871" cy="427"/>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none" anchor="ctr"/>
            <a:lstStyle/>
            <a:p>
              <a:pPr>
                <a:defRPr/>
              </a:pPr>
              <a:endParaRPr lang="en-US" sz="1400">
                <a:solidFill>
                  <a:srgbClr val="000000"/>
                </a:solidFill>
                <a:latin typeface="Calibri" pitchFamily="34" charset="0"/>
                <a:ea typeface="SimSun" pitchFamily="2" charset="-122"/>
              </a:endParaRPr>
            </a:p>
          </p:txBody>
        </p:sp>
        <p:sp>
          <p:nvSpPr>
            <p:cNvPr id="318470" name="AutoShape 6"/>
            <p:cNvSpPr>
              <a:spLocks noChangeArrowheads="1"/>
            </p:cNvSpPr>
            <p:nvPr/>
          </p:nvSpPr>
          <p:spPr bwMode="gray">
            <a:xfrm flipH="1">
              <a:off x="4842" y="998"/>
              <a:ext cx="819" cy="370"/>
            </a:xfrm>
            <a:prstGeom prst="roundRect">
              <a:avLst>
                <a:gd name="adj" fmla="val 50000"/>
              </a:avLst>
            </a:prstGeom>
            <a:gradFill rotWithShape="1">
              <a:gsLst>
                <a:gs pos="0">
                  <a:schemeClr val="folHlink">
                    <a:alpha val="70000"/>
                  </a:schemeClr>
                </a:gs>
                <a:gs pos="100000">
                  <a:schemeClr val="folHlink">
                    <a:gamma/>
                    <a:shade val="81961"/>
                    <a:invGamma/>
                    <a:alpha val="70000"/>
                  </a:schemeClr>
                </a:gs>
              </a:gsLst>
              <a:lin ang="5400000" scaled="1"/>
            </a:gradFill>
            <a:ln w="19050" algn="ctr">
              <a:solidFill>
                <a:srgbClr val="F8F8F8"/>
              </a:solidFill>
              <a:round/>
              <a:headEnd/>
              <a:tailEnd/>
            </a:ln>
            <a:effectLst/>
          </p:spPr>
          <p:txBody>
            <a:bodyPr wrap="none" anchor="ctr"/>
            <a:lstStyle/>
            <a:p>
              <a:pPr>
                <a:defRPr/>
              </a:pPr>
              <a:endParaRPr lang="en-US" sz="1400">
                <a:solidFill>
                  <a:srgbClr val="000000"/>
                </a:solidFill>
                <a:latin typeface="Calibri" pitchFamily="34" charset="0"/>
                <a:ea typeface="SimSun" pitchFamily="2" charset="-122"/>
              </a:endParaRPr>
            </a:p>
          </p:txBody>
        </p:sp>
      </p:grpSp>
      <p:grpSp>
        <p:nvGrpSpPr>
          <p:cNvPr id="50181" name="Group 7"/>
          <p:cNvGrpSpPr>
            <a:grpSpLocks/>
          </p:cNvGrpSpPr>
          <p:nvPr/>
        </p:nvGrpSpPr>
        <p:grpSpPr bwMode="auto">
          <a:xfrm>
            <a:off x="881063" y="4894263"/>
            <a:ext cx="2089150" cy="677862"/>
            <a:chOff x="4819" y="974"/>
            <a:chExt cx="871" cy="427"/>
          </a:xfrm>
        </p:grpSpPr>
        <p:sp>
          <p:nvSpPr>
            <p:cNvPr id="318472" name="AutoShape 8"/>
            <p:cNvSpPr>
              <a:spLocks noChangeArrowheads="1"/>
            </p:cNvSpPr>
            <p:nvPr/>
          </p:nvSpPr>
          <p:spPr bwMode="gray">
            <a:xfrm flipH="1">
              <a:off x="4819" y="974"/>
              <a:ext cx="871" cy="427"/>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none" anchor="ctr"/>
            <a:lstStyle/>
            <a:p>
              <a:pPr>
                <a:defRPr/>
              </a:pPr>
              <a:endParaRPr lang="en-US" sz="1400">
                <a:solidFill>
                  <a:srgbClr val="000000"/>
                </a:solidFill>
                <a:latin typeface="Calibri" pitchFamily="34" charset="0"/>
                <a:ea typeface="SimSun" pitchFamily="2" charset="-122"/>
              </a:endParaRPr>
            </a:p>
          </p:txBody>
        </p:sp>
        <p:sp>
          <p:nvSpPr>
            <p:cNvPr id="318473" name="AutoShape 9"/>
            <p:cNvSpPr>
              <a:spLocks noChangeArrowheads="1"/>
            </p:cNvSpPr>
            <p:nvPr/>
          </p:nvSpPr>
          <p:spPr bwMode="gray">
            <a:xfrm flipH="1">
              <a:off x="4842" y="998"/>
              <a:ext cx="819" cy="370"/>
            </a:xfrm>
            <a:prstGeom prst="roundRect">
              <a:avLst>
                <a:gd name="adj" fmla="val 50000"/>
              </a:avLst>
            </a:prstGeom>
            <a:gradFill rotWithShape="1">
              <a:gsLst>
                <a:gs pos="0">
                  <a:schemeClr val="folHlink">
                    <a:alpha val="70000"/>
                  </a:schemeClr>
                </a:gs>
                <a:gs pos="100000">
                  <a:schemeClr val="folHlink">
                    <a:gamma/>
                    <a:shade val="81961"/>
                    <a:invGamma/>
                    <a:alpha val="70000"/>
                  </a:schemeClr>
                </a:gs>
              </a:gsLst>
              <a:lin ang="5400000" scaled="1"/>
            </a:gradFill>
            <a:ln w="19050" algn="ctr">
              <a:solidFill>
                <a:srgbClr val="F8F8F8"/>
              </a:solidFill>
              <a:round/>
              <a:headEnd/>
              <a:tailEnd/>
            </a:ln>
            <a:effectLst/>
          </p:spPr>
          <p:txBody>
            <a:bodyPr wrap="none" anchor="ctr"/>
            <a:lstStyle/>
            <a:p>
              <a:pPr>
                <a:defRPr/>
              </a:pPr>
              <a:endParaRPr lang="en-US" sz="1400">
                <a:solidFill>
                  <a:srgbClr val="000000"/>
                </a:solidFill>
                <a:latin typeface="Calibri" pitchFamily="34" charset="0"/>
                <a:ea typeface="SimSun" pitchFamily="2" charset="-122"/>
              </a:endParaRPr>
            </a:p>
          </p:txBody>
        </p:sp>
      </p:grpSp>
      <p:grpSp>
        <p:nvGrpSpPr>
          <p:cNvPr id="50182" name="Group 10"/>
          <p:cNvGrpSpPr>
            <a:grpSpLocks/>
          </p:cNvGrpSpPr>
          <p:nvPr/>
        </p:nvGrpSpPr>
        <p:grpSpPr bwMode="auto">
          <a:xfrm>
            <a:off x="6654800" y="3367088"/>
            <a:ext cx="2074863" cy="677862"/>
            <a:chOff x="4819" y="974"/>
            <a:chExt cx="871" cy="427"/>
          </a:xfrm>
        </p:grpSpPr>
        <p:sp>
          <p:nvSpPr>
            <p:cNvPr id="318475" name="AutoShape 11"/>
            <p:cNvSpPr>
              <a:spLocks noChangeArrowheads="1"/>
            </p:cNvSpPr>
            <p:nvPr/>
          </p:nvSpPr>
          <p:spPr bwMode="gray">
            <a:xfrm flipH="1">
              <a:off x="4819" y="974"/>
              <a:ext cx="871" cy="427"/>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318476" name="AutoShape 12"/>
            <p:cNvSpPr>
              <a:spLocks noChangeArrowheads="1"/>
            </p:cNvSpPr>
            <p:nvPr/>
          </p:nvSpPr>
          <p:spPr bwMode="gray">
            <a:xfrm flipH="1">
              <a:off x="4842" y="998"/>
              <a:ext cx="818" cy="370"/>
            </a:xfrm>
            <a:prstGeom prst="roundRect">
              <a:avLst>
                <a:gd name="adj" fmla="val 50000"/>
              </a:avLst>
            </a:prstGeom>
            <a:gradFill rotWithShape="1">
              <a:gsLst>
                <a:gs pos="0">
                  <a:schemeClr val="folHlink">
                    <a:alpha val="70000"/>
                  </a:schemeClr>
                </a:gs>
                <a:gs pos="100000">
                  <a:schemeClr val="folHlink">
                    <a:gamma/>
                    <a:shade val="81961"/>
                    <a:invGamma/>
                    <a:alpha val="70000"/>
                  </a:schemeClr>
                </a:gs>
              </a:gsLst>
              <a:lin ang="5400000" scaled="1"/>
            </a:gradFill>
            <a:ln w="19050" algn="ctr">
              <a:solidFill>
                <a:srgbClr val="F8F8F8"/>
              </a:solidFill>
              <a:round/>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grpSp>
      <p:grpSp>
        <p:nvGrpSpPr>
          <p:cNvPr id="50183" name="Group 13"/>
          <p:cNvGrpSpPr>
            <a:grpSpLocks/>
          </p:cNvGrpSpPr>
          <p:nvPr/>
        </p:nvGrpSpPr>
        <p:grpSpPr bwMode="auto">
          <a:xfrm>
            <a:off x="5862638" y="1566863"/>
            <a:ext cx="1973262" cy="677862"/>
            <a:chOff x="4819" y="974"/>
            <a:chExt cx="871" cy="427"/>
          </a:xfrm>
        </p:grpSpPr>
        <p:sp>
          <p:nvSpPr>
            <p:cNvPr id="318478" name="AutoShape 14"/>
            <p:cNvSpPr>
              <a:spLocks noChangeArrowheads="1"/>
            </p:cNvSpPr>
            <p:nvPr/>
          </p:nvSpPr>
          <p:spPr bwMode="gray">
            <a:xfrm flipH="1">
              <a:off x="4819" y="974"/>
              <a:ext cx="871" cy="427"/>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318479" name="AutoShape 15"/>
            <p:cNvSpPr>
              <a:spLocks noChangeArrowheads="1"/>
            </p:cNvSpPr>
            <p:nvPr/>
          </p:nvSpPr>
          <p:spPr bwMode="gray">
            <a:xfrm flipH="1">
              <a:off x="4842" y="998"/>
              <a:ext cx="819" cy="370"/>
            </a:xfrm>
            <a:prstGeom prst="roundRect">
              <a:avLst>
                <a:gd name="adj" fmla="val 50000"/>
              </a:avLst>
            </a:prstGeom>
            <a:gradFill rotWithShape="1">
              <a:gsLst>
                <a:gs pos="0">
                  <a:schemeClr val="folHlink">
                    <a:alpha val="70000"/>
                  </a:schemeClr>
                </a:gs>
                <a:gs pos="100000">
                  <a:schemeClr val="folHlink">
                    <a:gamma/>
                    <a:shade val="81961"/>
                    <a:invGamma/>
                    <a:alpha val="70000"/>
                  </a:schemeClr>
                </a:gs>
              </a:gsLst>
              <a:lin ang="5400000" scaled="1"/>
            </a:gradFill>
            <a:ln w="19050" algn="ctr">
              <a:solidFill>
                <a:srgbClr val="F8F8F8"/>
              </a:solidFill>
              <a:round/>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grpSp>
      <p:grpSp>
        <p:nvGrpSpPr>
          <p:cNvPr id="50184" name="Group 16"/>
          <p:cNvGrpSpPr>
            <a:grpSpLocks/>
          </p:cNvGrpSpPr>
          <p:nvPr/>
        </p:nvGrpSpPr>
        <p:grpSpPr bwMode="auto">
          <a:xfrm>
            <a:off x="1096963" y="1524000"/>
            <a:ext cx="1900237" cy="677863"/>
            <a:chOff x="4819" y="974"/>
            <a:chExt cx="871" cy="427"/>
          </a:xfrm>
        </p:grpSpPr>
        <p:sp>
          <p:nvSpPr>
            <p:cNvPr id="318481" name="AutoShape 17"/>
            <p:cNvSpPr>
              <a:spLocks noChangeArrowheads="1"/>
            </p:cNvSpPr>
            <p:nvPr/>
          </p:nvSpPr>
          <p:spPr bwMode="gray">
            <a:xfrm flipH="1">
              <a:off x="4819" y="974"/>
              <a:ext cx="871" cy="427"/>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none" anchor="ctr"/>
            <a:lstStyle/>
            <a:p>
              <a:pPr>
                <a:defRPr/>
              </a:pPr>
              <a:endParaRPr lang="en-US" sz="1400">
                <a:solidFill>
                  <a:srgbClr val="000000"/>
                </a:solidFill>
                <a:latin typeface="Calibri" pitchFamily="34" charset="0"/>
                <a:ea typeface="SimSun" pitchFamily="2" charset="-122"/>
              </a:endParaRPr>
            </a:p>
          </p:txBody>
        </p:sp>
        <p:sp>
          <p:nvSpPr>
            <p:cNvPr id="318482" name="AutoShape 18"/>
            <p:cNvSpPr>
              <a:spLocks noChangeArrowheads="1"/>
            </p:cNvSpPr>
            <p:nvPr/>
          </p:nvSpPr>
          <p:spPr bwMode="gray">
            <a:xfrm flipH="1">
              <a:off x="4842" y="998"/>
              <a:ext cx="819" cy="370"/>
            </a:xfrm>
            <a:prstGeom prst="roundRect">
              <a:avLst>
                <a:gd name="adj" fmla="val 50000"/>
              </a:avLst>
            </a:prstGeom>
            <a:gradFill rotWithShape="1">
              <a:gsLst>
                <a:gs pos="0">
                  <a:schemeClr val="folHlink">
                    <a:alpha val="70000"/>
                  </a:schemeClr>
                </a:gs>
                <a:gs pos="100000">
                  <a:schemeClr val="folHlink">
                    <a:gamma/>
                    <a:shade val="81961"/>
                    <a:invGamma/>
                    <a:alpha val="70000"/>
                  </a:schemeClr>
                </a:gs>
              </a:gsLst>
              <a:lin ang="5400000" scaled="1"/>
            </a:gradFill>
            <a:ln w="19050" algn="ctr">
              <a:solidFill>
                <a:srgbClr val="F8F8F8"/>
              </a:solidFill>
              <a:round/>
              <a:headEnd/>
              <a:tailEnd/>
            </a:ln>
            <a:effectLst/>
          </p:spPr>
          <p:txBody>
            <a:bodyPr wrap="none" anchor="ctr"/>
            <a:lstStyle/>
            <a:p>
              <a:pPr>
                <a:defRPr/>
              </a:pPr>
              <a:endParaRPr lang="en-US" sz="1400">
                <a:solidFill>
                  <a:srgbClr val="000000"/>
                </a:solidFill>
                <a:latin typeface="Calibri" pitchFamily="34" charset="0"/>
                <a:ea typeface="SimSun" pitchFamily="2" charset="-122"/>
              </a:endParaRPr>
            </a:p>
          </p:txBody>
        </p:sp>
      </p:grpSp>
      <p:sp>
        <p:nvSpPr>
          <p:cNvPr id="50185" name="AutoShape 19"/>
          <p:cNvSpPr>
            <a:spLocks noChangeArrowheads="1"/>
          </p:cNvSpPr>
          <p:nvPr/>
        </p:nvSpPr>
        <p:spPr bwMode="gray">
          <a:xfrm rot="-3626814">
            <a:off x="4639469" y="2394744"/>
            <a:ext cx="792163" cy="288925"/>
          </a:xfrm>
          <a:prstGeom prst="rightArrow">
            <a:avLst>
              <a:gd name="adj1" fmla="val 35167"/>
              <a:gd name="adj2" fmla="val 111029"/>
            </a:avLst>
          </a:prstGeom>
          <a:gradFill rotWithShape="1">
            <a:gsLst>
              <a:gs pos="0">
                <a:srgbClr val="7E7E7E">
                  <a:alpha val="0"/>
                </a:srgbClr>
              </a:gs>
              <a:gs pos="100000">
                <a:srgbClr val="8E8E8E"/>
              </a:gs>
            </a:gsLst>
            <a:lin ang="0" scaled="1"/>
          </a:gradFill>
          <a:ln w="0" algn="ctr">
            <a:noFill/>
            <a:miter lim="800000"/>
            <a:headEnd/>
            <a:tailEnd/>
          </a:ln>
        </p:spPr>
        <p:txBody>
          <a:bodyPr wrap="none" anchor="ctr"/>
          <a:lstStyle/>
          <a:p>
            <a:endParaRPr lang="en-US" b="1">
              <a:solidFill>
                <a:srgbClr val="000000"/>
              </a:solidFill>
              <a:latin typeface="Arial" pitchFamily="34" charset="0"/>
              <a:ea typeface="SimSun" pitchFamily="2" charset="-122"/>
            </a:endParaRPr>
          </a:p>
        </p:txBody>
      </p:sp>
      <p:sp>
        <p:nvSpPr>
          <p:cNvPr id="50186" name="AutoShape 20"/>
          <p:cNvSpPr>
            <a:spLocks noChangeArrowheads="1"/>
          </p:cNvSpPr>
          <p:nvPr/>
        </p:nvSpPr>
        <p:spPr bwMode="gray">
          <a:xfrm rot="3465783">
            <a:off x="4639470" y="4558506"/>
            <a:ext cx="792162" cy="288925"/>
          </a:xfrm>
          <a:prstGeom prst="rightArrow">
            <a:avLst>
              <a:gd name="adj1" fmla="val 35167"/>
              <a:gd name="adj2" fmla="val 111028"/>
            </a:avLst>
          </a:prstGeom>
          <a:gradFill rotWithShape="1">
            <a:gsLst>
              <a:gs pos="0">
                <a:srgbClr val="7E7E7E">
                  <a:alpha val="0"/>
                </a:srgbClr>
              </a:gs>
              <a:gs pos="100000">
                <a:srgbClr val="8E8E8E"/>
              </a:gs>
            </a:gsLst>
            <a:lin ang="0" scaled="1"/>
          </a:gradFill>
          <a:ln w="0" algn="ctr">
            <a:noFill/>
            <a:miter lim="800000"/>
            <a:headEnd/>
            <a:tailEnd/>
          </a:ln>
        </p:spPr>
        <p:txBody>
          <a:bodyPr wrap="none" anchor="ctr"/>
          <a:lstStyle/>
          <a:p>
            <a:endParaRPr lang="en-US" b="1">
              <a:solidFill>
                <a:srgbClr val="000000"/>
              </a:solidFill>
              <a:latin typeface="Arial" pitchFamily="34" charset="0"/>
              <a:ea typeface="SimSun" pitchFamily="2" charset="-122"/>
            </a:endParaRPr>
          </a:p>
        </p:txBody>
      </p:sp>
      <p:sp>
        <p:nvSpPr>
          <p:cNvPr id="50187" name="AutoShape 21"/>
          <p:cNvSpPr>
            <a:spLocks noChangeArrowheads="1"/>
          </p:cNvSpPr>
          <p:nvPr/>
        </p:nvSpPr>
        <p:spPr bwMode="gray">
          <a:xfrm rot="-7230978">
            <a:off x="3420269" y="2470944"/>
            <a:ext cx="792163" cy="288925"/>
          </a:xfrm>
          <a:prstGeom prst="rightArrow">
            <a:avLst>
              <a:gd name="adj1" fmla="val 35167"/>
              <a:gd name="adj2" fmla="val 111029"/>
            </a:avLst>
          </a:prstGeom>
          <a:gradFill rotWithShape="1">
            <a:gsLst>
              <a:gs pos="0">
                <a:srgbClr val="7E7E7E">
                  <a:alpha val="0"/>
                </a:srgbClr>
              </a:gs>
              <a:gs pos="100000">
                <a:srgbClr val="8E8E8E"/>
              </a:gs>
            </a:gsLst>
            <a:lin ang="0" scaled="1"/>
          </a:gradFill>
          <a:ln w="0" algn="ctr">
            <a:noFill/>
            <a:miter lim="800000"/>
            <a:headEnd/>
            <a:tailEnd/>
          </a:ln>
        </p:spPr>
        <p:txBody>
          <a:bodyPr wrap="none" anchor="ctr"/>
          <a:lstStyle/>
          <a:p>
            <a:endParaRPr lang="en-US" b="1">
              <a:solidFill>
                <a:srgbClr val="000000"/>
              </a:solidFill>
              <a:latin typeface="Arial" pitchFamily="34" charset="0"/>
              <a:ea typeface="SimSun" pitchFamily="2" charset="-122"/>
            </a:endParaRPr>
          </a:p>
        </p:txBody>
      </p:sp>
      <p:sp>
        <p:nvSpPr>
          <p:cNvPr id="50188" name="AutoShape 22"/>
          <p:cNvSpPr>
            <a:spLocks noChangeArrowheads="1"/>
          </p:cNvSpPr>
          <p:nvPr/>
        </p:nvSpPr>
        <p:spPr bwMode="gray">
          <a:xfrm rot="7535209">
            <a:off x="3382169" y="4525169"/>
            <a:ext cx="792163" cy="288925"/>
          </a:xfrm>
          <a:prstGeom prst="rightArrow">
            <a:avLst>
              <a:gd name="adj1" fmla="val 35167"/>
              <a:gd name="adj2" fmla="val 111029"/>
            </a:avLst>
          </a:prstGeom>
          <a:gradFill rotWithShape="1">
            <a:gsLst>
              <a:gs pos="0">
                <a:srgbClr val="7E7E7E">
                  <a:alpha val="0"/>
                </a:srgbClr>
              </a:gs>
              <a:gs pos="100000">
                <a:srgbClr val="8E8E8E"/>
              </a:gs>
            </a:gsLst>
            <a:lin ang="0" scaled="1"/>
          </a:gradFill>
          <a:ln w="0" algn="ctr">
            <a:noFill/>
            <a:miter lim="800000"/>
            <a:headEnd/>
            <a:tailEnd/>
          </a:ln>
        </p:spPr>
        <p:txBody>
          <a:bodyPr wrap="none" anchor="ctr"/>
          <a:lstStyle/>
          <a:p>
            <a:endParaRPr lang="en-US" b="1">
              <a:solidFill>
                <a:srgbClr val="000000"/>
              </a:solidFill>
              <a:latin typeface="Arial" pitchFamily="34" charset="0"/>
              <a:ea typeface="SimSun" pitchFamily="2" charset="-122"/>
            </a:endParaRPr>
          </a:p>
        </p:txBody>
      </p:sp>
      <p:sp>
        <p:nvSpPr>
          <p:cNvPr id="50189" name="AutoShape 23"/>
          <p:cNvSpPr>
            <a:spLocks noChangeArrowheads="1"/>
          </p:cNvSpPr>
          <p:nvPr/>
        </p:nvSpPr>
        <p:spPr bwMode="gray">
          <a:xfrm>
            <a:off x="5218113" y="3522663"/>
            <a:ext cx="792162" cy="288925"/>
          </a:xfrm>
          <a:prstGeom prst="rightArrow">
            <a:avLst>
              <a:gd name="adj1" fmla="val 35167"/>
              <a:gd name="adj2" fmla="val 111028"/>
            </a:avLst>
          </a:prstGeom>
          <a:gradFill rotWithShape="1">
            <a:gsLst>
              <a:gs pos="0">
                <a:srgbClr val="7E7E7E">
                  <a:alpha val="0"/>
                </a:srgbClr>
              </a:gs>
              <a:gs pos="100000">
                <a:srgbClr val="8E8E8E"/>
              </a:gs>
            </a:gsLst>
            <a:lin ang="0" scaled="1"/>
          </a:gradFill>
          <a:ln w="0" algn="ctr">
            <a:noFill/>
            <a:miter lim="800000"/>
            <a:headEnd/>
            <a:tailEnd/>
          </a:ln>
        </p:spPr>
        <p:txBody>
          <a:bodyPr wrap="none" anchor="ctr"/>
          <a:lstStyle/>
          <a:p>
            <a:endParaRPr lang="en-US" b="1">
              <a:solidFill>
                <a:srgbClr val="000000"/>
              </a:solidFill>
              <a:latin typeface="Arial" pitchFamily="34" charset="0"/>
              <a:ea typeface="SimSun" pitchFamily="2" charset="-122"/>
            </a:endParaRPr>
          </a:p>
        </p:txBody>
      </p:sp>
      <p:sp>
        <p:nvSpPr>
          <p:cNvPr id="50190" name="AutoShape 24"/>
          <p:cNvSpPr>
            <a:spLocks noChangeArrowheads="1"/>
          </p:cNvSpPr>
          <p:nvPr/>
        </p:nvSpPr>
        <p:spPr bwMode="gray">
          <a:xfrm rot="10800000">
            <a:off x="2808288" y="3516313"/>
            <a:ext cx="863600" cy="288925"/>
          </a:xfrm>
          <a:prstGeom prst="rightArrow">
            <a:avLst>
              <a:gd name="adj1" fmla="val 35167"/>
              <a:gd name="adj2" fmla="val 121041"/>
            </a:avLst>
          </a:prstGeom>
          <a:gradFill rotWithShape="1">
            <a:gsLst>
              <a:gs pos="0">
                <a:srgbClr val="7E7E7E">
                  <a:alpha val="0"/>
                </a:srgbClr>
              </a:gs>
              <a:gs pos="100000">
                <a:srgbClr val="8E8E8E"/>
              </a:gs>
            </a:gsLst>
            <a:lin ang="0" scaled="1"/>
          </a:gradFill>
          <a:ln w="0" algn="ctr">
            <a:noFill/>
            <a:miter lim="800000"/>
            <a:headEnd/>
            <a:tailEnd/>
          </a:ln>
        </p:spPr>
        <p:txBody>
          <a:bodyPr wrap="none" anchor="ctr"/>
          <a:lstStyle/>
          <a:p>
            <a:endParaRPr lang="en-US" b="1">
              <a:solidFill>
                <a:srgbClr val="000000"/>
              </a:solidFill>
              <a:latin typeface="Arial" pitchFamily="34" charset="0"/>
              <a:ea typeface="SimSun" pitchFamily="2" charset="-122"/>
            </a:endParaRPr>
          </a:p>
        </p:txBody>
      </p:sp>
      <p:sp>
        <p:nvSpPr>
          <p:cNvPr id="50191" name="Oval 25"/>
          <p:cNvSpPr>
            <a:spLocks noChangeArrowheads="1"/>
          </p:cNvSpPr>
          <p:nvPr/>
        </p:nvSpPr>
        <p:spPr bwMode="gray">
          <a:xfrm>
            <a:off x="2554288" y="1754188"/>
            <a:ext cx="3743325" cy="3744912"/>
          </a:xfrm>
          <a:prstGeom prst="ellipse">
            <a:avLst/>
          </a:prstGeom>
          <a:noFill/>
          <a:ln w="38100" algn="ctr">
            <a:solidFill>
              <a:srgbClr val="8E8E8E"/>
            </a:solidFill>
            <a:round/>
            <a:headEnd/>
            <a:tailEnd/>
          </a:ln>
        </p:spPr>
        <p:txBody>
          <a:bodyPr anchor="ctr">
            <a:spAutoFit/>
          </a:bodyPr>
          <a:lstStyle/>
          <a:p>
            <a:endParaRPr lang="en-US" b="1">
              <a:solidFill>
                <a:srgbClr val="000000"/>
              </a:solidFill>
              <a:latin typeface="Arial" pitchFamily="34" charset="0"/>
              <a:ea typeface="SimSun" pitchFamily="2" charset="-122"/>
            </a:endParaRPr>
          </a:p>
        </p:txBody>
      </p:sp>
      <p:grpSp>
        <p:nvGrpSpPr>
          <p:cNvPr id="50192" name="Group 26"/>
          <p:cNvGrpSpPr>
            <a:grpSpLocks/>
          </p:cNvGrpSpPr>
          <p:nvPr/>
        </p:nvGrpSpPr>
        <p:grpSpPr bwMode="auto">
          <a:xfrm>
            <a:off x="3290888" y="1812925"/>
            <a:ext cx="360362" cy="360363"/>
            <a:chOff x="1973" y="1706"/>
            <a:chExt cx="227" cy="227"/>
          </a:xfrm>
        </p:grpSpPr>
        <p:sp>
          <p:nvSpPr>
            <p:cNvPr id="50230" name="Oval 27"/>
            <p:cNvSpPr>
              <a:spLocks noChangeArrowheads="1"/>
            </p:cNvSpPr>
            <p:nvPr/>
          </p:nvSpPr>
          <p:spPr bwMode="gray">
            <a:xfrm>
              <a:off x="1973" y="1706"/>
              <a:ext cx="227" cy="227"/>
            </a:xfrm>
            <a:prstGeom prst="ellipse">
              <a:avLst/>
            </a:prstGeom>
            <a:gradFill rotWithShape="1">
              <a:gsLst>
                <a:gs pos="0">
                  <a:srgbClr val="DDA9A9"/>
                </a:gs>
                <a:gs pos="100000">
                  <a:srgbClr val="990000"/>
                </a:gs>
              </a:gsLst>
              <a:path path="shape">
                <a:fillToRect l="50000" t="50000" r="50000" b="50000"/>
              </a:path>
            </a:gradFill>
            <a:ln w="9525" algn="ctr">
              <a:noFill/>
              <a:round/>
              <a:headEnd/>
              <a:tailEnd/>
            </a:ln>
          </p:spPr>
          <p:txBody>
            <a:bodyPr wrap="none" anchor="ctr"/>
            <a:lstStyle/>
            <a:p>
              <a:endParaRPr lang="en-US" b="1">
                <a:solidFill>
                  <a:srgbClr val="000000"/>
                </a:solidFill>
                <a:latin typeface="Arial" pitchFamily="34" charset="0"/>
                <a:ea typeface="SimSun" pitchFamily="2" charset="-122"/>
              </a:endParaRPr>
            </a:p>
          </p:txBody>
        </p:sp>
        <p:sp>
          <p:nvSpPr>
            <p:cNvPr id="50231" name="Oval 28"/>
            <p:cNvSpPr>
              <a:spLocks noChangeArrowheads="1"/>
            </p:cNvSpPr>
            <p:nvPr/>
          </p:nvSpPr>
          <p:spPr bwMode="gray">
            <a:xfrm>
              <a:off x="1983" y="1725"/>
              <a:ext cx="141" cy="142"/>
            </a:xfrm>
            <a:prstGeom prst="ellipse">
              <a:avLst/>
            </a:prstGeom>
            <a:gradFill rotWithShape="1">
              <a:gsLst>
                <a:gs pos="0">
                  <a:srgbClr val="FFEBEB"/>
                </a:gs>
                <a:gs pos="100000">
                  <a:srgbClr val="FFC5C5">
                    <a:alpha val="0"/>
                  </a:srgbClr>
                </a:gs>
              </a:gsLst>
              <a:path path="shape">
                <a:fillToRect l="50000" t="50000" r="50000" b="50000"/>
              </a:path>
            </a:gradFill>
            <a:ln w="9525" algn="ctr">
              <a:noFill/>
              <a:round/>
              <a:headEnd/>
              <a:tailEnd/>
            </a:ln>
          </p:spPr>
          <p:txBody>
            <a:bodyPr wrap="none" anchor="ctr"/>
            <a:lstStyle/>
            <a:p>
              <a:endParaRPr lang="en-US" b="1">
                <a:solidFill>
                  <a:srgbClr val="000000"/>
                </a:solidFill>
                <a:latin typeface="Arial" pitchFamily="34" charset="0"/>
                <a:ea typeface="SimSun" pitchFamily="2" charset="-122"/>
              </a:endParaRPr>
            </a:p>
          </p:txBody>
        </p:sp>
      </p:grpSp>
      <p:sp>
        <p:nvSpPr>
          <p:cNvPr id="50193" name="Oval 29"/>
          <p:cNvSpPr>
            <a:spLocks noChangeArrowheads="1"/>
          </p:cNvSpPr>
          <p:nvPr/>
        </p:nvSpPr>
        <p:spPr bwMode="gray">
          <a:xfrm>
            <a:off x="3486150" y="2706688"/>
            <a:ext cx="1944688" cy="1944687"/>
          </a:xfrm>
          <a:prstGeom prst="ellipse">
            <a:avLst/>
          </a:prstGeom>
          <a:gradFill rotWithShape="1">
            <a:gsLst>
              <a:gs pos="0">
                <a:srgbClr val="FFFFFF"/>
              </a:gs>
              <a:gs pos="50000">
                <a:srgbClr val="EE0000"/>
              </a:gs>
              <a:gs pos="100000">
                <a:srgbClr val="FFFFFF"/>
              </a:gs>
            </a:gsLst>
            <a:lin ang="2700000" scaled="1"/>
          </a:gradFill>
          <a:ln w="38100" algn="ctr">
            <a:noFill/>
            <a:round/>
            <a:headEnd/>
            <a:tailEnd/>
          </a:ln>
        </p:spPr>
        <p:txBody>
          <a:bodyPr wrap="none" anchor="ctr">
            <a:spAutoFit/>
          </a:bodyPr>
          <a:lstStyle/>
          <a:p>
            <a:endParaRPr lang="en-US" b="1">
              <a:solidFill>
                <a:srgbClr val="000000"/>
              </a:solidFill>
              <a:latin typeface="Arial" pitchFamily="34" charset="0"/>
              <a:ea typeface="SimSun" pitchFamily="2" charset="-122"/>
            </a:endParaRPr>
          </a:p>
        </p:txBody>
      </p:sp>
      <p:sp>
        <p:nvSpPr>
          <p:cNvPr id="50194" name="Oval 30"/>
          <p:cNvSpPr>
            <a:spLocks noChangeArrowheads="1"/>
          </p:cNvSpPr>
          <p:nvPr/>
        </p:nvSpPr>
        <p:spPr bwMode="gray">
          <a:xfrm>
            <a:off x="3479800" y="2690813"/>
            <a:ext cx="1944688" cy="1944687"/>
          </a:xfrm>
          <a:prstGeom prst="ellipse">
            <a:avLst/>
          </a:prstGeom>
          <a:gradFill rotWithShape="1">
            <a:gsLst>
              <a:gs pos="0">
                <a:srgbClr val="990000">
                  <a:alpha val="32001"/>
                </a:srgbClr>
              </a:gs>
              <a:gs pos="100000">
                <a:srgbClr val="470000"/>
              </a:gs>
            </a:gsLst>
            <a:lin ang="2700000" scaled="1"/>
          </a:gradFill>
          <a:ln w="38100" algn="ctr">
            <a:noFill/>
            <a:round/>
            <a:headEnd/>
            <a:tailEnd/>
          </a:ln>
        </p:spPr>
        <p:txBody>
          <a:bodyPr wrap="none" anchor="ctr">
            <a:spAutoFit/>
          </a:bodyPr>
          <a:lstStyle/>
          <a:p>
            <a:endParaRPr lang="en-US" b="1">
              <a:solidFill>
                <a:srgbClr val="000000"/>
              </a:solidFill>
              <a:latin typeface="Arial" pitchFamily="34" charset="0"/>
              <a:ea typeface="SimSun" pitchFamily="2" charset="-122"/>
            </a:endParaRPr>
          </a:p>
        </p:txBody>
      </p:sp>
      <p:sp>
        <p:nvSpPr>
          <p:cNvPr id="50195" name="Oval 31"/>
          <p:cNvSpPr>
            <a:spLocks noChangeArrowheads="1"/>
          </p:cNvSpPr>
          <p:nvPr/>
        </p:nvSpPr>
        <p:spPr bwMode="gray">
          <a:xfrm>
            <a:off x="3613150" y="2833688"/>
            <a:ext cx="1690688" cy="1690687"/>
          </a:xfrm>
          <a:prstGeom prst="ellipse">
            <a:avLst/>
          </a:prstGeom>
          <a:gradFill rotWithShape="1">
            <a:gsLst>
              <a:gs pos="0">
                <a:srgbClr val="530000"/>
              </a:gs>
              <a:gs pos="50000">
                <a:srgbClr val="990000"/>
              </a:gs>
              <a:gs pos="100000">
                <a:srgbClr val="530000"/>
              </a:gs>
            </a:gsLst>
            <a:lin ang="18900000" scaled="1"/>
          </a:gradFill>
          <a:ln w="38100" algn="ctr">
            <a:noFill/>
            <a:round/>
            <a:headEnd/>
            <a:tailEnd/>
          </a:ln>
        </p:spPr>
        <p:txBody>
          <a:bodyPr anchor="ctr">
            <a:spAutoFit/>
          </a:bodyPr>
          <a:lstStyle/>
          <a:p>
            <a:endParaRPr lang="en-US" b="1">
              <a:solidFill>
                <a:srgbClr val="000000"/>
              </a:solidFill>
              <a:latin typeface="Arial" pitchFamily="34" charset="0"/>
              <a:ea typeface="SimSun" pitchFamily="2" charset="-122"/>
            </a:endParaRPr>
          </a:p>
        </p:txBody>
      </p:sp>
      <p:sp>
        <p:nvSpPr>
          <p:cNvPr id="50196" name="Oval 32"/>
          <p:cNvSpPr>
            <a:spLocks noChangeArrowheads="1"/>
          </p:cNvSpPr>
          <p:nvPr/>
        </p:nvSpPr>
        <p:spPr bwMode="gray">
          <a:xfrm>
            <a:off x="3595688" y="2806700"/>
            <a:ext cx="1690687" cy="1690688"/>
          </a:xfrm>
          <a:prstGeom prst="ellipse">
            <a:avLst/>
          </a:prstGeom>
          <a:gradFill rotWithShape="1">
            <a:gsLst>
              <a:gs pos="0">
                <a:srgbClr val="610000"/>
              </a:gs>
              <a:gs pos="100000">
                <a:srgbClr val="990000">
                  <a:alpha val="0"/>
                </a:srgbClr>
              </a:gs>
            </a:gsLst>
            <a:lin ang="2700000" scaled="1"/>
          </a:gradFill>
          <a:ln w="38100" algn="ctr">
            <a:noFill/>
            <a:round/>
            <a:headEnd/>
            <a:tailEnd/>
          </a:ln>
        </p:spPr>
        <p:txBody>
          <a:bodyPr anchor="ctr">
            <a:spAutoFit/>
          </a:bodyPr>
          <a:lstStyle/>
          <a:p>
            <a:endParaRPr lang="en-US" b="1">
              <a:solidFill>
                <a:srgbClr val="000000"/>
              </a:solidFill>
              <a:latin typeface="Arial" pitchFamily="34" charset="0"/>
              <a:ea typeface="SimSun" pitchFamily="2" charset="-122"/>
            </a:endParaRPr>
          </a:p>
        </p:txBody>
      </p:sp>
      <p:grpSp>
        <p:nvGrpSpPr>
          <p:cNvPr id="50197" name="Group 33"/>
          <p:cNvGrpSpPr>
            <a:grpSpLocks/>
          </p:cNvGrpSpPr>
          <p:nvPr/>
        </p:nvGrpSpPr>
        <p:grpSpPr bwMode="auto">
          <a:xfrm>
            <a:off x="3697288" y="2917825"/>
            <a:ext cx="1522412" cy="1522413"/>
            <a:chOff x="2416" y="1974"/>
            <a:chExt cx="959" cy="959"/>
          </a:xfrm>
        </p:grpSpPr>
        <p:sp>
          <p:nvSpPr>
            <p:cNvPr id="50225" name="Oval 34"/>
            <p:cNvSpPr>
              <a:spLocks noChangeArrowheads="1"/>
            </p:cNvSpPr>
            <p:nvPr/>
          </p:nvSpPr>
          <p:spPr bwMode="gray">
            <a:xfrm>
              <a:off x="2416" y="1974"/>
              <a:ext cx="959" cy="959"/>
            </a:xfrm>
            <a:prstGeom prst="ellipse">
              <a:avLst/>
            </a:prstGeom>
            <a:solidFill>
              <a:srgbClr val="333333"/>
            </a:solidFill>
            <a:ln w="38100" algn="ctr">
              <a:noFill/>
              <a:round/>
              <a:headEnd/>
              <a:tailEnd/>
            </a:ln>
          </p:spPr>
          <p:txBody>
            <a:bodyPr anchor="ctr">
              <a:spAutoFit/>
            </a:bodyPr>
            <a:lstStyle/>
            <a:p>
              <a:endParaRPr lang="en-US" b="1">
                <a:solidFill>
                  <a:srgbClr val="000000"/>
                </a:solidFill>
                <a:latin typeface="Arial" pitchFamily="34" charset="0"/>
                <a:ea typeface="SimSun" pitchFamily="2" charset="-122"/>
              </a:endParaRPr>
            </a:p>
          </p:txBody>
        </p:sp>
        <p:sp>
          <p:nvSpPr>
            <p:cNvPr id="50226" name="Oval 35"/>
            <p:cNvSpPr>
              <a:spLocks noChangeArrowheads="1"/>
            </p:cNvSpPr>
            <p:nvPr/>
          </p:nvSpPr>
          <p:spPr bwMode="gray">
            <a:xfrm>
              <a:off x="2430" y="1986"/>
              <a:ext cx="927" cy="928"/>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b="1">
                <a:solidFill>
                  <a:srgbClr val="000000"/>
                </a:solidFill>
                <a:latin typeface="Arial" pitchFamily="34" charset="0"/>
                <a:ea typeface="SimSun" pitchFamily="2" charset="-122"/>
              </a:endParaRPr>
            </a:p>
          </p:txBody>
        </p:sp>
        <p:sp>
          <p:nvSpPr>
            <p:cNvPr id="50227" name="Oval 36"/>
            <p:cNvSpPr>
              <a:spLocks noChangeArrowheads="1"/>
            </p:cNvSpPr>
            <p:nvPr/>
          </p:nvSpPr>
          <p:spPr bwMode="gray">
            <a:xfrm>
              <a:off x="2441" y="1992"/>
              <a:ext cx="906" cy="90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b="1">
                <a:solidFill>
                  <a:srgbClr val="000000"/>
                </a:solidFill>
                <a:latin typeface="Arial" pitchFamily="34" charset="0"/>
                <a:ea typeface="SimSun" pitchFamily="2" charset="-122"/>
              </a:endParaRPr>
            </a:p>
          </p:txBody>
        </p:sp>
        <p:sp>
          <p:nvSpPr>
            <p:cNvPr id="50228" name="Oval 37"/>
            <p:cNvSpPr>
              <a:spLocks noChangeArrowheads="1"/>
            </p:cNvSpPr>
            <p:nvPr/>
          </p:nvSpPr>
          <p:spPr bwMode="gray">
            <a:xfrm>
              <a:off x="2451" y="2001"/>
              <a:ext cx="861" cy="845"/>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b="1">
                <a:solidFill>
                  <a:srgbClr val="000000"/>
                </a:solidFill>
                <a:latin typeface="Arial" pitchFamily="34" charset="0"/>
                <a:ea typeface="SimSun" pitchFamily="2" charset="-122"/>
              </a:endParaRPr>
            </a:p>
          </p:txBody>
        </p:sp>
        <p:sp>
          <p:nvSpPr>
            <p:cNvPr id="50229" name="Oval 38"/>
            <p:cNvSpPr>
              <a:spLocks noChangeArrowheads="1"/>
            </p:cNvSpPr>
            <p:nvPr/>
          </p:nvSpPr>
          <p:spPr bwMode="gray">
            <a:xfrm>
              <a:off x="2502" y="2024"/>
              <a:ext cx="765" cy="687"/>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b="1">
                <a:solidFill>
                  <a:srgbClr val="000000"/>
                </a:solidFill>
                <a:latin typeface="Arial" pitchFamily="34" charset="0"/>
                <a:ea typeface="SimSun" pitchFamily="2" charset="-122"/>
              </a:endParaRPr>
            </a:p>
          </p:txBody>
        </p:sp>
      </p:grpSp>
      <p:sp>
        <p:nvSpPr>
          <p:cNvPr id="50198" name="Text Box 39"/>
          <p:cNvSpPr txBox="1">
            <a:spLocks noChangeArrowheads="1"/>
          </p:cNvSpPr>
          <p:nvPr/>
        </p:nvSpPr>
        <p:spPr bwMode="auto">
          <a:xfrm>
            <a:off x="3733800" y="3248025"/>
            <a:ext cx="1468438" cy="822325"/>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latin typeface="Arial" pitchFamily="34" charset="0"/>
                <a:ea typeface="SimSun" pitchFamily="2" charset="-122"/>
              </a:rPr>
              <a:t>PBX</a:t>
            </a:r>
            <a:r>
              <a:rPr lang="zh-CN" altLang="en-US" sz="2400" b="1">
                <a:solidFill>
                  <a:srgbClr val="000000"/>
                </a:solidFill>
                <a:latin typeface="Arial" pitchFamily="34" charset="0"/>
                <a:ea typeface="SimSun" pitchFamily="2" charset="-122"/>
              </a:rPr>
              <a:t> </a:t>
            </a:r>
          </a:p>
          <a:p>
            <a:pPr algn="ctr" eaLnBrk="0" hangingPunct="0"/>
            <a:r>
              <a:rPr lang="en-US" altLang="zh-CN" sz="2400" b="1">
                <a:solidFill>
                  <a:srgbClr val="000000"/>
                </a:solidFill>
                <a:latin typeface="Arial" pitchFamily="34" charset="0"/>
                <a:ea typeface="SimSun" pitchFamily="2" charset="-122"/>
              </a:rPr>
              <a:t>Function</a:t>
            </a:r>
          </a:p>
        </p:txBody>
      </p:sp>
      <p:sp>
        <p:nvSpPr>
          <p:cNvPr id="50199" name="Text Box 40"/>
          <p:cNvSpPr txBox="1">
            <a:spLocks noChangeArrowheads="1"/>
          </p:cNvSpPr>
          <p:nvPr/>
        </p:nvSpPr>
        <p:spPr bwMode="auto">
          <a:xfrm>
            <a:off x="6329363" y="1762125"/>
            <a:ext cx="1095375" cy="307975"/>
          </a:xfrm>
          <a:prstGeom prst="rect">
            <a:avLst/>
          </a:prstGeom>
          <a:noFill/>
          <a:ln w="9525" algn="ctr">
            <a:noFill/>
            <a:miter lim="800000"/>
            <a:headEnd/>
            <a:tailEnd/>
          </a:ln>
        </p:spPr>
        <p:txBody>
          <a:bodyPr wrap="none">
            <a:spAutoFit/>
          </a:bodyPr>
          <a:lstStyle/>
          <a:p>
            <a:pPr algn="ctr" eaLnBrk="0" hangingPunct="0"/>
            <a:r>
              <a:rPr lang="en-US" altLang="zh-CN" sz="1400">
                <a:solidFill>
                  <a:srgbClr val="080808"/>
                </a:solidFill>
                <a:latin typeface="Calibri" pitchFamily="34" charset="0"/>
                <a:ea typeface="SimSun" pitchFamily="2" charset="-122"/>
              </a:rPr>
              <a:t>Call Forward</a:t>
            </a:r>
          </a:p>
        </p:txBody>
      </p:sp>
      <p:sp>
        <p:nvSpPr>
          <p:cNvPr id="50200" name="Text Box 41"/>
          <p:cNvSpPr txBox="1">
            <a:spLocks noChangeArrowheads="1"/>
          </p:cNvSpPr>
          <p:nvPr/>
        </p:nvSpPr>
        <p:spPr bwMode="auto">
          <a:xfrm>
            <a:off x="1352550" y="1720850"/>
            <a:ext cx="1492250" cy="307975"/>
          </a:xfrm>
          <a:prstGeom prst="rect">
            <a:avLst/>
          </a:prstGeom>
          <a:noFill/>
          <a:ln w="9525" algn="ctr">
            <a:noFill/>
            <a:miter lim="800000"/>
            <a:headEnd/>
            <a:tailEnd/>
          </a:ln>
        </p:spPr>
        <p:txBody>
          <a:bodyPr wrap="none">
            <a:spAutoFit/>
          </a:bodyPr>
          <a:lstStyle/>
          <a:p>
            <a:pPr algn="r" eaLnBrk="0" hangingPunct="0"/>
            <a:r>
              <a:rPr lang="en-US" altLang="zh-CN" sz="1400">
                <a:solidFill>
                  <a:srgbClr val="080808"/>
                </a:solidFill>
                <a:latin typeface="Calibri" pitchFamily="34" charset="0"/>
                <a:ea typeface="SimSun" pitchFamily="2" charset="-122"/>
              </a:rPr>
              <a:t>Call Hold/Transfer</a:t>
            </a:r>
          </a:p>
        </p:txBody>
      </p:sp>
      <p:sp>
        <p:nvSpPr>
          <p:cNvPr id="50201" name="Text Box 42"/>
          <p:cNvSpPr txBox="1">
            <a:spLocks noChangeArrowheads="1"/>
          </p:cNvSpPr>
          <p:nvPr/>
        </p:nvSpPr>
        <p:spPr bwMode="auto">
          <a:xfrm>
            <a:off x="6821488" y="3449638"/>
            <a:ext cx="1804987" cy="522287"/>
          </a:xfrm>
          <a:prstGeom prst="rect">
            <a:avLst/>
          </a:prstGeom>
          <a:noFill/>
          <a:ln w="9525" algn="ctr">
            <a:noFill/>
            <a:miter lim="800000"/>
            <a:headEnd/>
            <a:tailEnd/>
          </a:ln>
        </p:spPr>
        <p:txBody>
          <a:bodyPr wrap="none">
            <a:spAutoFit/>
          </a:bodyPr>
          <a:lstStyle/>
          <a:p>
            <a:pPr algn="ctr" eaLnBrk="0" hangingPunct="0"/>
            <a:r>
              <a:rPr lang="en-US" altLang="zh-CN" sz="1400">
                <a:solidFill>
                  <a:srgbClr val="080808"/>
                </a:solidFill>
                <a:latin typeface="Calibri" pitchFamily="34" charset="0"/>
                <a:ea typeface="SimSun" pitchFamily="2" charset="-122"/>
              </a:rPr>
              <a:t>Call Line Identification</a:t>
            </a:r>
          </a:p>
          <a:p>
            <a:pPr algn="ctr" eaLnBrk="0" hangingPunct="0"/>
            <a:r>
              <a:rPr lang="en-US" altLang="zh-CN" sz="1400">
                <a:solidFill>
                  <a:srgbClr val="080808"/>
                </a:solidFill>
                <a:latin typeface="Calibri" pitchFamily="34" charset="0"/>
                <a:ea typeface="SimSun" pitchFamily="2" charset="-122"/>
              </a:rPr>
              <a:t>Speed Dialing</a:t>
            </a:r>
          </a:p>
        </p:txBody>
      </p:sp>
      <p:sp>
        <p:nvSpPr>
          <p:cNvPr id="50202" name="Text Box 43"/>
          <p:cNvSpPr txBox="1">
            <a:spLocks noChangeArrowheads="1"/>
          </p:cNvSpPr>
          <p:nvPr/>
        </p:nvSpPr>
        <p:spPr bwMode="auto">
          <a:xfrm>
            <a:off x="517525" y="3351213"/>
            <a:ext cx="1479550" cy="523875"/>
          </a:xfrm>
          <a:prstGeom prst="rect">
            <a:avLst/>
          </a:prstGeom>
          <a:noFill/>
          <a:ln w="9525" algn="ctr">
            <a:noFill/>
            <a:miter lim="800000"/>
            <a:headEnd/>
            <a:tailEnd/>
          </a:ln>
        </p:spPr>
        <p:txBody>
          <a:bodyPr wrap="none">
            <a:spAutoFit/>
          </a:bodyPr>
          <a:lstStyle/>
          <a:p>
            <a:pPr algn="ctr" eaLnBrk="0" hangingPunct="0"/>
            <a:r>
              <a:rPr lang="en-US" altLang="zh-CN" sz="1400">
                <a:solidFill>
                  <a:srgbClr val="080808"/>
                </a:solidFill>
                <a:latin typeface="Calibri" pitchFamily="34" charset="0"/>
                <a:ea typeface="SimSun" pitchFamily="2" charset="-122"/>
              </a:rPr>
              <a:t>Sequent Ring</a:t>
            </a:r>
          </a:p>
          <a:p>
            <a:pPr algn="ctr" eaLnBrk="0" hangingPunct="0"/>
            <a:r>
              <a:rPr lang="en-US" altLang="zh-CN" sz="1400">
                <a:solidFill>
                  <a:srgbClr val="080808"/>
                </a:solidFill>
                <a:latin typeface="Calibri" pitchFamily="34" charset="0"/>
                <a:ea typeface="SimSun" pitchFamily="2" charset="-122"/>
              </a:rPr>
              <a:t>Synchronous Ring</a:t>
            </a:r>
          </a:p>
        </p:txBody>
      </p:sp>
      <p:sp>
        <p:nvSpPr>
          <p:cNvPr id="50203" name="Text Box 44"/>
          <p:cNvSpPr txBox="1">
            <a:spLocks noChangeArrowheads="1"/>
          </p:cNvSpPr>
          <p:nvPr/>
        </p:nvSpPr>
        <p:spPr bwMode="auto">
          <a:xfrm>
            <a:off x="1169988" y="5092700"/>
            <a:ext cx="1468437" cy="307975"/>
          </a:xfrm>
          <a:prstGeom prst="rect">
            <a:avLst/>
          </a:prstGeom>
          <a:noFill/>
          <a:ln w="9525" algn="ctr">
            <a:noFill/>
            <a:miter lim="800000"/>
            <a:headEnd/>
            <a:tailEnd/>
          </a:ln>
        </p:spPr>
        <p:txBody>
          <a:bodyPr wrap="none">
            <a:spAutoFit/>
          </a:bodyPr>
          <a:lstStyle/>
          <a:p>
            <a:pPr algn="r" eaLnBrk="0" hangingPunct="0"/>
            <a:r>
              <a:rPr lang="en-US" altLang="zh-CN" sz="1400">
                <a:solidFill>
                  <a:srgbClr val="080808"/>
                </a:solidFill>
                <a:latin typeface="Calibri" pitchFamily="34" charset="0"/>
                <a:ea typeface="SimSun" pitchFamily="2" charset="-122"/>
              </a:rPr>
              <a:t>Call Back On Busy</a:t>
            </a:r>
          </a:p>
        </p:txBody>
      </p:sp>
      <p:grpSp>
        <p:nvGrpSpPr>
          <p:cNvPr id="50204" name="Group 45"/>
          <p:cNvGrpSpPr>
            <a:grpSpLocks/>
          </p:cNvGrpSpPr>
          <p:nvPr/>
        </p:nvGrpSpPr>
        <p:grpSpPr bwMode="auto">
          <a:xfrm>
            <a:off x="2344738" y="3492500"/>
            <a:ext cx="360362" cy="360363"/>
            <a:chOff x="1973" y="1706"/>
            <a:chExt cx="227" cy="227"/>
          </a:xfrm>
        </p:grpSpPr>
        <p:sp>
          <p:nvSpPr>
            <p:cNvPr id="50223" name="Oval 46"/>
            <p:cNvSpPr>
              <a:spLocks noChangeArrowheads="1"/>
            </p:cNvSpPr>
            <p:nvPr/>
          </p:nvSpPr>
          <p:spPr bwMode="gray">
            <a:xfrm>
              <a:off x="1973" y="1706"/>
              <a:ext cx="227" cy="227"/>
            </a:xfrm>
            <a:prstGeom prst="ellipse">
              <a:avLst/>
            </a:prstGeom>
            <a:gradFill rotWithShape="1">
              <a:gsLst>
                <a:gs pos="0">
                  <a:srgbClr val="DDA9A9"/>
                </a:gs>
                <a:gs pos="100000">
                  <a:srgbClr val="990000"/>
                </a:gs>
              </a:gsLst>
              <a:path path="shape">
                <a:fillToRect l="50000" t="50000" r="50000" b="50000"/>
              </a:path>
            </a:gradFill>
            <a:ln w="9525" algn="ctr">
              <a:noFill/>
              <a:round/>
              <a:headEnd/>
              <a:tailEnd/>
            </a:ln>
          </p:spPr>
          <p:txBody>
            <a:bodyPr wrap="none" anchor="ctr"/>
            <a:lstStyle/>
            <a:p>
              <a:endParaRPr lang="en-US" b="1">
                <a:solidFill>
                  <a:srgbClr val="000000"/>
                </a:solidFill>
                <a:latin typeface="Arial" pitchFamily="34" charset="0"/>
                <a:ea typeface="SimSun" pitchFamily="2" charset="-122"/>
              </a:endParaRPr>
            </a:p>
          </p:txBody>
        </p:sp>
        <p:sp>
          <p:nvSpPr>
            <p:cNvPr id="50224" name="Oval 47"/>
            <p:cNvSpPr>
              <a:spLocks noChangeArrowheads="1"/>
            </p:cNvSpPr>
            <p:nvPr/>
          </p:nvSpPr>
          <p:spPr bwMode="gray">
            <a:xfrm>
              <a:off x="1983" y="1725"/>
              <a:ext cx="141" cy="142"/>
            </a:xfrm>
            <a:prstGeom prst="ellipse">
              <a:avLst/>
            </a:prstGeom>
            <a:gradFill rotWithShape="1">
              <a:gsLst>
                <a:gs pos="0">
                  <a:srgbClr val="FFEBEB"/>
                </a:gs>
                <a:gs pos="100000">
                  <a:srgbClr val="FFC5C5">
                    <a:alpha val="0"/>
                  </a:srgbClr>
                </a:gs>
              </a:gsLst>
              <a:path path="shape">
                <a:fillToRect l="50000" t="50000" r="50000" b="50000"/>
              </a:path>
            </a:gradFill>
            <a:ln w="9525" algn="ctr">
              <a:noFill/>
              <a:round/>
              <a:headEnd/>
              <a:tailEnd/>
            </a:ln>
          </p:spPr>
          <p:txBody>
            <a:bodyPr wrap="none" anchor="ctr"/>
            <a:lstStyle/>
            <a:p>
              <a:endParaRPr lang="en-US" b="1">
                <a:solidFill>
                  <a:srgbClr val="000000"/>
                </a:solidFill>
                <a:latin typeface="Arial" pitchFamily="34" charset="0"/>
                <a:ea typeface="SimSun" pitchFamily="2" charset="-122"/>
              </a:endParaRPr>
            </a:p>
          </p:txBody>
        </p:sp>
      </p:grpSp>
      <p:grpSp>
        <p:nvGrpSpPr>
          <p:cNvPr id="50205" name="Group 48"/>
          <p:cNvGrpSpPr>
            <a:grpSpLocks/>
          </p:cNvGrpSpPr>
          <p:nvPr/>
        </p:nvGrpSpPr>
        <p:grpSpPr bwMode="auto">
          <a:xfrm>
            <a:off x="3209925" y="5005388"/>
            <a:ext cx="360363" cy="360362"/>
            <a:chOff x="1973" y="1706"/>
            <a:chExt cx="227" cy="227"/>
          </a:xfrm>
        </p:grpSpPr>
        <p:sp>
          <p:nvSpPr>
            <p:cNvPr id="50221" name="Oval 49"/>
            <p:cNvSpPr>
              <a:spLocks noChangeArrowheads="1"/>
            </p:cNvSpPr>
            <p:nvPr/>
          </p:nvSpPr>
          <p:spPr bwMode="gray">
            <a:xfrm>
              <a:off x="1973" y="1706"/>
              <a:ext cx="227" cy="227"/>
            </a:xfrm>
            <a:prstGeom prst="ellipse">
              <a:avLst/>
            </a:prstGeom>
            <a:gradFill rotWithShape="1">
              <a:gsLst>
                <a:gs pos="0">
                  <a:srgbClr val="DDA9A9"/>
                </a:gs>
                <a:gs pos="100000">
                  <a:srgbClr val="990000"/>
                </a:gs>
              </a:gsLst>
              <a:path path="shape">
                <a:fillToRect l="50000" t="50000" r="50000" b="50000"/>
              </a:path>
            </a:gradFill>
            <a:ln w="9525" algn="ctr">
              <a:noFill/>
              <a:round/>
              <a:headEnd/>
              <a:tailEnd/>
            </a:ln>
          </p:spPr>
          <p:txBody>
            <a:bodyPr wrap="none" anchor="ctr"/>
            <a:lstStyle/>
            <a:p>
              <a:endParaRPr lang="en-US" b="1">
                <a:solidFill>
                  <a:srgbClr val="000000"/>
                </a:solidFill>
                <a:latin typeface="Arial" pitchFamily="34" charset="0"/>
                <a:ea typeface="SimSun" pitchFamily="2" charset="-122"/>
              </a:endParaRPr>
            </a:p>
          </p:txBody>
        </p:sp>
        <p:sp>
          <p:nvSpPr>
            <p:cNvPr id="50222" name="Oval 50"/>
            <p:cNvSpPr>
              <a:spLocks noChangeArrowheads="1"/>
            </p:cNvSpPr>
            <p:nvPr/>
          </p:nvSpPr>
          <p:spPr bwMode="gray">
            <a:xfrm>
              <a:off x="1983" y="1725"/>
              <a:ext cx="141" cy="142"/>
            </a:xfrm>
            <a:prstGeom prst="ellipse">
              <a:avLst/>
            </a:prstGeom>
            <a:gradFill rotWithShape="1">
              <a:gsLst>
                <a:gs pos="0">
                  <a:srgbClr val="FFEBEB"/>
                </a:gs>
                <a:gs pos="100000">
                  <a:srgbClr val="FFC5C5">
                    <a:alpha val="0"/>
                  </a:srgbClr>
                </a:gs>
              </a:gsLst>
              <a:path path="shape">
                <a:fillToRect l="50000" t="50000" r="50000" b="50000"/>
              </a:path>
            </a:gradFill>
            <a:ln w="9525" algn="ctr">
              <a:noFill/>
              <a:round/>
              <a:headEnd/>
              <a:tailEnd/>
            </a:ln>
          </p:spPr>
          <p:txBody>
            <a:bodyPr wrap="none" anchor="ctr"/>
            <a:lstStyle/>
            <a:p>
              <a:endParaRPr lang="en-US" b="1">
                <a:solidFill>
                  <a:srgbClr val="000000"/>
                </a:solidFill>
                <a:latin typeface="Arial" pitchFamily="34" charset="0"/>
                <a:ea typeface="SimSun" pitchFamily="2" charset="-122"/>
              </a:endParaRPr>
            </a:p>
          </p:txBody>
        </p:sp>
      </p:grpSp>
      <p:grpSp>
        <p:nvGrpSpPr>
          <p:cNvPr id="50206" name="Group 51"/>
          <p:cNvGrpSpPr>
            <a:grpSpLocks/>
          </p:cNvGrpSpPr>
          <p:nvPr/>
        </p:nvGrpSpPr>
        <p:grpSpPr bwMode="auto">
          <a:xfrm>
            <a:off x="5154613" y="1785938"/>
            <a:ext cx="360362" cy="360362"/>
            <a:chOff x="1973" y="1706"/>
            <a:chExt cx="227" cy="227"/>
          </a:xfrm>
        </p:grpSpPr>
        <p:sp>
          <p:nvSpPr>
            <p:cNvPr id="50219" name="Oval 52"/>
            <p:cNvSpPr>
              <a:spLocks noChangeArrowheads="1"/>
            </p:cNvSpPr>
            <p:nvPr/>
          </p:nvSpPr>
          <p:spPr bwMode="gray">
            <a:xfrm>
              <a:off x="1973" y="1706"/>
              <a:ext cx="227" cy="227"/>
            </a:xfrm>
            <a:prstGeom prst="ellipse">
              <a:avLst/>
            </a:prstGeom>
            <a:gradFill rotWithShape="1">
              <a:gsLst>
                <a:gs pos="0">
                  <a:srgbClr val="DDA9A9"/>
                </a:gs>
                <a:gs pos="100000">
                  <a:srgbClr val="990000"/>
                </a:gs>
              </a:gsLst>
              <a:path path="shape">
                <a:fillToRect l="50000" t="50000" r="50000" b="50000"/>
              </a:path>
            </a:gradFill>
            <a:ln w="9525" algn="ctr">
              <a:noFill/>
              <a:round/>
              <a:headEnd/>
              <a:tailEnd/>
            </a:ln>
          </p:spPr>
          <p:txBody>
            <a:bodyPr wrap="none" anchor="ctr"/>
            <a:lstStyle/>
            <a:p>
              <a:endParaRPr lang="en-US" b="1">
                <a:solidFill>
                  <a:srgbClr val="000000"/>
                </a:solidFill>
                <a:latin typeface="Arial" pitchFamily="34" charset="0"/>
                <a:ea typeface="SimSun" pitchFamily="2" charset="-122"/>
              </a:endParaRPr>
            </a:p>
          </p:txBody>
        </p:sp>
        <p:sp>
          <p:nvSpPr>
            <p:cNvPr id="50220" name="Oval 53"/>
            <p:cNvSpPr>
              <a:spLocks noChangeArrowheads="1"/>
            </p:cNvSpPr>
            <p:nvPr/>
          </p:nvSpPr>
          <p:spPr bwMode="gray">
            <a:xfrm>
              <a:off x="1983" y="1725"/>
              <a:ext cx="141" cy="142"/>
            </a:xfrm>
            <a:prstGeom prst="ellipse">
              <a:avLst/>
            </a:prstGeom>
            <a:gradFill rotWithShape="1">
              <a:gsLst>
                <a:gs pos="0">
                  <a:srgbClr val="FFEBEB"/>
                </a:gs>
                <a:gs pos="100000">
                  <a:srgbClr val="FFC5C5">
                    <a:alpha val="0"/>
                  </a:srgbClr>
                </a:gs>
              </a:gsLst>
              <a:path path="shape">
                <a:fillToRect l="50000" t="50000" r="50000" b="50000"/>
              </a:path>
            </a:gradFill>
            <a:ln w="9525" algn="ctr">
              <a:noFill/>
              <a:round/>
              <a:headEnd/>
              <a:tailEnd/>
            </a:ln>
          </p:spPr>
          <p:txBody>
            <a:bodyPr wrap="none" anchor="ctr"/>
            <a:lstStyle/>
            <a:p>
              <a:endParaRPr lang="en-US" b="1">
                <a:solidFill>
                  <a:srgbClr val="000000"/>
                </a:solidFill>
                <a:latin typeface="Arial" pitchFamily="34" charset="0"/>
                <a:ea typeface="SimSun" pitchFamily="2" charset="-122"/>
              </a:endParaRPr>
            </a:p>
          </p:txBody>
        </p:sp>
      </p:grpSp>
      <p:grpSp>
        <p:nvGrpSpPr>
          <p:cNvPr id="50207" name="Group 54"/>
          <p:cNvGrpSpPr>
            <a:grpSpLocks/>
          </p:cNvGrpSpPr>
          <p:nvPr/>
        </p:nvGrpSpPr>
        <p:grpSpPr bwMode="auto">
          <a:xfrm>
            <a:off x="6130925" y="3522663"/>
            <a:ext cx="360363" cy="360362"/>
            <a:chOff x="1973" y="1706"/>
            <a:chExt cx="227" cy="227"/>
          </a:xfrm>
        </p:grpSpPr>
        <p:sp>
          <p:nvSpPr>
            <p:cNvPr id="50217" name="Oval 55"/>
            <p:cNvSpPr>
              <a:spLocks noChangeArrowheads="1"/>
            </p:cNvSpPr>
            <p:nvPr/>
          </p:nvSpPr>
          <p:spPr bwMode="gray">
            <a:xfrm>
              <a:off x="1973" y="1706"/>
              <a:ext cx="227" cy="227"/>
            </a:xfrm>
            <a:prstGeom prst="ellipse">
              <a:avLst/>
            </a:prstGeom>
            <a:gradFill rotWithShape="1">
              <a:gsLst>
                <a:gs pos="0">
                  <a:srgbClr val="DDA9A9"/>
                </a:gs>
                <a:gs pos="100000">
                  <a:srgbClr val="990000"/>
                </a:gs>
              </a:gsLst>
              <a:path path="shape">
                <a:fillToRect l="50000" t="50000" r="50000" b="50000"/>
              </a:path>
            </a:gradFill>
            <a:ln w="9525" algn="ctr">
              <a:noFill/>
              <a:round/>
              <a:headEnd/>
              <a:tailEnd/>
            </a:ln>
          </p:spPr>
          <p:txBody>
            <a:bodyPr wrap="none" anchor="ctr"/>
            <a:lstStyle/>
            <a:p>
              <a:endParaRPr lang="en-US" b="1">
                <a:solidFill>
                  <a:srgbClr val="000000"/>
                </a:solidFill>
                <a:latin typeface="Arial" pitchFamily="34" charset="0"/>
                <a:ea typeface="SimSun" pitchFamily="2" charset="-122"/>
              </a:endParaRPr>
            </a:p>
          </p:txBody>
        </p:sp>
        <p:sp>
          <p:nvSpPr>
            <p:cNvPr id="50218" name="Oval 56"/>
            <p:cNvSpPr>
              <a:spLocks noChangeArrowheads="1"/>
            </p:cNvSpPr>
            <p:nvPr/>
          </p:nvSpPr>
          <p:spPr bwMode="gray">
            <a:xfrm>
              <a:off x="1983" y="1725"/>
              <a:ext cx="141" cy="142"/>
            </a:xfrm>
            <a:prstGeom prst="ellipse">
              <a:avLst/>
            </a:prstGeom>
            <a:gradFill rotWithShape="1">
              <a:gsLst>
                <a:gs pos="0">
                  <a:srgbClr val="FFEBEB"/>
                </a:gs>
                <a:gs pos="100000">
                  <a:srgbClr val="FFC5C5">
                    <a:alpha val="0"/>
                  </a:srgbClr>
                </a:gs>
              </a:gsLst>
              <a:path path="shape">
                <a:fillToRect l="50000" t="50000" r="50000" b="50000"/>
              </a:path>
            </a:gradFill>
            <a:ln w="9525" algn="ctr">
              <a:noFill/>
              <a:round/>
              <a:headEnd/>
              <a:tailEnd/>
            </a:ln>
          </p:spPr>
          <p:txBody>
            <a:bodyPr wrap="none" anchor="ctr"/>
            <a:lstStyle/>
            <a:p>
              <a:endParaRPr lang="en-US" b="1">
                <a:solidFill>
                  <a:srgbClr val="000000"/>
                </a:solidFill>
                <a:latin typeface="Arial" pitchFamily="34" charset="0"/>
                <a:ea typeface="SimSun" pitchFamily="2" charset="-122"/>
              </a:endParaRPr>
            </a:p>
          </p:txBody>
        </p:sp>
      </p:grpSp>
      <p:grpSp>
        <p:nvGrpSpPr>
          <p:cNvPr id="50208" name="Group 57"/>
          <p:cNvGrpSpPr>
            <a:grpSpLocks/>
          </p:cNvGrpSpPr>
          <p:nvPr/>
        </p:nvGrpSpPr>
        <p:grpSpPr bwMode="auto">
          <a:xfrm>
            <a:off x="5180013" y="5092700"/>
            <a:ext cx="360362" cy="360363"/>
            <a:chOff x="1973" y="1706"/>
            <a:chExt cx="227" cy="227"/>
          </a:xfrm>
        </p:grpSpPr>
        <p:sp>
          <p:nvSpPr>
            <p:cNvPr id="50215" name="Oval 58"/>
            <p:cNvSpPr>
              <a:spLocks noChangeArrowheads="1"/>
            </p:cNvSpPr>
            <p:nvPr/>
          </p:nvSpPr>
          <p:spPr bwMode="gray">
            <a:xfrm>
              <a:off x="1973" y="1706"/>
              <a:ext cx="227" cy="227"/>
            </a:xfrm>
            <a:prstGeom prst="ellipse">
              <a:avLst/>
            </a:prstGeom>
            <a:gradFill rotWithShape="1">
              <a:gsLst>
                <a:gs pos="0">
                  <a:srgbClr val="DDA9A9"/>
                </a:gs>
                <a:gs pos="100000">
                  <a:srgbClr val="990000"/>
                </a:gs>
              </a:gsLst>
              <a:path path="shape">
                <a:fillToRect l="50000" t="50000" r="50000" b="50000"/>
              </a:path>
            </a:gradFill>
            <a:ln w="9525" algn="ctr">
              <a:noFill/>
              <a:round/>
              <a:headEnd/>
              <a:tailEnd/>
            </a:ln>
          </p:spPr>
          <p:txBody>
            <a:bodyPr wrap="none" anchor="ctr"/>
            <a:lstStyle/>
            <a:p>
              <a:endParaRPr lang="en-US" b="1">
                <a:solidFill>
                  <a:srgbClr val="000000"/>
                </a:solidFill>
                <a:latin typeface="Arial" pitchFamily="34" charset="0"/>
                <a:ea typeface="SimSun" pitchFamily="2" charset="-122"/>
              </a:endParaRPr>
            </a:p>
          </p:txBody>
        </p:sp>
        <p:sp>
          <p:nvSpPr>
            <p:cNvPr id="50216" name="Oval 59"/>
            <p:cNvSpPr>
              <a:spLocks noChangeArrowheads="1"/>
            </p:cNvSpPr>
            <p:nvPr/>
          </p:nvSpPr>
          <p:spPr bwMode="gray">
            <a:xfrm>
              <a:off x="1983" y="1725"/>
              <a:ext cx="141" cy="142"/>
            </a:xfrm>
            <a:prstGeom prst="ellipse">
              <a:avLst/>
            </a:prstGeom>
            <a:gradFill rotWithShape="1">
              <a:gsLst>
                <a:gs pos="0">
                  <a:srgbClr val="FFEBEB"/>
                </a:gs>
                <a:gs pos="100000">
                  <a:srgbClr val="FFC5C5">
                    <a:alpha val="0"/>
                  </a:srgbClr>
                </a:gs>
              </a:gsLst>
              <a:path path="shape">
                <a:fillToRect l="50000" t="50000" r="50000" b="50000"/>
              </a:path>
            </a:gradFill>
            <a:ln w="9525" algn="ctr">
              <a:noFill/>
              <a:round/>
              <a:headEnd/>
              <a:tailEnd/>
            </a:ln>
          </p:spPr>
          <p:txBody>
            <a:bodyPr wrap="none" anchor="ctr"/>
            <a:lstStyle/>
            <a:p>
              <a:endParaRPr lang="en-US" b="1">
                <a:solidFill>
                  <a:srgbClr val="000000"/>
                </a:solidFill>
                <a:latin typeface="Arial" pitchFamily="34" charset="0"/>
                <a:ea typeface="SimSun" pitchFamily="2" charset="-122"/>
              </a:endParaRPr>
            </a:p>
          </p:txBody>
        </p:sp>
      </p:grpSp>
      <p:grpSp>
        <p:nvGrpSpPr>
          <p:cNvPr id="50209" name="Group 60"/>
          <p:cNvGrpSpPr>
            <a:grpSpLocks/>
          </p:cNvGrpSpPr>
          <p:nvPr/>
        </p:nvGrpSpPr>
        <p:grpSpPr bwMode="auto">
          <a:xfrm>
            <a:off x="5907088" y="4894263"/>
            <a:ext cx="2103437" cy="677862"/>
            <a:chOff x="4819" y="974"/>
            <a:chExt cx="871" cy="427"/>
          </a:xfrm>
        </p:grpSpPr>
        <p:sp>
          <p:nvSpPr>
            <p:cNvPr id="318525" name="AutoShape 61"/>
            <p:cNvSpPr>
              <a:spLocks noChangeArrowheads="1"/>
            </p:cNvSpPr>
            <p:nvPr/>
          </p:nvSpPr>
          <p:spPr bwMode="gray">
            <a:xfrm flipH="1">
              <a:off x="4819" y="974"/>
              <a:ext cx="871" cy="427"/>
            </a:xfrm>
            <a:prstGeom prst="roundRect">
              <a:avLst>
                <a:gd name="adj" fmla="val 50000"/>
              </a:avLst>
            </a:prstGeom>
            <a:solidFill>
              <a:srgbClr val="B2B2B2"/>
            </a:solidFill>
            <a:ln w="57150" algn="ctr">
              <a:noFill/>
              <a:round/>
              <a:headEnd/>
              <a:tailEnd/>
            </a:ln>
            <a:effectLst>
              <a:outerShdw dist="63500" dir="3187806" algn="ctr" rotWithShape="0">
                <a:srgbClr val="1C1C1C">
                  <a:alpha val="50000"/>
                </a:srgbClr>
              </a:outerShdw>
            </a:effectLst>
          </p:spPr>
          <p:txBody>
            <a:bodyPr wrap="none" anchor="ctr"/>
            <a:lstStyle/>
            <a:p>
              <a:pPr>
                <a:defRPr/>
              </a:pPr>
              <a:endParaRPr lang="en-US" b="1">
                <a:solidFill>
                  <a:srgbClr val="000000"/>
                </a:solidFill>
                <a:latin typeface="Arial" pitchFamily="34" charset="0"/>
                <a:ea typeface="SimSun" pitchFamily="2" charset="-122"/>
              </a:endParaRPr>
            </a:p>
          </p:txBody>
        </p:sp>
        <p:sp>
          <p:nvSpPr>
            <p:cNvPr id="318526" name="AutoShape 62"/>
            <p:cNvSpPr>
              <a:spLocks noChangeArrowheads="1"/>
            </p:cNvSpPr>
            <p:nvPr/>
          </p:nvSpPr>
          <p:spPr bwMode="gray">
            <a:xfrm flipH="1">
              <a:off x="4842" y="998"/>
              <a:ext cx="819" cy="370"/>
            </a:xfrm>
            <a:prstGeom prst="roundRect">
              <a:avLst>
                <a:gd name="adj" fmla="val 50000"/>
              </a:avLst>
            </a:prstGeom>
            <a:gradFill rotWithShape="1">
              <a:gsLst>
                <a:gs pos="0">
                  <a:schemeClr val="folHlink">
                    <a:alpha val="70000"/>
                  </a:schemeClr>
                </a:gs>
                <a:gs pos="100000">
                  <a:schemeClr val="folHlink">
                    <a:gamma/>
                    <a:shade val="81961"/>
                    <a:invGamma/>
                    <a:alpha val="70000"/>
                  </a:schemeClr>
                </a:gs>
              </a:gsLst>
              <a:lin ang="5400000" scaled="1"/>
            </a:gradFill>
            <a:ln w="19050" algn="ctr">
              <a:solidFill>
                <a:srgbClr val="F8F8F8"/>
              </a:solidFill>
              <a:round/>
              <a:headEnd/>
              <a:tailEnd/>
            </a:ln>
            <a:effectLst/>
          </p:spPr>
          <p:txBody>
            <a:bodyPr wrap="none" anchor="ctr"/>
            <a:lstStyle/>
            <a:p>
              <a:pPr>
                <a:defRPr/>
              </a:pPr>
              <a:endParaRPr lang="en-US" b="1">
                <a:solidFill>
                  <a:srgbClr val="000000"/>
                </a:solidFill>
                <a:latin typeface="Arial" pitchFamily="34" charset="0"/>
                <a:ea typeface="SimSun" pitchFamily="2" charset="-122"/>
              </a:endParaRPr>
            </a:p>
          </p:txBody>
        </p:sp>
      </p:grpSp>
      <p:sp>
        <p:nvSpPr>
          <p:cNvPr id="50210" name="Text Box 63"/>
          <p:cNvSpPr txBox="1">
            <a:spLocks noChangeArrowheads="1"/>
          </p:cNvSpPr>
          <p:nvPr/>
        </p:nvSpPr>
        <p:spPr bwMode="auto">
          <a:xfrm>
            <a:off x="6326188" y="5089525"/>
            <a:ext cx="1274762" cy="307975"/>
          </a:xfrm>
          <a:prstGeom prst="rect">
            <a:avLst/>
          </a:prstGeom>
          <a:noFill/>
          <a:ln w="9525" algn="ctr">
            <a:noFill/>
            <a:miter lim="800000"/>
            <a:headEnd/>
            <a:tailEnd/>
          </a:ln>
        </p:spPr>
        <p:txBody>
          <a:bodyPr wrap="none">
            <a:spAutoFit/>
          </a:bodyPr>
          <a:lstStyle/>
          <a:p>
            <a:pPr algn="ctr" eaLnBrk="0" hangingPunct="0"/>
            <a:r>
              <a:rPr lang="en-US" altLang="zh-CN" sz="1400">
                <a:solidFill>
                  <a:srgbClr val="080808"/>
                </a:solidFill>
                <a:latin typeface="Calibri" pitchFamily="34" charset="0"/>
                <a:ea typeface="SimSun" pitchFamily="2" charset="-122"/>
              </a:rPr>
              <a:t>Do Not Disturb</a:t>
            </a:r>
          </a:p>
        </p:txBody>
      </p:sp>
      <p:sp>
        <p:nvSpPr>
          <p:cNvPr id="67"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spcBef>
                <a:spcPts val="0"/>
              </a:spcBef>
              <a:spcAft>
                <a:spcPts val="0"/>
              </a:spcAft>
              <a:defRPr/>
            </a:pPr>
            <a:r>
              <a:rPr lang="en-US" altLang="zh-CN" sz="3200" b="1" kern="0"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UAP3300 – PBX Functions</a:t>
            </a:r>
            <a:endParaRPr lang="en-US" altLang="zh-CN" sz="3200" b="1"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50212"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r>
              <a:rPr lang="en-US" altLang="zh-CN"/>
              <a:t>Page</a:t>
            </a:r>
            <a:fld id="{D50FC0CB-0FA3-44C7-9C25-246D9A9BB610}" type="slidenum">
              <a:rPr lang="en-US" altLang="zh-CN"/>
              <a:pPr/>
              <a:t>17</a:t>
            </a:fld>
            <a:endParaRPr lang="en-US" altLang="zh-CN"/>
          </a:p>
        </p:txBody>
      </p:sp>
      <p:sp>
        <p:nvSpPr>
          <p:cNvPr id="43011" name="Rectangle 3"/>
          <p:cNvSpPr>
            <a:spLocks noGrp="1" noChangeArrowheads="1"/>
          </p:cNvSpPr>
          <p:nvPr>
            <p:ph idx="1"/>
          </p:nvPr>
        </p:nvSpPr>
        <p:spPr>
          <a:xfrm>
            <a:off x="4102100" y="2206625"/>
            <a:ext cx="4460875" cy="2597150"/>
          </a:xfrm>
        </p:spPr>
        <p:txBody>
          <a:bodyPr anchor="ctr"/>
          <a:lstStyle/>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UAP3300 Introduction</a:t>
            </a:r>
          </a:p>
          <a:p>
            <a:pPr defTabSz="447675">
              <a:lnSpc>
                <a:spcPct val="100000"/>
              </a:lnSpc>
              <a:spcBef>
                <a:spcPts val="600"/>
              </a:spcBef>
              <a:spcAft>
                <a:spcPts val="600"/>
              </a:spcAft>
              <a:buSzTx/>
              <a:buFont typeface="Wingdings" pitchFamily="2" charset="2"/>
              <a:buBlip>
                <a:blip r:embed="rId2"/>
              </a:buBlip>
            </a:pPr>
            <a:r>
              <a:rPr lang="en-US" altLang="zh-CN" sz="2000" dirty="0" smtClean="0">
                <a:solidFill>
                  <a:srgbClr val="FF0000"/>
                </a:solidFill>
                <a:latin typeface="Calibri" pitchFamily="34" charset="0"/>
              </a:rPr>
              <a:t>Protocols supported by UAP3300</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Introduction to UAP3300 Boards</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Reliability of UAP3300</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Flexible Networking</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Maintenance &amp; Management</a:t>
            </a:r>
          </a:p>
        </p:txBody>
      </p:sp>
      <p:sp>
        <p:nvSpPr>
          <p:cNvPr id="6" name="矩形 23"/>
          <p:cNvSpPr txBox="1">
            <a:spLocks noChangeArrowheads="1"/>
          </p:cNvSpPr>
          <p:nvPr/>
        </p:nvSpPr>
        <p:spPr bwMode="auto">
          <a:xfrm>
            <a:off x="262802" y="496502"/>
            <a:ext cx="8503826" cy="492443"/>
          </a:xfrm>
          <a:prstGeom prst="rect">
            <a:avLst/>
          </a:prstGeo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92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Introduction to HUAWEI UAP3300</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endParaRPr>
          </a:p>
        </p:txBody>
      </p:sp>
      <p:sp>
        <p:nvSpPr>
          <p:cNvPr id="43013" name="Line 4"/>
          <p:cNvSpPr>
            <a:spLocks noChangeShapeType="1"/>
          </p:cNvSpPr>
          <p:nvPr/>
        </p:nvSpPr>
        <p:spPr bwMode="auto">
          <a:xfrm flipV="1">
            <a:off x="3716338" y="1538288"/>
            <a:ext cx="0" cy="4470400"/>
          </a:xfrm>
          <a:prstGeom prst="line">
            <a:avLst/>
          </a:prstGeom>
          <a:noFill/>
          <a:ln w="38100">
            <a:solidFill>
              <a:srgbClr val="002060"/>
            </a:solidFill>
            <a:round/>
            <a:headEnd/>
            <a:tailEnd/>
          </a:ln>
        </p:spPr>
        <p:txBody>
          <a:bodyPr wrap="none" anchor="ctr"/>
          <a:lstStyle/>
          <a:p>
            <a:endParaRPr lang="en-US"/>
          </a:p>
        </p:txBody>
      </p:sp>
      <p:pic>
        <p:nvPicPr>
          <p:cNvPr id="43014" name="Picture 2" descr="C:\Documents and Settings\skf58289\My Documents\My Pictures\Solutions_img.gif"/>
          <p:cNvPicPr>
            <a:picLocks noChangeAspect="1" noChangeArrowheads="1"/>
          </p:cNvPicPr>
          <p:nvPr/>
        </p:nvPicPr>
        <p:blipFill>
          <a:blip r:embed="rId3" cstate="print"/>
          <a:srcRect/>
          <a:stretch>
            <a:fillRect/>
          </a:stretch>
        </p:blipFill>
        <p:spPr bwMode="auto">
          <a:xfrm>
            <a:off x="696913" y="1600200"/>
            <a:ext cx="2524125"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145" descr="4"/>
          <p:cNvPicPr>
            <a:picLocks noChangeAspect="1" noChangeArrowheads="1"/>
          </p:cNvPicPr>
          <p:nvPr/>
        </p:nvPicPr>
        <p:blipFill>
          <a:blip r:embed="rId2" cstate="print"/>
          <a:srcRect/>
          <a:stretch>
            <a:fillRect/>
          </a:stretch>
        </p:blipFill>
        <p:spPr bwMode="auto">
          <a:xfrm>
            <a:off x="1990725" y="3727450"/>
            <a:ext cx="938213" cy="727075"/>
          </a:xfrm>
          <a:prstGeom prst="rect">
            <a:avLst/>
          </a:prstGeom>
          <a:noFill/>
          <a:ln w="9525">
            <a:noFill/>
            <a:miter lim="800000"/>
            <a:headEnd/>
            <a:tailEnd/>
          </a:ln>
        </p:spPr>
      </p:pic>
      <p:sp>
        <p:nvSpPr>
          <p:cNvPr id="49155" name="Rectangle 3"/>
          <p:cNvSpPr>
            <a:spLocks noChangeArrowheads="1"/>
          </p:cNvSpPr>
          <p:nvPr/>
        </p:nvSpPr>
        <p:spPr bwMode="auto">
          <a:xfrm>
            <a:off x="1774825" y="1873250"/>
            <a:ext cx="5834063" cy="4056063"/>
          </a:xfrm>
          <a:prstGeom prst="rect">
            <a:avLst/>
          </a:prstGeom>
          <a:solidFill>
            <a:srgbClr val="99CCFF">
              <a:alpha val="30196"/>
            </a:srgbClr>
          </a:solidFill>
          <a:ln w="25400" algn="ctr">
            <a:noFill/>
            <a:prstDash val="dash"/>
            <a:miter lim="800000"/>
            <a:headEnd/>
            <a:tailEnd/>
          </a:ln>
        </p:spPr>
        <p:txBody>
          <a:bodyPr lIns="79200" tIns="39600" rIns="79200" bIns="39600" anchor="ctr"/>
          <a:lstStyle/>
          <a:p>
            <a:pPr fontAlgn="t"/>
            <a:endParaRPr lang="en-US" dirty="0"/>
          </a:p>
        </p:txBody>
      </p:sp>
      <p:sp>
        <p:nvSpPr>
          <p:cNvPr id="49156" name="Line 4"/>
          <p:cNvSpPr>
            <a:spLocks noChangeShapeType="1"/>
          </p:cNvSpPr>
          <p:nvPr/>
        </p:nvSpPr>
        <p:spPr bwMode="auto">
          <a:xfrm>
            <a:off x="3865563" y="2403475"/>
            <a:ext cx="431800" cy="1492250"/>
          </a:xfrm>
          <a:prstGeom prst="line">
            <a:avLst/>
          </a:prstGeom>
          <a:noFill/>
          <a:ln w="38100">
            <a:solidFill>
              <a:schemeClr val="tx1"/>
            </a:solidFill>
            <a:round/>
            <a:headEnd/>
            <a:tailEnd/>
          </a:ln>
        </p:spPr>
        <p:txBody>
          <a:bodyPr lIns="79200" tIns="39600" rIns="79200" bIns="39600">
            <a:spAutoFit/>
          </a:bodyPr>
          <a:lstStyle/>
          <a:p>
            <a:endParaRPr lang="en-US"/>
          </a:p>
        </p:txBody>
      </p:sp>
      <p:sp>
        <p:nvSpPr>
          <p:cNvPr id="49157" name="Line 5"/>
          <p:cNvSpPr>
            <a:spLocks noChangeShapeType="1"/>
          </p:cNvSpPr>
          <p:nvPr/>
        </p:nvSpPr>
        <p:spPr bwMode="auto">
          <a:xfrm flipH="1">
            <a:off x="4368800" y="2489200"/>
            <a:ext cx="647700" cy="1401763"/>
          </a:xfrm>
          <a:prstGeom prst="line">
            <a:avLst/>
          </a:prstGeom>
          <a:noFill/>
          <a:ln w="38100">
            <a:solidFill>
              <a:schemeClr val="tx1"/>
            </a:solidFill>
            <a:round/>
            <a:headEnd/>
            <a:tailEnd/>
          </a:ln>
        </p:spPr>
        <p:txBody>
          <a:bodyPr lIns="79200" tIns="39600" rIns="79200" bIns="39600">
            <a:spAutoFit/>
          </a:bodyPr>
          <a:lstStyle/>
          <a:p>
            <a:endParaRPr lang="en-US"/>
          </a:p>
        </p:txBody>
      </p:sp>
      <p:sp>
        <p:nvSpPr>
          <p:cNvPr id="49158" name="Line 6"/>
          <p:cNvSpPr>
            <a:spLocks noChangeShapeType="1"/>
          </p:cNvSpPr>
          <p:nvPr/>
        </p:nvSpPr>
        <p:spPr bwMode="auto">
          <a:xfrm flipH="1">
            <a:off x="4513263" y="3975100"/>
            <a:ext cx="1655762" cy="0"/>
          </a:xfrm>
          <a:prstGeom prst="line">
            <a:avLst/>
          </a:prstGeom>
          <a:noFill/>
          <a:ln w="38100">
            <a:solidFill>
              <a:schemeClr val="tx1"/>
            </a:solidFill>
            <a:round/>
            <a:headEnd/>
            <a:tailEnd/>
          </a:ln>
        </p:spPr>
        <p:txBody>
          <a:bodyPr lIns="79200" tIns="39600" rIns="79200" bIns="39600">
            <a:spAutoFit/>
          </a:bodyPr>
          <a:lstStyle/>
          <a:p>
            <a:endParaRPr lang="en-US"/>
          </a:p>
        </p:txBody>
      </p:sp>
      <p:sp>
        <p:nvSpPr>
          <p:cNvPr id="49159" name="Line 7"/>
          <p:cNvSpPr>
            <a:spLocks noChangeShapeType="1"/>
          </p:cNvSpPr>
          <p:nvPr/>
        </p:nvSpPr>
        <p:spPr bwMode="auto">
          <a:xfrm flipH="1">
            <a:off x="4297363" y="2900363"/>
            <a:ext cx="2016125" cy="1074737"/>
          </a:xfrm>
          <a:prstGeom prst="line">
            <a:avLst/>
          </a:prstGeom>
          <a:noFill/>
          <a:ln w="38100">
            <a:solidFill>
              <a:schemeClr val="tx1"/>
            </a:solidFill>
            <a:round/>
            <a:headEnd/>
            <a:tailEnd/>
          </a:ln>
        </p:spPr>
        <p:txBody>
          <a:bodyPr lIns="79200" tIns="39600" rIns="79200" bIns="39600">
            <a:spAutoFit/>
          </a:bodyPr>
          <a:lstStyle/>
          <a:p>
            <a:endParaRPr lang="en-US"/>
          </a:p>
        </p:txBody>
      </p:sp>
      <p:sp>
        <p:nvSpPr>
          <p:cNvPr id="49160" name="Line 8"/>
          <p:cNvSpPr>
            <a:spLocks noChangeShapeType="1"/>
          </p:cNvSpPr>
          <p:nvPr/>
        </p:nvSpPr>
        <p:spPr bwMode="auto">
          <a:xfrm flipH="1" flipV="1">
            <a:off x="4225925" y="4056063"/>
            <a:ext cx="2016125" cy="1239837"/>
          </a:xfrm>
          <a:prstGeom prst="line">
            <a:avLst/>
          </a:prstGeom>
          <a:noFill/>
          <a:ln w="38100">
            <a:solidFill>
              <a:schemeClr val="tx1"/>
            </a:solidFill>
            <a:round/>
            <a:headEnd/>
            <a:tailEnd/>
          </a:ln>
        </p:spPr>
        <p:txBody>
          <a:bodyPr lIns="79200" tIns="39600" rIns="79200" bIns="39600">
            <a:spAutoFit/>
          </a:bodyPr>
          <a:lstStyle/>
          <a:p>
            <a:endParaRPr lang="en-US"/>
          </a:p>
        </p:txBody>
      </p:sp>
      <p:sp>
        <p:nvSpPr>
          <p:cNvPr id="49161" name="Line 9"/>
          <p:cNvSpPr>
            <a:spLocks noChangeShapeType="1"/>
          </p:cNvSpPr>
          <p:nvPr/>
        </p:nvSpPr>
        <p:spPr bwMode="auto">
          <a:xfrm flipH="1">
            <a:off x="2903538" y="4056063"/>
            <a:ext cx="1249362" cy="14287"/>
          </a:xfrm>
          <a:prstGeom prst="line">
            <a:avLst/>
          </a:prstGeom>
          <a:noFill/>
          <a:ln w="38100">
            <a:solidFill>
              <a:schemeClr val="tx1"/>
            </a:solidFill>
            <a:round/>
            <a:headEnd/>
            <a:tailEnd/>
          </a:ln>
        </p:spPr>
        <p:txBody>
          <a:bodyPr lIns="79200" tIns="39600" rIns="79200" bIns="39600">
            <a:spAutoFit/>
          </a:bodyPr>
          <a:lstStyle/>
          <a:p>
            <a:endParaRPr lang="en-US"/>
          </a:p>
        </p:txBody>
      </p:sp>
      <p:sp>
        <p:nvSpPr>
          <p:cNvPr id="49162" name="Line 10"/>
          <p:cNvSpPr>
            <a:spLocks noChangeShapeType="1"/>
          </p:cNvSpPr>
          <p:nvPr/>
        </p:nvSpPr>
        <p:spPr bwMode="auto">
          <a:xfrm>
            <a:off x="2497138" y="2816225"/>
            <a:ext cx="1655762" cy="1074738"/>
          </a:xfrm>
          <a:prstGeom prst="line">
            <a:avLst/>
          </a:prstGeom>
          <a:noFill/>
          <a:ln w="38100">
            <a:solidFill>
              <a:schemeClr val="tx1"/>
            </a:solidFill>
            <a:round/>
            <a:headEnd/>
            <a:tailEnd/>
          </a:ln>
        </p:spPr>
        <p:txBody>
          <a:bodyPr lIns="79200" tIns="39600" rIns="79200" bIns="39600">
            <a:spAutoFit/>
          </a:bodyPr>
          <a:lstStyle/>
          <a:p>
            <a:endParaRPr lang="en-US"/>
          </a:p>
        </p:txBody>
      </p:sp>
      <p:sp>
        <p:nvSpPr>
          <p:cNvPr id="49163" name="Line 11"/>
          <p:cNvSpPr>
            <a:spLocks noChangeShapeType="1"/>
          </p:cNvSpPr>
          <p:nvPr/>
        </p:nvSpPr>
        <p:spPr bwMode="auto">
          <a:xfrm flipV="1">
            <a:off x="2352675" y="4222750"/>
            <a:ext cx="1873250" cy="909638"/>
          </a:xfrm>
          <a:prstGeom prst="line">
            <a:avLst/>
          </a:prstGeom>
          <a:noFill/>
          <a:ln w="38100">
            <a:solidFill>
              <a:schemeClr val="tx1"/>
            </a:solidFill>
            <a:round/>
            <a:headEnd/>
            <a:tailEnd/>
          </a:ln>
        </p:spPr>
        <p:txBody>
          <a:bodyPr lIns="79200" tIns="39600" rIns="79200" bIns="39600">
            <a:spAutoFit/>
          </a:bodyPr>
          <a:lstStyle/>
          <a:p>
            <a:endParaRPr lang="en-US"/>
          </a:p>
        </p:txBody>
      </p:sp>
      <p:grpSp>
        <p:nvGrpSpPr>
          <p:cNvPr id="49164" name="Group 12"/>
          <p:cNvGrpSpPr>
            <a:grpSpLocks noChangeAspect="1"/>
          </p:cNvGrpSpPr>
          <p:nvPr/>
        </p:nvGrpSpPr>
        <p:grpSpPr bwMode="auto">
          <a:xfrm>
            <a:off x="4081463" y="3560763"/>
            <a:ext cx="609600" cy="1076325"/>
            <a:chOff x="1042" y="2105"/>
            <a:chExt cx="260" cy="400"/>
          </a:xfrm>
        </p:grpSpPr>
        <p:sp>
          <p:nvSpPr>
            <p:cNvPr id="49283" name="Freeform 13"/>
            <p:cNvSpPr>
              <a:spLocks noChangeAspect="1"/>
            </p:cNvSpPr>
            <p:nvPr/>
          </p:nvSpPr>
          <p:spPr bwMode="auto">
            <a:xfrm>
              <a:off x="1253" y="2140"/>
              <a:ext cx="49" cy="365"/>
            </a:xfrm>
            <a:custGeom>
              <a:avLst/>
              <a:gdLst>
                <a:gd name="T0" fmla="*/ 74 w 31"/>
                <a:gd name="T1" fmla="*/ 10 h 230"/>
                <a:gd name="T2" fmla="*/ 3 w 31"/>
                <a:gd name="T3" fmla="*/ 46 h 230"/>
                <a:gd name="T4" fmla="*/ 0 w 31"/>
                <a:gd name="T5" fmla="*/ 574 h 230"/>
                <a:gd name="T6" fmla="*/ 14 w 31"/>
                <a:gd name="T7" fmla="*/ 567 h 230"/>
                <a:gd name="T8" fmla="*/ 68 w 31"/>
                <a:gd name="T9" fmla="*/ 514 h 230"/>
                <a:gd name="T10" fmla="*/ 77 w 31"/>
                <a:gd name="T11" fmla="*/ 484 h 230"/>
                <a:gd name="T12" fmla="*/ 77 w 31"/>
                <a:gd name="T13" fmla="*/ 27 h 230"/>
                <a:gd name="T14" fmla="*/ 74 w 31"/>
                <a:gd name="T15" fmla="*/ 10 h 230"/>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230"/>
                <a:gd name="T26" fmla="*/ 31 w 31"/>
                <a:gd name="T27" fmla="*/ 230 h 2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230">
                  <a:moveTo>
                    <a:pt x="30" y="4"/>
                  </a:moveTo>
                  <a:cubicBezTo>
                    <a:pt x="28" y="0"/>
                    <a:pt x="1" y="18"/>
                    <a:pt x="1" y="18"/>
                  </a:cubicBezTo>
                  <a:cubicBezTo>
                    <a:pt x="0" y="228"/>
                    <a:pt x="0" y="228"/>
                    <a:pt x="0" y="228"/>
                  </a:cubicBezTo>
                  <a:cubicBezTo>
                    <a:pt x="0" y="228"/>
                    <a:pt x="0" y="230"/>
                    <a:pt x="6" y="225"/>
                  </a:cubicBezTo>
                  <a:cubicBezTo>
                    <a:pt x="12" y="220"/>
                    <a:pt x="24" y="207"/>
                    <a:pt x="27" y="204"/>
                  </a:cubicBezTo>
                  <a:cubicBezTo>
                    <a:pt x="29" y="201"/>
                    <a:pt x="30" y="199"/>
                    <a:pt x="31" y="192"/>
                  </a:cubicBezTo>
                  <a:cubicBezTo>
                    <a:pt x="31" y="11"/>
                    <a:pt x="31" y="11"/>
                    <a:pt x="31" y="11"/>
                  </a:cubicBezTo>
                  <a:cubicBezTo>
                    <a:pt x="31" y="4"/>
                    <a:pt x="30" y="4"/>
                    <a:pt x="30" y="4"/>
                  </a:cubicBezTo>
                  <a:close/>
                </a:path>
              </a:pathLst>
            </a:custGeom>
            <a:solidFill>
              <a:srgbClr val="26446C"/>
            </a:solidFill>
            <a:ln w="9525">
              <a:noFill/>
              <a:round/>
              <a:headEnd/>
              <a:tailEnd/>
            </a:ln>
          </p:spPr>
          <p:txBody>
            <a:bodyPr/>
            <a:lstStyle/>
            <a:p>
              <a:endParaRPr lang="en-US"/>
            </a:p>
          </p:txBody>
        </p:sp>
        <p:sp>
          <p:nvSpPr>
            <p:cNvPr id="49284" name="Freeform 14"/>
            <p:cNvSpPr>
              <a:spLocks noChangeAspect="1"/>
            </p:cNvSpPr>
            <p:nvPr/>
          </p:nvSpPr>
          <p:spPr bwMode="auto">
            <a:xfrm>
              <a:off x="1042" y="2105"/>
              <a:ext cx="256" cy="65"/>
            </a:xfrm>
            <a:custGeom>
              <a:avLst/>
              <a:gdLst>
                <a:gd name="T0" fmla="*/ 407 w 161"/>
                <a:gd name="T1" fmla="*/ 60 h 41"/>
                <a:gd name="T2" fmla="*/ 347 w 161"/>
                <a:gd name="T3" fmla="*/ 103 h 41"/>
                <a:gd name="T4" fmla="*/ 13 w 161"/>
                <a:gd name="T5" fmla="*/ 40 h 41"/>
                <a:gd name="T6" fmla="*/ 0 w 161"/>
                <a:gd name="T7" fmla="*/ 51 h 41"/>
                <a:gd name="T8" fmla="*/ 5 w 161"/>
                <a:gd name="T9" fmla="*/ 35 h 41"/>
                <a:gd name="T10" fmla="*/ 59 w 161"/>
                <a:gd name="T11" fmla="*/ 3 h 41"/>
                <a:gd name="T12" fmla="*/ 65 w 161"/>
                <a:gd name="T13" fmla="*/ 0 h 41"/>
                <a:gd name="T14" fmla="*/ 394 w 161"/>
                <a:gd name="T15" fmla="*/ 55 h 41"/>
                <a:gd name="T16" fmla="*/ 407 w 161"/>
                <a:gd name="T17" fmla="*/ 6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1"/>
                <a:gd name="T28" fmla="*/ 0 h 41"/>
                <a:gd name="T29" fmla="*/ 161 w 161"/>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1" h="41">
                  <a:moveTo>
                    <a:pt x="161" y="24"/>
                  </a:moveTo>
                  <a:cubicBezTo>
                    <a:pt x="137" y="41"/>
                    <a:pt x="137" y="41"/>
                    <a:pt x="137" y="41"/>
                  </a:cubicBezTo>
                  <a:cubicBezTo>
                    <a:pt x="59" y="27"/>
                    <a:pt x="11" y="18"/>
                    <a:pt x="5" y="16"/>
                  </a:cubicBezTo>
                  <a:cubicBezTo>
                    <a:pt x="1" y="16"/>
                    <a:pt x="0" y="20"/>
                    <a:pt x="0" y="20"/>
                  </a:cubicBezTo>
                  <a:cubicBezTo>
                    <a:pt x="0" y="20"/>
                    <a:pt x="0" y="16"/>
                    <a:pt x="2" y="14"/>
                  </a:cubicBezTo>
                  <a:cubicBezTo>
                    <a:pt x="5" y="13"/>
                    <a:pt x="18" y="4"/>
                    <a:pt x="23" y="1"/>
                  </a:cubicBezTo>
                  <a:cubicBezTo>
                    <a:pt x="24" y="0"/>
                    <a:pt x="26" y="0"/>
                    <a:pt x="26" y="0"/>
                  </a:cubicBezTo>
                  <a:cubicBezTo>
                    <a:pt x="26" y="0"/>
                    <a:pt x="154" y="22"/>
                    <a:pt x="156" y="22"/>
                  </a:cubicBezTo>
                  <a:cubicBezTo>
                    <a:pt x="161" y="23"/>
                    <a:pt x="161" y="24"/>
                    <a:pt x="161" y="24"/>
                  </a:cubicBezTo>
                  <a:close/>
                </a:path>
              </a:pathLst>
            </a:custGeom>
            <a:solidFill>
              <a:srgbClr val="4F6A8C"/>
            </a:solidFill>
            <a:ln w="9525">
              <a:noFill/>
              <a:round/>
              <a:headEnd/>
              <a:tailEnd/>
            </a:ln>
          </p:spPr>
          <p:txBody>
            <a:bodyPr/>
            <a:lstStyle/>
            <a:p>
              <a:endParaRPr lang="en-US"/>
            </a:p>
          </p:txBody>
        </p:sp>
        <p:sp>
          <p:nvSpPr>
            <p:cNvPr id="49285" name="Freeform 15"/>
            <p:cNvSpPr>
              <a:spLocks noChangeAspect="1"/>
            </p:cNvSpPr>
            <p:nvPr/>
          </p:nvSpPr>
          <p:spPr bwMode="auto">
            <a:xfrm>
              <a:off x="1249" y="2141"/>
              <a:ext cx="53" cy="37"/>
            </a:xfrm>
            <a:custGeom>
              <a:avLst/>
              <a:gdLst>
                <a:gd name="T0" fmla="*/ 0 w 34"/>
                <a:gd name="T1" fmla="*/ 43 h 23"/>
                <a:gd name="T2" fmla="*/ 73 w 34"/>
                <a:gd name="T3" fmla="*/ 0 h 23"/>
                <a:gd name="T4" fmla="*/ 83 w 34"/>
                <a:gd name="T5" fmla="*/ 13 h 23"/>
                <a:gd name="T6" fmla="*/ 12 w 34"/>
                <a:gd name="T7" fmla="*/ 60 h 23"/>
                <a:gd name="T8" fmla="*/ 0 w 34"/>
                <a:gd name="T9" fmla="*/ 43 h 23"/>
                <a:gd name="T10" fmla="*/ 0 60000 65536"/>
                <a:gd name="T11" fmla="*/ 0 60000 65536"/>
                <a:gd name="T12" fmla="*/ 0 60000 65536"/>
                <a:gd name="T13" fmla="*/ 0 60000 65536"/>
                <a:gd name="T14" fmla="*/ 0 60000 65536"/>
                <a:gd name="T15" fmla="*/ 0 w 34"/>
                <a:gd name="T16" fmla="*/ 0 h 23"/>
                <a:gd name="T17" fmla="*/ 34 w 34"/>
                <a:gd name="T18" fmla="*/ 23 h 23"/>
              </a:gdLst>
              <a:ahLst/>
              <a:cxnLst>
                <a:cxn ang="T10">
                  <a:pos x="T0" y="T1"/>
                </a:cxn>
                <a:cxn ang="T11">
                  <a:pos x="T2" y="T3"/>
                </a:cxn>
                <a:cxn ang="T12">
                  <a:pos x="T4" y="T5"/>
                </a:cxn>
                <a:cxn ang="T13">
                  <a:pos x="T6" y="T7"/>
                </a:cxn>
                <a:cxn ang="T14">
                  <a:pos x="T8" y="T9"/>
                </a:cxn>
              </a:cxnLst>
              <a:rect l="T15" t="T16" r="T17" b="T18"/>
              <a:pathLst>
                <a:path w="34" h="23">
                  <a:moveTo>
                    <a:pt x="0" y="17"/>
                  </a:moveTo>
                  <a:cubicBezTo>
                    <a:pt x="0" y="17"/>
                    <a:pt x="28" y="1"/>
                    <a:pt x="30" y="0"/>
                  </a:cubicBezTo>
                  <a:cubicBezTo>
                    <a:pt x="33" y="1"/>
                    <a:pt x="34" y="3"/>
                    <a:pt x="34" y="5"/>
                  </a:cubicBezTo>
                  <a:cubicBezTo>
                    <a:pt x="5" y="23"/>
                    <a:pt x="5" y="23"/>
                    <a:pt x="5" y="23"/>
                  </a:cubicBezTo>
                  <a:lnTo>
                    <a:pt x="0" y="17"/>
                  </a:lnTo>
                  <a:close/>
                </a:path>
              </a:pathLst>
            </a:custGeom>
            <a:solidFill>
              <a:srgbClr val="617996"/>
            </a:solidFill>
            <a:ln w="9525">
              <a:noFill/>
              <a:round/>
              <a:headEnd/>
              <a:tailEnd/>
            </a:ln>
          </p:spPr>
          <p:txBody>
            <a:bodyPr/>
            <a:lstStyle/>
            <a:p>
              <a:endParaRPr lang="en-US"/>
            </a:p>
          </p:txBody>
        </p:sp>
        <p:sp>
          <p:nvSpPr>
            <p:cNvPr id="49286" name="Freeform 16"/>
            <p:cNvSpPr>
              <a:spLocks noChangeAspect="1"/>
            </p:cNvSpPr>
            <p:nvPr/>
          </p:nvSpPr>
          <p:spPr bwMode="auto">
            <a:xfrm>
              <a:off x="1042" y="2130"/>
              <a:ext cx="218" cy="375"/>
            </a:xfrm>
            <a:custGeom>
              <a:avLst/>
              <a:gdLst>
                <a:gd name="T0" fmla="*/ 337 w 137"/>
                <a:gd name="T1" fmla="*/ 60 h 236"/>
                <a:gd name="T2" fmla="*/ 13 w 137"/>
                <a:gd name="T3" fmla="*/ 0 h 236"/>
                <a:gd name="T4" fmla="*/ 0 w 137"/>
                <a:gd name="T5" fmla="*/ 8 h 236"/>
                <a:gd name="T6" fmla="*/ 0 w 137"/>
                <a:gd name="T7" fmla="*/ 501 h 236"/>
                <a:gd name="T8" fmla="*/ 13 w 137"/>
                <a:gd name="T9" fmla="*/ 523 h 236"/>
                <a:gd name="T10" fmla="*/ 326 w 137"/>
                <a:gd name="T11" fmla="*/ 591 h 236"/>
                <a:gd name="T12" fmla="*/ 347 w 137"/>
                <a:gd name="T13" fmla="*/ 575 h 236"/>
                <a:gd name="T14" fmla="*/ 347 w 137"/>
                <a:gd name="T15" fmla="*/ 76 h 236"/>
                <a:gd name="T16" fmla="*/ 337 w 137"/>
                <a:gd name="T17" fmla="*/ 60 h 2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
                <a:gd name="T28" fmla="*/ 0 h 236"/>
                <a:gd name="T29" fmla="*/ 137 w 137"/>
                <a:gd name="T30" fmla="*/ 236 h 2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 h="236">
                  <a:moveTo>
                    <a:pt x="133" y="24"/>
                  </a:moveTo>
                  <a:cubicBezTo>
                    <a:pt x="59" y="11"/>
                    <a:pt x="11" y="2"/>
                    <a:pt x="5" y="0"/>
                  </a:cubicBezTo>
                  <a:cubicBezTo>
                    <a:pt x="0" y="0"/>
                    <a:pt x="0" y="3"/>
                    <a:pt x="0" y="3"/>
                  </a:cubicBezTo>
                  <a:cubicBezTo>
                    <a:pt x="0" y="3"/>
                    <a:pt x="0" y="190"/>
                    <a:pt x="0" y="198"/>
                  </a:cubicBezTo>
                  <a:cubicBezTo>
                    <a:pt x="0" y="205"/>
                    <a:pt x="1" y="206"/>
                    <a:pt x="5" y="207"/>
                  </a:cubicBezTo>
                  <a:cubicBezTo>
                    <a:pt x="7" y="208"/>
                    <a:pt x="106" y="229"/>
                    <a:pt x="129" y="234"/>
                  </a:cubicBezTo>
                  <a:cubicBezTo>
                    <a:pt x="137" y="236"/>
                    <a:pt x="137" y="231"/>
                    <a:pt x="137" y="228"/>
                  </a:cubicBezTo>
                  <a:cubicBezTo>
                    <a:pt x="137" y="228"/>
                    <a:pt x="137" y="34"/>
                    <a:pt x="137" y="30"/>
                  </a:cubicBezTo>
                  <a:cubicBezTo>
                    <a:pt x="137" y="27"/>
                    <a:pt x="134" y="24"/>
                    <a:pt x="133" y="24"/>
                  </a:cubicBezTo>
                  <a:close/>
                </a:path>
              </a:pathLst>
            </a:custGeom>
            <a:solidFill>
              <a:srgbClr val="84A2B9"/>
            </a:solidFill>
            <a:ln w="9525">
              <a:noFill/>
              <a:round/>
              <a:headEnd/>
              <a:tailEnd/>
            </a:ln>
          </p:spPr>
          <p:txBody>
            <a:bodyPr/>
            <a:lstStyle/>
            <a:p>
              <a:endParaRPr lang="en-US"/>
            </a:p>
          </p:txBody>
        </p:sp>
        <p:sp>
          <p:nvSpPr>
            <p:cNvPr id="49287" name="Freeform 17"/>
            <p:cNvSpPr>
              <a:spLocks noChangeAspect="1"/>
            </p:cNvSpPr>
            <p:nvPr/>
          </p:nvSpPr>
          <p:spPr bwMode="auto">
            <a:xfrm>
              <a:off x="1049" y="2137"/>
              <a:ext cx="204" cy="359"/>
            </a:xfrm>
            <a:custGeom>
              <a:avLst/>
              <a:gdLst>
                <a:gd name="T0" fmla="*/ 310 w 129"/>
                <a:gd name="T1" fmla="*/ 56 h 226"/>
                <a:gd name="T2" fmla="*/ 9 w 129"/>
                <a:gd name="T3" fmla="*/ 3 h 226"/>
                <a:gd name="T4" fmla="*/ 0 w 129"/>
                <a:gd name="T5" fmla="*/ 8 h 226"/>
                <a:gd name="T6" fmla="*/ 0 w 129"/>
                <a:gd name="T7" fmla="*/ 480 h 226"/>
                <a:gd name="T8" fmla="*/ 9 w 129"/>
                <a:gd name="T9" fmla="*/ 500 h 226"/>
                <a:gd name="T10" fmla="*/ 302 w 129"/>
                <a:gd name="T11" fmla="*/ 566 h 226"/>
                <a:gd name="T12" fmla="*/ 319 w 129"/>
                <a:gd name="T13" fmla="*/ 553 h 226"/>
                <a:gd name="T14" fmla="*/ 318 w 129"/>
                <a:gd name="T15" fmla="*/ 70 h 226"/>
                <a:gd name="T16" fmla="*/ 310 w 129"/>
                <a:gd name="T17" fmla="*/ 56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9"/>
                <a:gd name="T28" fmla="*/ 0 h 226"/>
                <a:gd name="T29" fmla="*/ 129 w 129"/>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9" h="226">
                  <a:moveTo>
                    <a:pt x="124" y="22"/>
                  </a:moveTo>
                  <a:cubicBezTo>
                    <a:pt x="55" y="10"/>
                    <a:pt x="10" y="2"/>
                    <a:pt x="4" y="1"/>
                  </a:cubicBezTo>
                  <a:cubicBezTo>
                    <a:pt x="0" y="0"/>
                    <a:pt x="0" y="3"/>
                    <a:pt x="0" y="3"/>
                  </a:cubicBezTo>
                  <a:cubicBezTo>
                    <a:pt x="0" y="3"/>
                    <a:pt x="0" y="182"/>
                    <a:pt x="0" y="190"/>
                  </a:cubicBezTo>
                  <a:cubicBezTo>
                    <a:pt x="0" y="197"/>
                    <a:pt x="1" y="197"/>
                    <a:pt x="4" y="198"/>
                  </a:cubicBezTo>
                  <a:cubicBezTo>
                    <a:pt x="6" y="199"/>
                    <a:pt x="100" y="219"/>
                    <a:pt x="121" y="224"/>
                  </a:cubicBezTo>
                  <a:cubicBezTo>
                    <a:pt x="129" y="226"/>
                    <a:pt x="127" y="221"/>
                    <a:pt x="128" y="219"/>
                  </a:cubicBezTo>
                  <a:cubicBezTo>
                    <a:pt x="128" y="219"/>
                    <a:pt x="127" y="32"/>
                    <a:pt x="127" y="28"/>
                  </a:cubicBezTo>
                  <a:cubicBezTo>
                    <a:pt x="127" y="25"/>
                    <a:pt x="127" y="23"/>
                    <a:pt x="124" y="22"/>
                  </a:cubicBezTo>
                  <a:close/>
                </a:path>
              </a:pathLst>
            </a:custGeom>
            <a:solidFill>
              <a:srgbClr val="617996"/>
            </a:solidFill>
            <a:ln w="9525">
              <a:noFill/>
              <a:round/>
              <a:headEnd/>
              <a:tailEnd/>
            </a:ln>
          </p:spPr>
          <p:txBody>
            <a:bodyPr/>
            <a:lstStyle/>
            <a:p>
              <a:endParaRPr lang="en-US"/>
            </a:p>
          </p:txBody>
        </p:sp>
        <p:sp>
          <p:nvSpPr>
            <p:cNvPr id="49288" name="Freeform 18"/>
            <p:cNvSpPr>
              <a:spLocks noChangeAspect="1" noEditPoints="1"/>
            </p:cNvSpPr>
            <p:nvPr/>
          </p:nvSpPr>
          <p:spPr bwMode="auto">
            <a:xfrm>
              <a:off x="1049" y="2137"/>
              <a:ext cx="204" cy="357"/>
            </a:xfrm>
            <a:custGeom>
              <a:avLst/>
              <a:gdLst>
                <a:gd name="T0" fmla="*/ 3 w 129"/>
                <a:gd name="T1" fmla="*/ 3 h 225"/>
                <a:gd name="T2" fmla="*/ 0 w 129"/>
                <a:gd name="T3" fmla="*/ 8 h 225"/>
                <a:gd name="T4" fmla="*/ 0 w 129"/>
                <a:gd name="T5" fmla="*/ 478 h 225"/>
                <a:gd name="T6" fmla="*/ 9 w 129"/>
                <a:gd name="T7" fmla="*/ 501 h 225"/>
                <a:gd name="T8" fmla="*/ 117 w 129"/>
                <a:gd name="T9" fmla="*/ 524 h 225"/>
                <a:gd name="T10" fmla="*/ 302 w 129"/>
                <a:gd name="T11" fmla="*/ 566 h 225"/>
                <a:gd name="T12" fmla="*/ 315 w 129"/>
                <a:gd name="T13" fmla="*/ 563 h 225"/>
                <a:gd name="T14" fmla="*/ 319 w 129"/>
                <a:gd name="T15" fmla="*/ 551 h 225"/>
                <a:gd name="T16" fmla="*/ 319 w 129"/>
                <a:gd name="T17" fmla="*/ 70 h 225"/>
                <a:gd name="T18" fmla="*/ 310 w 129"/>
                <a:gd name="T19" fmla="*/ 56 h 225"/>
                <a:gd name="T20" fmla="*/ 310 w 129"/>
                <a:gd name="T21" fmla="*/ 56 h 225"/>
                <a:gd name="T22" fmla="*/ 13 w 129"/>
                <a:gd name="T23" fmla="*/ 0 h 225"/>
                <a:gd name="T24" fmla="*/ 3 w 129"/>
                <a:gd name="T25" fmla="*/ 3 h 225"/>
                <a:gd name="T26" fmla="*/ 302 w 129"/>
                <a:gd name="T27" fmla="*/ 563 h 225"/>
                <a:gd name="T28" fmla="*/ 117 w 129"/>
                <a:gd name="T29" fmla="*/ 520 h 225"/>
                <a:gd name="T30" fmla="*/ 13 w 129"/>
                <a:gd name="T31" fmla="*/ 498 h 225"/>
                <a:gd name="T32" fmla="*/ 3 w 129"/>
                <a:gd name="T33" fmla="*/ 478 h 225"/>
                <a:gd name="T34" fmla="*/ 3 w 129"/>
                <a:gd name="T35" fmla="*/ 8 h 225"/>
                <a:gd name="T36" fmla="*/ 5 w 129"/>
                <a:gd name="T37" fmla="*/ 5 h 225"/>
                <a:gd name="T38" fmla="*/ 9 w 129"/>
                <a:gd name="T39" fmla="*/ 3 h 225"/>
                <a:gd name="T40" fmla="*/ 310 w 129"/>
                <a:gd name="T41" fmla="*/ 57 h 225"/>
                <a:gd name="T42" fmla="*/ 318 w 129"/>
                <a:gd name="T43" fmla="*/ 70 h 225"/>
                <a:gd name="T44" fmla="*/ 318 w 129"/>
                <a:gd name="T45" fmla="*/ 551 h 225"/>
                <a:gd name="T46" fmla="*/ 315 w 129"/>
                <a:gd name="T47" fmla="*/ 562 h 225"/>
                <a:gd name="T48" fmla="*/ 302 w 129"/>
                <a:gd name="T49" fmla="*/ 563 h 2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9"/>
                <a:gd name="T76" fmla="*/ 0 h 225"/>
                <a:gd name="T77" fmla="*/ 129 w 129"/>
                <a:gd name="T78" fmla="*/ 225 h 2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9" h="225">
                  <a:moveTo>
                    <a:pt x="1" y="1"/>
                  </a:moveTo>
                  <a:cubicBezTo>
                    <a:pt x="0" y="2"/>
                    <a:pt x="0" y="3"/>
                    <a:pt x="0" y="3"/>
                  </a:cubicBezTo>
                  <a:cubicBezTo>
                    <a:pt x="0" y="3"/>
                    <a:pt x="0" y="190"/>
                    <a:pt x="0" y="190"/>
                  </a:cubicBezTo>
                  <a:cubicBezTo>
                    <a:pt x="0" y="197"/>
                    <a:pt x="1" y="198"/>
                    <a:pt x="4" y="199"/>
                  </a:cubicBezTo>
                  <a:cubicBezTo>
                    <a:pt x="5" y="199"/>
                    <a:pt x="21" y="203"/>
                    <a:pt x="47" y="208"/>
                  </a:cubicBezTo>
                  <a:cubicBezTo>
                    <a:pt x="121" y="225"/>
                    <a:pt x="121" y="225"/>
                    <a:pt x="121" y="225"/>
                  </a:cubicBezTo>
                  <a:cubicBezTo>
                    <a:pt x="122" y="225"/>
                    <a:pt x="125" y="225"/>
                    <a:pt x="126" y="224"/>
                  </a:cubicBezTo>
                  <a:cubicBezTo>
                    <a:pt x="129" y="223"/>
                    <a:pt x="128" y="219"/>
                    <a:pt x="128" y="219"/>
                  </a:cubicBezTo>
                  <a:cubicBezTo>
                    <a:pt x="128" y="219"/>
                    <a:pt x="128" y="28"/>
                    <a:pt x="128" y="28"/>
                  </a:cubicBezTo>
                  <a:cubicBezTo>
                    <a:pt x="128" y="25"/>
                    <a:pt x="128" y="22"/>
                    <a:pt x="124" y="22"/>
                  </a:cubicBezTo>
                  <a:cubicBezTo>
                    <a:pt x="124" y="22"/>
                    <a:pt x="124" y="22"/>
                    <a:pt x="124" y="22"/>
                  </a:cubicBezTo>
                  <a:cubicBezTo>
                    <a:pt x="5" y="0"/>
                    <a:pt x="5" y="0"/>
                    <a:pt x="5" y="0"/>
                  </a:cubicBezTo>
                  <a:cubicBezTo>
                    <a:pt x="3" y="0"/>
                    <a:pt x="2" y="0"/>
                    <a:pt x="1" y="1"/>
                  </a:cubicBezTo>
                  <a:close/>
                  <a:moveTo>
                    <a:pt x="121" y="224"/>
                  </a:moveTo>
                  <a:cubicBezTo>
                    <a:pt x="121" y="224"/>
                    <a:pt x="47" y="207"/>
                    <a:pt x="47" y="207"/>
                  </a:cubicBezTo>
                  <a:cubicBezTo>
                    <a:pt x="25" y="202"/>
                    <a:pt x="5" y="198"/>
                    <a:pt x="5" y="198"/>
                  </a:cubicBezTo>
                  <a:cubicBezTo>
                    <a:pt x="1" y="197"/>
                    <a:pt x="1" y="197"/>
                    <a:pt x="1" y="190"/>
                  </a:cubicBezTo>
                  <a:cubicBezTo>
                    <a:pt x="1" y="3"/>
                    <a:pt x="1" y="3"/>
                    <a:pt x="1" y="3"/>
                  </a:cubicBezTo>
                  <a:cubicBezTo>
                    <a:pt x="1" y="3"/>
                    <a:pt x="1" y="2"/>
                    <a:pt x="2" y="2"/>
                  </a:cubicBezTo>
                  <a:cubicBezTo>
                    <a:pt x="2" y="1"/>
                    <a:pt x="3" y="1"/>
                    <a:pt x="4" y="1"/>
                  </a:cubicBezTo>
                  <a:cubicBezTo>
                    <a:pt x="124" y="23"/>
                    <a:pt x="124" y="23"/>
                    <a:pt x="124" y="23"/>
                  </a:cubicBezTo>
                  <a:cubicBezTo>
                    <a:pt x="126" y="23"/>
                    <a:pt x="127" y="25"/>
                    <a:pt x="127" y="28"/>
                  </a:cubicBezTo>
                  <a:cubicBezTo>
                    <a:pt x="127" y="219"/>
                    <a:pt x="127" y="219"/>
                    <a:pt x="127" y="219"/>
                  </a:cubicBezTo>
                  <a:cubicBezTo>
                    <a:pt x="127" y="219"/>
                    <a:pt x="127" y="222"/>
                    <a:pt x="126" y="223"/>
                  </a:cubicBezTo>
                  <a:cubicBezTo>
                    <a:pt x="125" y="224"/>
                    <a:pt x="122" y="224"/>
                    <a:pt x="121" y="224"/>
                  </a:cubicBezTo>
                  <a:close/>
                </a:path>
              </a:pathLst>
            </a:custGeom>
            <a:solidFill>
              <a:srgbClr val="26446C"/>
            </a:solidFill>
            <a:ln w="9525">
              <a:noFill/>
              <a:round/>
              <a:headEnd/>
              <a:tailEnd/>
            </a:ln>
          </p:spPr>
          <p:txBody>
            <a:bodyPr/>
            <a:lstStyle/>
            <a:p>
              <a:endParaRPr lang="en-US"/>
            </a:p>
          </p:txBody>
        </p:sp>
        <p:sp>
          <p:nvSpPr>
            <p:cNvPr id="49289" name="Freeform 19"/>
            <p:cNvSpPr>
              <a:spLocks noChangeAspect="1"/>
            </p:cNvSpPr>
            <p:nvPr/>
          </p:nvSpPr>
          <p:spPr bwMode="auto">
            <a:xfrm>
              <a:off x="1069" y="2152"/>
              <a:ext cx="7" cy="72"/>
            </a:xfrm>
            <a:custGeom>
              <a:avLst/>
              <a:gdLst>
                <a:gd name="T0" fmla="*/ 7 w 7"/>
                <a:gd name="T1" fmla="*/ 72 h 72"/>
                <a:gd name="T2" fmla="*/ 0 w 7"/>
                <a:gd name="T3" fmla="*/ 72 h 72"/>
                <a:gd name="T4" fmla="*/ 0 w 7"/>
                <a:gd name="T5" fmla="*/ 0 h 72"/>
                <a:gd name="T6" fmla="*/ 7 w 7"/>
                <a:gd name="T7" fmla="*/ 2 h 72"/>
                <a:gd name="T8" fmla="*/ 7 w 7"/>
                <a:gd name="T9" fmla="*/ 72 h 72"/>
                <a:gd name="T10" fmla="*/ 0 60000 65536"/>
                <a:gd name="T11" fmla="*/ 0 60000 65536"/>
                <a:gd name="T12" fmla="*/ 0 60000 65536"/>
                <a:gd name="T13" fmla="*/ 0 60000 65536"/>
                <a:gd name="T14" fmla="*/ 0 60000 65536"/>
                <a:gd name="T15" fmla="*/ 0 w 7"/>
                <a:gd name="T16" fmla="*/ 0 h 72"/>
                <a:gd name="T17" fmla="*/ 7 w 7"/>
                <a:gd name="T18" fmla="*/ 72 h 72"/>
              </a:gdLst>
              <a:ahLst/>
              <a:cxnLst>
                <a:cxn ang="T10">
                  <a:pos x="T0" y="T1"/>
                </a:cxn>
                <a:cxn ang="T11">
                  <a:pos x="T2" y="T3"/>
                </a:cxn>
                <a:cxn ang="T12">
                  <a:pos x="T4" y="T5"/>
                </a:cxn>
                <a:cxn ang="T13">
                  <a:pos x="T6" y="T7"/>
                </a:cxn>
                <a:cxn ang="T14">
                  <a:pos x="T8" y="T9"/>
                </a:cxn>
              </a:cxnLst>
              <a:rect l="T15" t="T16" r="T17" b="T18"/>
              <a:pathLst>
                <a:path w="7" h="72">
                  <a:moveTo>
                    <a:pt x="7" y="72"/>
                  </a:moveTo>
                  <a:lnTo>
                    <a:pt x="0" y="72"/>
                  </a:lnTo>
                  <a:lnTo>
                    <a:pt x="0" y="0"/>
                  </a:lnTo>
                  <a:lnTo>
                    <a:pt x="7" y="2"/>
                  </a:lnTo>
                  <a:lnTo>
                    <a:pt x="7" y="72"/>
                  </a:lnTo>
                  <a:close/>
                </a:path>
              </a:pathLst>
            </a:custGeom>
            <a:solidFill>
              <a:srgbClr val="26446C"/>
            </a:solidFill>
            <a:ln w="9525">
              <a:noFill/>
              <a:round/>
              <a:headEnd/>
              <a:tailEnd/>
            </a:ln>
          </p:spPr>
          <p:txBody>
            <a:bodyPr/>
            <a:lstStyle/>
            <a:p>
              <a:endParaRPr lang="en-US"/>
            </a:p>
          </p:txBody>
        </p:sp>
        <p:sp>
          <p:nvSpPr>
            <p:cNvPr id="49290" name="Freeform 20"/>
            <p:cNvSpPr>
              <a:spLocks noChangeAspect="1"/>
            </p:cNvSpPr>
            <p:nvPr/>
          </p:nvSpPr>
          <p:spPr bwMode="auto">
            <a:xfrm>
              <a:off x="1074" y="2154"/>
              <a:ext cx="6" cy="71"/>
            </a:xfrm>
            <a:custGeom>
              <a:avLst/>
              <a:gdLst>
                <a:gd name="T0" fmla="*/ 6 w 6"/>
                <a:gd name="T1" fmla="*/ 71 h 71"/>
                <a:gd name="T2" fmla="*/ 0 w 6"/>
                <a:gd name="T3" fmla="*/ 70 h 71"/>
                <a:gd name="T4" fmla="*/ 0 w 6"/>
                <a:gd name="T5" fmla="*/ 0 h 71"/>
                <a:gd name="T6" fmla="*/ 6 w 6"/>
                <a:gd name="T7" fmla="*/ 2 h 71"/>
                <a:gd name="T8" fmla="*/ 6 w 6"/>
                <a:gd name="T9" fmla="*/ 71 h 71"/>
                <a:gd name="T10" fmla="*/ 0 60000 65536"/>
                <a:gd name="T11" fmla="*/ 0 60000 65536"/>
                <a:gd name="T12" fmla="*/ 0 60000 65536"/>
                <a:gd name="T13" fmla="*/ 0 60000 65536"/>
                <a:gd name="T14" fmla="*/ 0 60000 65536"/>
                <a:gd name="T15" fmla="*/ 0 w 6"/>
                <a:gd name="T16" fmla="*/ 0 h 71"/>
                <a:gd name="T17" fmla="*/ 6 w 6"/>
                <a:gd name="T18" fmla="*/ 71 h 71"/>
              </a:gdLst>
              <a:ahLst/>
              <a:cxnLst>
                <a:cxn ang="T10">
                  <a:pos x="T0" y="T1"/>
                </a:cxn>
                <a:cxn ang="T11">
                  <a:pos x="T2" y="T3"/>
                </a:cxn>
                <a:cxn ang="T12">
                  <a:pos x="T4" y="T5"/>
                </a:cxn>
                <a:cxn ang="T13">
                  <a:pos x="T6" y="T7"/>
                </a:cxn>
                <a:cxn ang="T14">
                  <a:pos x="T8" y="T9"/>
                </a:cxn>
              </a:cxnLst>
              <a:rect l="T15" t="T16" r="T17" b="T18"/>
              <a:pathLst>
                <a:path w="6" h="71">
                  <a:moveTo>
                    <a:pt x="6" y="71"/>
                  </a:moveTo>
                  <a:lnTo>
                    <a:pt x="0" y="70"/>
                  </a:lnTo>
                  <a:lnTo>
                    <a:pt x="0" y="0"/>
                  </a:lnTo>
                  <a:lnTo>
                    <a:pt x="6" y="2"/>
                  </a:lnTo>
                  <a:lnTo>
                    <a:pt x="6" y="71"/>
                  </a:lnTo>
                  <a:close/>
                </a:path>
              </a:pathLst>
            </a:custGeom>
            <a:solidFill>
              <a:srgbClr val="84A2B9"/>
            </a:solidFill>
            <a:ln w="9525">
              <a:noFill/>
              <a:round/>
              <a:headEnd/>
              <a:tailEnd/>
            </a:ln>
          </p:spPr>
          <p:txBody>
            <a:bodyPr/>
            <a:lstStyle/>
            <a:p>
              <a:endParaRPr lang="en-US"/>
            </a:p>
          </p:txBody>
        </p:sp>
        <p:sp>
          <p:nvSpPr>
            <p:cNvPr id="49291" name="Freeform 21"/>
            <p:cNvSpPr>
              <a:spLocks noChangeAspect="1"/>
            </p:cNvSpPr>
            <p:nvPr/>
          </p:nvSpPr>
          <p:spPr bwMode="auto">
            <a:xfrm>
              <a:off x="1107" y="2160"/>
              <a:ext cx="5" cy="72"/>
            </a:xfrm>
            <a:custGeom>
              <a:avLst/>
              <a:gdLst>
                <a:gd name="T0" fmla="*/ 5 w 5"/>
                <a:gd name="T1" fmla="*/ 72 h 72"/>
                <a:gd name="T2" fmla="*/ 0 w 5"/>
                <a:gd name="T3" fmla="*/ 70 h 72"/>
                <a:gd name="T4" fmla="*/ 0 w 5"/>
                <a:gd name="T5" fmla="*/ 0 h 72"/>
                <a:gd name="T6" fmla="*/ 5 w 5"/>
                <a:gd name="T7" fmla="*/ 0 h 72"/>
                <a:gd name="T8" fmla="*/ 5 w 5"/>
                <a:gd name="T9" fmla="*/ 72 h 72"/>
                <a:gd name="T10" fmla="*/ 0 60000 65536"/>
                <a:gd name="T11" fmla="*/ 0 60000 65536"/>
                <a:gd name="T12" fmla="*/ 0 60000 65536"/>
                <a:gd name="T13" fmla="*/ 0 60000 65536"/>
                <a:gd name="T14" fmla="*/ 0 60000 65536"/>
                <a:gd name="T15" fmla="*/ 0 w 5"/>
                <a:gd name="T16" fmla="*/ 0 h 72"/>
                <a:gd name="T17" fmla="*/ 5 w 5"/>
                <a:gd name="T18" fmla="*/ 72 h 72"/>
              </a:gdLst>
              <a:ahLst/>
              <a:cxnLst>
                <a:cxn ang="T10">
                  <a:pos x="T0" y="T1"/>
                </a:cxn>
                <a:cxn ang="T11">
                  <a:pos x="T2" y="T3"/>
                </a:cxn>
                <a:cxn ang="T12">
                  <a:pos x="T4" y="T5"/>
                </a:cxn>
                <a:cxn ang="T13">
                  <a:pos x="T6" y="T7"/>
                </a:cxn>
                <a:cxn ang="T14">
                  <a:pos x="T8" y="T9"/>
                </a:cxn>
              </a:cxnLst>
              <a:rect l="T15" t="T16" r="T17" b="T18"/>
              <a:pathLst>
                <a:path w="5" h="72">
                  <a:moveTo>
                    <a:pt x="5" y="72"/>
                  </a:moveTo>
                  <a:lnTo>
                    <a:pt x="0" y="70"/>
                  </a:lnTo>
                  <a:lnTo>
                    <a:pt x="0" y="0"/>
                  </a:lnTo>
                  <a:lnTo>
                    <a:pt x="5" y="0"/>
                  </a:lnTo>
                  <a:lnTo>
                    <a:pt x="5" y="72"/>
                  </a:lnTo>
                  <a:close/>
                </a:path>
              </a:pathLst>
            </a:custGeom>
            <a:solidFill>
              <a:srgbClr val="26446C"/>
            </a:solidFill>
            <a:ln w="9525">
              <a:noFill/>
              <a:round/>
              <a:headEnd/>
              <a:tailEnd/>
            </a:ln>
          </p:spPr>
          <p:txBody>
            <a:bodyPr/>
            <a:lstStyle/>
            <a:p>
              <a:endParaRPr lang="en-US"/>
            </a:p>
          </p:txBody>
        </p:sp>
        <p:sp>
          <p:nvSpPr>
            <p:cNvPr id="49292" name="Freeform 22"/>
            <p:cNvSpPr>
              <a:spLocks noChangeAspect="1"/>
            </p:cNvSpPr>
            <p:nvPr/>
          </p:nvSpPr>
          <p:spPr bwMode="auto">
            <a:xfrm>
              <a:off x="1112" y="2160"/>
              <a:ext cx="5" cy="72"/>
            </a:xfrm>
            <a:custGeom>
              <a:avLst/>
              <a:gdLst>
                <a:gd name="T0" fmla="*/ 5 w 5"/>
                <a:gd name="T1" fmla="*/ 72 h 72"/>
                <a:gd name="T2" fmla="*/ 0 w 5"/>
                <a:gd name="T3" fmla="*/ 70 h 72"/>
                <a:gd name="T4" fmla="*/ 0 w 5"/>
                <a:gd name="T5" fmla="*/ 0 h 72"/>
                <a:gd name="T6" fmla="*/ 5 w 5"/>
                <a:gd name="T7" fmla="*/ 2 h 72"/>
                <a:gd name="T8" fmla="*/ 5 w 5"/>
                <a:gd name="T9" fmla="*/ 72 h 72"/>
                <a:gd name="T10" fmla="*/ 0 60000 65536"/>
                <a:gd name="T11" fmla="*/ 0 60000 65536"/>
                <a:gd name="T12" fmla="*/ 0 60000 65536"/>
                <a:gd name="T13" fmla="*/ 0 60000 65536"/>
                <a:gd name="T14" fmla="*/ 0 60000 65536"/>
                <a:gd name="T15" fmla="*/ 0 w 5"/>
                <a:gd name="T16" fmla="*/ 0 h 72"/>
                <a:gd name="T17" fmla="*/ 5 w 5"/>
                <a:gd name="T18" fmla="*/ 72 h 72"/>
              </a:gdLst>
              <a:ahLst/>
              <a:cxnLst>
                <a:cxn ang="T10">
                  <a:pos x="T0" y="T1"/>
                </a:cxn>
                <a:cxn ang="T11">
                  <a:pos x="T2" y="T3"/>
                </a:cxn>
                <a:cxn ang="T12">
                  <a:pos x="T4" y="T5"/>
                </a:cxn>
                <a:cxn ang="T13">
                  <a:pos x="T6" y="T7"/>
                </a:cxn>
                <a:cxn ang="T14">
                  <a:pos x="T8" y="T9"/>
                </a:cxn>
              </a:cxnLst>
              <a:rect l="T15" t="T16" r="T17" b="T18"/>
              <a:pathLst>
                <a:path w="5" h="72">
                  <a:moveTo>
                    <a:pt x="5" y="72"/>
                  </a:moveTo>
                  <a:lnTo>
                    <a:pt x="0" y="70"/>
                  </a:lnTo>
                  <a:lnTo>
                    <a:pt x="0" y="0"/>
                  </a:lnTo>
                  <a:lnTo>
                    <a:pt x="5" y="2"/>
                  </a:lnTo>
                  <a:lnTo>
                    <a:pt x="5" y="72"/>
                  </a:lnTo>
                  <a:close/>
                </a:path>
              </a:pathLst>
            </a:custGeom>
            <a:solidFill>
              <a:srgbClr val="84A2B9"/>
            </a:solidFill>
            <a:ln w="9525">
              <a:noFill/>
              <a:round/>
              <a:headEnd/>
              <a:tailEnd/>
            </a:ln>
          </p:spPr>
          <p:txBody>
            <a:bodyPr/>
            <a:lstStyle/>
            <a:p>
              <a:endParaRPr lang="en-US"/>
            </a:p>
          </p:txBody>
        </p:sp>
        <p:sp>
          <p:nvSpPr>
            <p:cNvPr id="49293" name="Freeform 23"/>
            <p:cNvSpPr>
              <a:spLocks noChangeAspect="1"/>
            </p:cNvSpPr>
            <p:nvPr/>
          </p:nvSpPr>
          <p:spPr bwMode="auto">
            <a:xfrm>
              <a:off x="1142" y="2167"/>
              <a:ext cx="7" cy="71"/>
            </a:xfrm>
            <a:custGeom>
              <a:avLst/>
              <a:gdLst>
                <a:gd name="T0" fmla="*/ 7 w 7"/>
                <a:gd name="T1" fmla="*/ 71 h 71"/>
                <a:gd name="T2" fmla="*/ 0 w 7"/>
                <a:gd name="T3" fmla="*/ 70 h 71"/>
                <a:gd name="T4" fmla="*/ 0 w 7"/>
                <a:gd name="T5" fmla="*/ 0 h 71"/>
                <a:gd name="T6" fmla="*/ 7 w 7"/>
                <a:gd name="T7" fmla="*/ 0 h 71"/>
                <a:gd name="T8" fmla="*/ 7 w 7"/>
                <a:gd name="T9" fmla="*/ 71 h 71"/>
                <a:gd name="T10" fmla="*/ 0 60000 65536"/>
                <a:gd name="T11" fmla="*/ 0 60000 65536"/>
                <a:gd name="T12" fmla="*/ 0 60000 65536"/>
                <a:gd name="T13" fmla="*/ 0 60000 65536"/>
                <a:gd name="T14" fmla="*/ 0 60000 65536"/>
                <a:gd name="T15" fmla="*/ 0 w 7"/>
                <a:gd name="T16" fmla="*/ 0 h 71"/>
                <a:gd name="T17" fmla="*/ 7 w 7"/>
                <a:gd name="T18" fmla="*/ 71 h 71"/>
              </a:gdLst>
              <a:ahLst/>
              <a:cxnLst>
                <a:cxn ang="T10">
                  <a:pos x="T0" y="T1"/>
                </a:cxn>
                <a:cxn ang="T11">
                  <a:pos x="T2" y="T3"/>
                </a:cxn>
                <a:cxn ang="T12">
                  <a:pos x="T4" y="T5"/>
                </a:cxn>
                <a:cxn ang="T13">
                  <a:pos x="T6" y="T7"/>
                </a:cxn>
                <a:cxn ang="T14">
                  <a:pos x="T8" y="T9"/>
                </a:cxn>
              </a:cxnLst>
              <a:rect l="T15" t="T16" r="T17" b="T18"/>
              <a:pathLst>
                <a:path w="7" h="71">
                  <a:moveTo>
                    <a:pt x="7" y="71"/>
                  </a:moveTo>
                  <a:lnTo>
                    <a:pt x="0" y="70"/>
                  </a:lnTo>
                  <a:lnTo>
                    <a:pt x="0" y="0"/>
                  </a:lnTo>
                  <a:lnTo>
                    <a:pt x="7" y="0"/>
                  </a:lnTo>
                  <a:lnTo>
                    <a:pt x="7" y="71"/>
                  </a:lnTo>
                  <a:close/>
                </a:path>
              </a:pathLst>
            </a:custGeom>
            <a:solidFill>
              <a:srgbClr val="26446C"/>
            </a:solidFill>
            <a:ln w="9525">
              <a:noFill/>
              <a:round/>
              <a:headEnd/>
              <a:tailEnd/>
            </a:ln>
          </p:spPr>
          <p:txBody>
            <a:bodyPr/>
            <a:lstStyle/>
            <a:p>
              <a:endParaRPr lang="en-US"/>
            </a:p>
          </p:txBody>
        </p:sp>
        <p:sp>
          <p:nvSpPr>
            <p:cNvPr id="49294" name="Freeform 24"/>
            <p:cNvSpPr>
              <a:spLocks noChangeAspect="1"/>
            </p:cNvSpPr>
            <p:nvPr/>
          </p:nvSpPr>
          <p:spPr bwMode="auto">
            <a:xfrm>
              <a:off x="1147" y="2167"/>
              <a:ext cx="5" cy="71"/>
            </a:xfrm>
            <a:custGeom>
              <a:avLst/>
              <a:gdLst>
                <a:gd name="T0" fmla="*/ 5 w 5"/>
                <a:gd name="T1" fmla="*/ 71 h 71"/>
                <a:gd name="T2" fmla="*/ 0 w 5"/>
                <a:gd name="T3" fmla="*/ 71 h 71"/>
                <a:gd name="T4" fmla="*/ 0 w 5"/>
                <a:gd name="T5" fmla="*/ 0 h 71"/>
                <a:gd name="T6" fmla="*/ 5 w 5"/>
                <a:gd name="T7" fmla="*/ 1 h 71"/>
                <a:gd name="T8" fmla="*/ 5 w 5"/>
                <a:gd name="T9" fmla="*/ 71 h 71"/>
                <a:gd name="T10" fmla="*/ 0 60000 65536"/>
                <a:gd name="T11" fmla="*/ 0 60000 65536"/>
                <a:gd name="T12" fmla="*/ 0 60000 65536"/>
                <a:gd name="T13" fmla="*/ 0 60000 65536"/>
                <a:gd name="T14" fmla="*/ 0 60000 65536"/>
                <a:gd name="T15" fmla="*/ 0 w 5"/>
                <a:gd name="T16" fmla="*/ 0 h 71"/>
                <a:gd name="T17" fmla="*/ 5 w 5"/>
                <a:gd name="T18" fmla="*/ 71 h 71"/>
              </a:gdLst>
              <a:ahLst/>
              <a:cxnLst>
                <a:cxn ang="T10">
                  <a:pos x="T0" y="T1"/>
                </a:cxn>
                <a:cxn ang="T11">
                  <a:pos x="T2" y="T3"/>
                </a:cxn>
                <a:cxn ang="T12">
                  <a:pos x="T4" y="T5"/>
                </a:cxn>
                <a:cxn ang="T13">
                  <a:pos x="T6" y="T7"/>
                </a:cxn>
                <a:cxn ang="T14">
                  <a:pos x="T8" y="T9"/>
                </a:cxn>
              </a:cxnLst>
              <a:rect l="T15" t="T16" r="T17" b="T18"/>
              <a:pathLst>
                <a:path w="5" h="71">
                  <a:moveTo>
                    <a:pt x="5" y="71"/>
                  </a:moveTo>
                  <a:lnTo>
                    <a:pt x="0" y="71"/>
                  </a:lnTo>
                  <a:lnTo>
                    <a:pt x="0" y="0"/>
                  </a:lnTo>
                  <a:lnTo>
                    <a:pt x="5" y="1"/>
                  </a:lnTo>
                  <a:lnTo>
                    <a:pt x="5" y="71"/>
                  </a:lnTo>
                  <a:close/>
                </a:path>
              </a:pathLst>
            </a:custGeom>
            <a:solidFill>
              <a:srgbClr val="84A2B9"/>
            </a:solidFill>
            <a:ln w="9525">
              <a:noFill/>
              <a:round/>
              <a:headEnd/>
              <a:tailEnd/>
            </a:ln>
          </p:spPr>
          <p:txBody>
            <a:bodyPr/>
            <a:lstStyle/>
            <a:p>
              <a:endParaRPr lang="en-US"/>
            </a:p>
          </p:txBody>
        </p:sp>
        <p:sp>
          <p:nvSpPr>
            <p:cNvPr id="49295" name="Freeform 25"/>
            <p:cNvSpPr>
              <a:spLocks noChangeAspect="1"/>
            </p:cNvSpPr>
            <p:nvPr/>
          </p:nvSpPr>
          <p:spPr bwMode="auto">
            <a:xfrm>
              <a:off x="1179" y="2173"/>
              <a:ext cx="4" cy="72"/>
            </a:xfrm>
            <a:custGeom>
              <a:avLst/>
              <a:gdLst>
                <a:gd name="T0" fmla="*/ 4 w 4"/>
                <a:gd name="T1" fmla="*/ 72 h 72"/>
                <a:gd name="T2" fmla="*/ 0 w 4"/>
                <a:gd name="T3" fmla="*/ 70 h 72"/>
                <a:gd name="T4" fmla="*/ 0 w 4"/>
                <a:gd name="T5" fmla="*/ 0 h 72"/>
                <a:gd name="T6" fmla="*/ 4 w 4"/>
                <a:gd name="T7" fmla="*/ 0 h 72"/>
                <a:gd name="T8" fmla="*/ 4 w 4"/>
                <a:gd name="T9" fmla="*/ 72 h 72"/>
                <a:gd name="T10" fmla="*/ 0 60000 65536"/>
                <a:gd name="T11" fmla="*/ 0 60000 65536"/>
                <a:gd name="T12" fmla="*/ 0 60000 65536"/>
                <a:gd name="T13" fmla="*/ 0 60000 65536"/>
                <a:gd name="T14" fmla="*/ 0 60000 65536"/>
                <a:gd name="T15" fmla="*/ 0 w 4"/>
                <a:gd name="T16" fmla="*/ 0 h 72"/>
                <a:gd name="T17" fmla="*/ 4 w 4"/>
                <a:gd name="T18" fmla="*/ 72 h 72"/>
              </a:gdLst>
              <a:ahLst/>
              <a:cxnLst>
                <a:cxn ang="T10">
                  <a:pos x="T0" y="T1"/>
                </a:cxn>
                <a:cxn ang="T11">
                  <a:pos x="T2" y="T3"/>
                </a:cxn>
                <a:cxn ang="T12">
                  <a:pos x="T4" y="T5"/>
                </a:cxn>
                <a:cxn ang="T13">
                  <a:pos x="T6" y="T7"/>
                </a:cxn>
                <a:cxn ang="T14">
                  <a:pos x="T8" y="T9"/>
                </a:cxn>
              </a:cxnLst>
              <a:rect l="T15" t="T16" r="T17" b="T18"/>
              <a:pathLst>
                <a:path w="4" h="72">
                  <a:moveTo>
                    <a:pt x="4" y="72"/>
                  </a:moveTo>
                  <a:lnTo>
                    <a:pt x="0" y="70"/>
                  </a:lnTo>
                  <a:lnTo>
                    <a:pt x="0" y="0"/>
                  </a:lnTo>
                  <a:lnTo>
                    <a:pt x="4" y="0"/>
                  </a:lnTo>
                  <a:lnTo>
                    <a:pt x="4" y="72"/>
                  </a:lnTo>
                  <a:close/>
                </a:path>
              </a:pathLst>
            </a:custGeom>
            <a:solidFill>
              <a:srgbClr val="26446C"/>
            </a:solidFill>
            <a:ln w="9525">
              <a:noFill/>
              <a:round/>
              <a:headEnd/>
              <a:tailEnd/>
            </a:ln>
          </p:spPr>
          <p:txBody>
            <a:bodyPr/>
            <a:lstStyle/>
            <a:p>
              <a:endParaRPr lang="en-US"/>
            </a:p>
          </p:txBody>
        </p:sp>
        <p:sp>
          <p:nvSpPr>
            <p:cNvPr id="49296" name="Freeform 26"/>
            <p:cNvSpPr>
              <a:spLocks noChangeAspect="1"/>
            </p:cNvSpPr>
            <p:nvPr/>
          </p:nvSpPr>
          <p:spPr bwMode="auto">
            <a:xfrm>
              <a:off x="1182" y="2173"/>
              <a:ext cx="6" cy="72"/>
            </a:xfrm>
            <a:custGeom>
              <a:avLst/>
              <a:gdLst>
                <a:gd name="T0" fmla="*/ 6 w 6"/>
                <a:gd name="T1" fmla="*/ 72 h 72"/>
                <a:gd name="T2" fmla="*/ 0 w 6"/>
                <a:gd name="T3" fmla="*/ 72 h 72"/>
                <a:gd name="T4" fmla="*/ 0 w 6"/>
                <a:gd name="T5" fmla="*/ 0 h 72"/>
                <a:gd name="T6" fmla="*/ 6 w 6"/>
                <a:gd name="T7" fmla="*/ 2 h 72"/>
                <a:gd name="T8" fmla="*/ 6 w 6"/>
                <a:gd name="T9" fmla="*/ 72 h 72"/>
                <a:gd name="T10" fmla="*/ 0 60000 65536"/>
                <a:gd name="T11" fmla="*/ 0 60000 65536"/>
                <a:gd name="T12" fmla="*/ 0 60000 65536"/>
                <a:gd name="T13" fmla="*/ 0 60000 65536"/>
                <a:gd name="T14" fmla="*/ 0 60000 65536"/>
                <a:gd name="T15" fmla="*/ 0 w 6"/>
                <a:gd name="T16" fmla="*/ 0 h 72"/>
                <a:gd name="T17" fmla="*/ 6 w 6"/>
                <a:gd name="T18" fmla="*/ 72 h 72"/>
              </a:gdLst>
              <a:ahLst/>
              <a:cxnLst>
                <a:cxn ang="T10">
                  <a:pos x="T0" y="T1"/>
                </a:cxn>
                <a:cxn ang="T11">
                  <a:pos x="T2" y="T3"/>
                </a:cxn>
                <a:cxn ang="T12">
                  <a:pos x="T4" y="T5"/>
                </a:cxn>
                <a:cxn ang="T13">
                  <a:pos x="T6" y="T7"/>
                </a:cxn>
                <a:cxn ang="T14">
                  <a:pos x="T8" y="T9"/>
                </a:cxn>
              </a:cxnLst>
              <a:rect l="T15" t="T16" r="T17" b="T18"/>
              <a:pathLst>
                <a:path w="6" h="72">
                  <a:moveTo>
                    <a:pt x="6" y="72"/>
                  </a:moveTo>
                  <a:lnTo>
                    <a:pt x="0" y="72"/>
                  </a:lnTo>
                  <a:lnTo>
                    <a:pt x="0" y="0"/>
                  </a:lnTo>
                  <a:lnTo>
                    <a:pt x="6" y="2"/>
                  </a:lnTo>
                  <a:lnTo>
                    <a:pt x="6" y="72"/>
                  </a:lnTo>
                  <a:close/>
                </a:path>
              </a:pathLst>
            </a:custGeom>
            <a:solidFill>
              <a:srgbClr val="84A2B9"/>
            </a:solidFill>
            <a:ln w="9525">
              <a:noFill/>
              <a:round/>
              <a:headEnd/>
              <a:tailEnd/>
            </a:ln>
          </p:spPr>
          <p:txBody>
            <a:bodyPr/>
            <a:lstStyle/>
            <a:p>
              <a:endParaRPr lang="en-US"/>
            </a:p>
          </p:txBody>
        </p:sp>
        <p:sp>
          <p:nvSpPr>
            <p:cNvPr id="49297" name="Freeform 27"/>
            <p:cNvSpPr>
              <a:spLocks noChangeAspect="1"/>
            </p:cNvSpPr>
            <p:nvPr/>
          </p:nvSpPr>
          <p:spPr bwMode="auto">
            <a:xfrm>
              <a:off x="1214" y="2179"/>
              <a:ext cx="6" cy="72"/>
            </a:xfrm>
            <a:custGeom>
              <a:avLst/>
              <a:gdLst>
                <a:gd name="T0" fmla="*/ 6 w 6"/>
                <a:gd name="T1" fmla="*/ 72 h 72"/>
                <a:gd name="T2" fmla="*/ 0 w 6"/>
                <a:gd name="T3" fmla="*/ 72 h 72"/>
                <a:gd name="T4" fmla="*/ 0 w 6"/>
                <a:gd name="T5" fmla="*/ 0 h 72"/>
                <a:gd name="T6" fmla="*/ 6 w 6"/>
                <a:gd name="T7" fmla="*/ 2 h 72"/>
                <a:gd name="T8" fmla="*/ 6 w 6"/>
                <a:gd name="T9" fmla="*/ 72 h 72"/>
                <a:gd name="T10" fmla="*/ 0 60000 65536"/>
                <a:gd name="T11" fmla="*/ 0 60000 65536"/>
                <a:gd name="T12" fmla="*/ 0 60000 65536"/>
                <a:gd name="T13" fmla="*/ 0 60000 65536"/>
                <a:gd name="T14" fmla="*/ 0 60000 65536"/>
                <a:gd name="T15" fmla="*/ 0 w 6"/>
                <a:gd name="T16" fmla="*/ 0 h 72"/>
                <a:gd name="T17" fmla="*/ 6 w 6"/>
                <a:gd name="T18" fmla="*/ 72 h 72"/>
              </a:gdLst>
              <a:ahLst/>
              <a:cxnLst>
                <a:cxn ang="T10">
                  <a:pos x="T0" y="T1"/>
                </a:cxn>
                <a:cxn ang="T11">
                  <a:pos x="T2" y="T3"/>
                </a:cxn>
                <a:cxn ang="T12">
                  <a:pos x="T4" y="T5"/>
                </a:cxn>
                <a:cxn ang="T13">
                  <a:pos x="T6" y="T7"/>
                </a:cxn>
                <a:cxn ang="T14">
                  <a:pos x="T8" y="T9"/>
                </a:cxn>
              </a:cxnLst>
              <a:rect l="T15" t="T16" r="T17" b="T18"/>
              <a:pathLst>
                <a:path w="6" h="72">
                  <a:moveTo>
                    <a:pt x="6" y="72"/>
                  </a:moveTo>
                  <a:lnTo>
                    <a:pt x="0" y="72"/>
                  </a:lnTo>
                  <a:lnTo>
                    <a:pt x="0" y="0"/>
                  </a:lnTo>
                  <a:lnTo>
                    <a:pt x="6" y="2"/>
                  </a:lnTo>
                  <a:lnTo>
                    <a:pt x="6" y="72"/>
                  </a:lnTo>
                  <a:close/>
                </a:path>
              </a:pathLst>
            </a:custGeom>
            <a:solidFill>
              <a:srgbClr val="26446C"/>
            </a:solidFill>
            <a:ln w="9525">
              <a:noFill/>
              <a:round/>
              <a:headEnd/>
              <a:tailEnd/>
            </a:ln>
          </p:spPr>
          <p:txBody>
            <a:bodyPr/>
            <a:lstStyle/>
            <a:p>
              <a:endParaRPr lang="en-US"/>
            </a:p>
          </p:txBody>
        </p:sp>
        <p:sp>
          <p:nvSpPr>
            <p:cNvPr id="49298" name="Freeform 28"/>
            <p:cNvSpPr>
              <a:spLocks noChangeAspect="1"/>
            </p:cNvSpPr>
            <p:nvPr/>
          </p:nvSpPr>
          <p:spPr bwMode="auto">
            <a:xfrm>
              <a:off x="1218" y="2181"/>
              <a:ext cx="5" cy="72"/>
            </a:xfrm>
            <a:custGeom>
              <a:avLst/>
              <a:gdLst>
                <a:gd name="T0" fmla="*/ 5 w 5"/>
                <a:gd name="T1" fmla="*/ 72 h 72"/>
                <a:gd name="T2" fmla="*/ 0 w 5"/>
                <a:gd name="T3" fmla="*/ 70 h 72"/>
                <a:gd name="T4" fmla="*/ 0 w 5"/>
                <a:gd name="T5" fmla="*/ 0 h 72"/>
                <a:gd name="T6" fmla="*/ 5 w 5"/>
                <a:gd name="T7" fmla="*/ 0 h 72"/>
                <a:gd name="T8" fmla="*/ 5 w 5"/>
                <a:gd name="T9" fmla="*/ 72 h 72"/>
                <a:gd name="T10" fmla="*/ 0 60000 65536"/>
                <a:gd name="T11" fmla="*/ 0 60000 65536"/>
                <a:gd name="T12" fmla="*/ 0 60000 65536"/>
                <a:gd name="T13" fmla="*/ 0 60000 65536"/>
                <a:gd name="T14" fmla="*/ 0 60000 65536"/>
                <a:gd name="T15" fmla="*/ 0 w 5"/>
                <a:gd name="T16" fmla="*/ 0 h 72"/>
                <a:gd name="T17" fmla="*/ 5 w 5"/>
                <a:gd name="T18" fmla="*/ 72 h 72"/>
              </a:gdLst>
              <a:ahLst/>
              <a:cxnLst>
                <a:cxn ang="T10">
                  <a:pos x="T0" y="T1"/>
                </a:cxn>
                <a:cxn ang="T11">
                  <a:pos x="T2" y="T3"/>
                </a:cxn>
                <a:cxn ang="T12">
                  <a:pos x="T4" y="T5"/>
                </a:cxn>
                <a:cxn ang="T13">
                  <a:pos x="T6" y="T7"/>
                </a:cxn>
                <a:cxn ang="T14">
                  <a:pos x="T8" y="T9"/>
                </a:cxn>
              </a:cxnLst>
              <a:rect l="T15" t="T16" r="T17" b="T18"/>
              <a:pathLst>
                <a:path w="5" h="72">
                  <a:moveTo>
                    <a:pt x="5" y="72"/>
                  </a:moveTo>
                  <a:lnTo>
                    <a:pt x="0" y="70"/>
                  </a:lnTo>
                  <a:lnTo>
                    <a:pt x="0" y="0"/>
                  </a:lnTo>
                  <a:lnTo>
                    <a:pt x="5" y="0"/>
                  </a:lnTo>
                  <a:lnTo>
                    <a:pt x="5" y="72"/>
                  </a:lnTo>
                  <a:close/>
                </a:path>
              </a:pathLst>
            </a:custGeom>
            <a:solidFill>
              <a:srgbClr val="84A2B9"/>
            </a:solidFill>
            <a:ln w="9525">
              <a:noFill/>
              <a:round/>
              <a:headEnd/>
              <a:tailEnd/>
            </a:ln>
          </p:spPr>
          <p:txBody>
            <a:bodyPr/>
            <a:lstStyle/>
            <a:p>
              <a:endParaRPr lang="en-US"/>
            </a:p>
          </p:txBody>
        </p:sp>
        <p:sp>
          <p:nvSpPr>
            <p:cNvPr id="49299" name="Freeform 29"/>
            <p:cNvSpPr>
              <a:spLocks noChangeAspect="1" noEditPoints="1"/>
            </p:cNvSpPr>
            <p:nvPr/>
          </p:nvSpPr>
          <p:spPr bwMode="auto">
            <a:xfrm>
              <a:off x="1071" y="2237"/>
              <a:ext cx="162" cy="146"/>
            </a:xfrm>
            <a:custGeom>
              <a:avLst/>
              <a:gdLst>
                <a:gd name="T0" fmla="*/ 35 w 102"/>
                <a:gd name="T1" fmla="*/ 3 h 92"/>
                <a:gd name="T2" fmla="*/ 5 w 102"/>
                <a:gd name="T3" fmla="*/ 0 h 92"/>
                <a:gd name="T4" fmla="*/ 13 w 102"/>
                <a:gd name="T5" fmla="*/ 43 h 92"/>
                <a:gd name="T6" fmla="*/ 43 w 102"/>
                <a:gd name="T7" fmla="*/ 51 h 92"/>
                <a:gd name="T8" fmla="*/ 43 w 102"/>
                <a:gd name="T9" fmla="*/ 151 h 92"/>
                <a:gd name="T10" fmla="*/ 13 w 102"/>
                <a:gd name="T11" fmla="*/ 149 h 92"/>
                <a:gd name="T12" fmla="*/ 0 w 102"/>
                <a:gd name="T13" fmla="*/ 189 h 92"/>
                <a:gd name="T14" fmla="*/ 43 w 102"/>
                <a:gd name="T15" fmla="*/ 198 h 92"/>
                <a:gd name="T16" fmla="*/ 60 w 102"/>
                <a:gd name="T17" fmla="*/ 17 h 92"/>
                <a:gd name="T18" fmla="*/ 35 w 102"/>
                <a:gd name="T19" fmla="*/ 3 h 92"/>
                <a:gd name="T20" fmla="*/ 141 w 102"/>
                <a:gd name="T21" fmla="*/ 56 h 92"/>
                <a:gd name="T22" fmla="*/ 121 w 102"/>
                <a:gd name="T23" fmla="*/ 52 h 92"/>
                <a:gd name="T24" fmla="*/ 121 w 102"/>
                <a:gd name="T25" fmla="*/ 89 h 92"/>
                <a:gd name="T26" fmla="*/ 146 w 102"/>
                <a:gd name="T27" fmla="*/ 90 h 92"/>
                <a:gd name="T28" fmla="*/ 146 w 102"/>
                <a:gd name="T29" fmla="*/ 175 h 92"/>
                <a:gd name="T30" fmla="*/ 129 w 102"/>
                <a:gd name="T31" fmla="*/ 175 h 92"/>
                <a:gd name="T32" fmla="*/ 116 w 102"/>
                <a:gd name="T33" fmla="*/ 206 h 92"/>
                <a:gd name="T34" fmla="*/ 146 w 102"/>
                <a:gd name="T35" fmla="*/ 209 h 92"/>
                <a:gd name="T36" fmla="*/ 159 w 102"/>
                <a:gd name="T37" fmla="*/ 68 h 92"/>
                <a:gd name="T38" fmla="*/ 141 w 102"/>
                <a:gd name="T39" fmla="*/ 56 h 92"/>
                <a:gd name="T40" fmla="*/ 240 w 102"/>
                <a:gd name="T41" fmla="*/ 141 h 92"/>
                <a:gd name="T42" fmla="*/ 227 w 102"/>
                <a:gd name="T43" fmla="*/ 129 h 92"/>
                <a:gd name="T44" fmla="*/ 214 w 102"/>
                <a:gd name="T45" fmla="*/ 129 h 92"/>
                <a:gd name="T46" fmla="*/ 214 w 102"/>
                <a:gd name="T47" fmla="*/ 151 h 92"/>
                <a:gd name="T48" fmla="*/ 232 w 102"/>
                <a:gd name="T49" fmla="*/ 154 h 92"/>
                <a:gd name="T50" fmla="*/ 232 w 102"/>
                <a:gd name="T51" fmla="*/ 206 h 92"/>
                <a:gd name="T52" fmla="*/ 214 w 102"/>
                <a:gd name="T53" fmla="*/ 205 h 92"/>
                <a:gd name="T54" fmla="*/ 210 w 102"/>
                <a:gd name="T55" fmla="*/ 229 h 92"/>
                <a:gd name="T56" fmla="*/ 232 w 102"/>
                <a:gd name="T57" fmla="*/ 232 h 92"/>
                <a:gd name="T58" fmla="*/ 240 w 102"/>
                <a:gd name="T59" fmla="*/ 141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2"/>
                <a:gd name="T91" fmla="*/ 0 h 92"/>
                <a:gd name="T92" fmla="*/ 102 w 102"/>
                <a:gd name="T93" fmla="*/ 92 h 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2" h="92">
                  <a:moveTo>
                    <a:pt x="14" y="1"/>
                  </a:moveTo>
                  <a:cubicBezTo>
                    <a:pt x="2" y="0"/>
                    <a:pt x="2" y="0"/>
                    <a:pt x="2" y="0"/>
                  </a:cubicBezTo>
                  <a:cubicBezTo>
                    <a:pt x="5" y="17"/>
                    <a:pt x="5" y="17"/>
                    <a:pt x="5" y="17"/>
                  </a:cubicBezTo>
                  <a:cubicBezTo>
                    <a:pt x="17" y="20"/>
                    <a:pt x="17" y="20"/>
                    <a:pt x="17" y="20"/>
                  </a:cubicBezTo>
                  <a:cubicBezTo>
                    <a:pt x="17" y="20"/>
                    <a:pt x="22" y="51"/>
                    <a:pt x="17" y="60"/>
                  </a:cubicBezTo>
                  <a:cubicBezTo>
                    <a:pt x="5" y="59"/>
                    <a:pt x="5" y="59"/>
                    <a:pt x="5" y="59"/>
                  </a:cubicBezTo>
                  <a:cubicBezTo>
                    <a:pt x="0" y="75"/>
                    <a:pt x="0" y="75"/>
                    <a:pt x="0" y="75"/>
                  </a:cubicBezTo>
                  <a:cubicBezTo>
                    <a:pt x="0" y="75"/>
                    <a:pt x="12" y="79"/>
                    <a:pt x="17" y="79"/>
                  </a:cubicBezTo>
                  <a:cubicBezTo>
                    <a:pt x="24" y="75"/>
                    <a:pt x="39" y="48"/>
                    <a:pt x="24" y="7"/>
                  </a:cubicBezTo>
                  <a:cubicBezTo>
                    <a:pt x="19" y="4"/>
                    <a:pt x="14" y="1"/>
                    <a:pt x="14" y="1"/>
                  </a:cubicBezTo>
                  <a:close/>
                  <a:moveTo>
                    <a:pt x="56" y="22"/>
                  </a:moveTo>
                  <a:cubicBezTo>
                    <a:pt x="48" y="21"/>
                    <a:pt x="48" y="21"/>
                    <a:pt x="48" y="21"/>
                  </a:cubicBezTo>
                  <a:cubicBezTo>
                    <a:pt x="48" y="35"/>
                    <a:pt x="48" y="35"/>
                    <a:pt x="48" y="35"/>
                  </a:cubicBezTo>
                  <a:cubicBezTo>
                    <a:pt x="58" y="36"/>
                    <a:pt x="58" y="36"/>
                    <a:pt x="58" y="36"/>
                  </a:cubicBezTo>
                  <a:cubicBezTo>
                    <a:pt x="58" y="36"/>
                    <a:pt x="63" y="60"/>
                    <a:pt x="58" y="69"/>
                  </a:cubicBezTo>
                  <a:cubicBezTo>
                    <a:pt x="51" y="69"/>
                    <a:pt x="51" y="69"/>
                    <a:pt x="51" y="69"/>
                  </a:cubicBezTo>
                  <a:cubicBezTo>
                    <a:pt x="46" y="82"/>
                    <a:pt x="46" y="82"/>
                    <a:pt x="46" y="82"/>
                  </a:cubicBezTo>
                  <a:cubicBezTo>
                    <a:pt x="46" y="82"/>
                    <a:pt x="56" y="83"/>
                    <a:pt x="58" y="83"/>
                  </a:cubicBezTo>
                  <a:cubicBezTo>
                    <a:pt x="65" y="82"/>
                    <a:pt x="75" y="59"/>
                    <a:pt x="63" y="27"/>
                  </a:cubicBezTo>
                  <a:cubicBezTo>
                    <a:pt x="61" y="22"/>
                    <a:pt x="56" y="22"/>
                    <a:pt x="56" y="22"/>
                  </a:cubicBezTo>
                  <a:close/>
                  <a:moveTo>
                    <a:pt x="95" y="56"/>
                  </a:moveTo>
                  <a:cubicBezTo>
                    <a:pt x="92" y="54"/>
                    <a:pt x="90" y="51"/>
                    <a:pt x="90" y="51"/>
                  </a:cubicBezTo>
                  <a:cubicBezTo>
                    <a:pt x="85" y="51"/>
                    <a:pt x="85" y="51"/>
                    <a:pt x="85" y="51"/>
                  </a:cubicBezTo>
                  <a:cubicBezTo>
                    <a:pt x="85" y="60"/>
                    <a:pt x="85" y="60"/>
                    <a:pt x="85" y="60"/>
                  </a:cubicBezTo>
                  <a:cubicBezTo>
                    <a:pt x="92" y="61"/>
                    <a:pt x="92" y="61"/>
                    <a:pt x="92" y="61"/>
                  </a:cubicBezTo>
                  <a:cubicBezTo>
                    <a:pt x="92" y="61"/>
                    <a:pt x="95" y="78"/>
                    <a:pt x="92" y="82"/>
                  </a:cubicBezTo>
                  <a:cubicBezTo>
                    <a:pt x="85" y="81"/>
                    <a:pt x="85" y="81"/>
                    <a:pt x="85" y="81"/>
                  </a:cubicBezTo>
                  <a:cubicBezTo>
                    <a:pt x="83" y="91"/>
                    <a:pt x="83" y="91"/>
                    <a:pt x="83" y="91"/>
                  </a:cubicBezTo>
                  <a:cubicBezTo>
                    <a:pt x="83" y="91"/>
                    <a:pt x="90" y="91"/>
                    <a:pt x="92" y="92"/>
                  </a:cubicBezTo>
                  <a:cubicBezTo>
                    <a:pt x="95" y="89"/>
                    <a:pt x="102" y="76"/>
                    <a:pt x="95" y="56"/>
                  </a:cubicBezTo>
                  <a:close/>
                </a:path>
              </a:pathLst>
            </a:custGeom>
            <a:solidFill>
              <a:srgbClr val="26446C"/>
            </a:solidFill>
            <a:ln w="9525">
              <a:noFill/>
              <a:round/>
              <a:headEnd/>
              <a:tailEnd/>
            </a:ln>
          </p:spPr>
          <p:txBody>
            <a:bodyPr/>
            <a:lstStyle/>
            <a:p>
              <a:endParaRPr lang="en-US"/>
            </a:p>
          </p:txBody>
        </p:sp>
        <p:sp>
          <p:nvSpPr>
            <p:cNvPr id="49300" name="Freeform 30"/>
            <p:cNvSpPr>
              <a:spLocks noChangeAspect="1"/>
            </p:cNvSpPr>
            <p:nvPr/>
          </p:nvSpPr>
          <p:spPr bwMode="auto">
            <a:xfrm>
              <a:off x="1076" y="2400"/>
              <a:ext cx="147" cy="62"/>
            </a:xfrm>
            <a:custGeom>
              <a:avLst/>
              <a:gdLst>
                <a:gd name="T0" fmla="*/ 0 w 147"/>
                <a:gd name="T1" fmla="*/ 19 h 62"/>
                <a:gd name="T2" fmla="*/ 17 w 147"/>
                <a:gd name="T3" fmla="*/ 35 h 62"/>
                <a:gd name="T4" fmla="*/ 33 w 147"/>
                <a:gd name="T5" fmla="*/ 53 h 62"/>
                <a:gd name="T6" fmla="*/ 33 w 147"/>
                <a:gd name="T7" fmla="*/ 42 h 62"/>
                <a:gd name="T8" fmla="*/ 147 w 147"/>
                <a:gd name="T9" fmla="*/ 62 h 62"/>
                <a:gd name="T10" fmla="*/ 147 w 147"/>
                <a:gd name="T11" fmla="*/ 32 h 62"/>
                <a:gd name="T12" fmla="*/ 33 w 147"/>
                <a:gd name="T13" fmla="*/ 11 h 62"/>
                <a:gd name="T14" fmla="*/ 33 w 147"/>
                <a:gd name="T15" fmla="*/ 0 h 62"/>
                <a:gd name="T16" fmla="*/ 17 w 147"/>
                <a:gd name="T17" fmla="*/ 11 h 62"/>
                <a:gd name="T18" fmla="*/ 0 w 147"/>
                <a:gd name="T19" fmla="*/ 19 h 62"/>
                <a:gd name="T20" fmla="*/ 0 w 147"/>
                <a:gd name="T21" fmla="*/ 19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7"/>
                <a:gd name="T34" fmla="*/ 0 h 62"/>
                <a:gd name="T35" fmla="*/ 147 w 147"/>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7" h="62">
                  <a:moveTo>
                    <a:pt x="0" y="19"/>
                  </a:moveTo>
                  <a:lnTo>
                    <a:pt x="17" y="35"/>
                  </a:lnTo>
                  <a:lnTo>
                    <a:pt x="33" y="53"/>
                  </a:lnTo>
                  <a:lnTo>
                    <a:pt x="33" y="42"/>
                  </a:lnTo>
                  <a:lnTo>
                    <a:pt x="147" y="62"/>
                  </a:lnTo>
                  <a:lnTo>
                    <a:pt x="147" y="32"/>
                  </a:lnTo>
                  <a:lnTo>
                    <a:pt x="33" y="11"/>
                  </a:lnTo>
                  <a:lnTo>
                    <a:pt x="33" y="0"/>
                  </a:lnTo>
                  <a:lnTo>
                    <a:pt x="17" y="11"/>
                  </a:lnTo>
                  <a:lnTo>
                    <a:pt x="0" y="19"/>
                  </a:lnTo>
                  <a:close/>
                </a:path>
              </a:pathLst>
            </a:custGeom>
            <a:solidFill>
              <a:srgbClr val="26446C"/>
            </a:solidFill>
            <a:ln w="9525">
              <a:noFill/>
              <a:round/>
              <a:headEnd/>
              <a:tailEnd/>
            </a:ln>
          </p:spPr>
          <p:txBody>
            <a:bodyPr/>
            <a:lstStyle/>
            <a:p>
              <a:endParaRPr lang="en-US"/>
            </a:p>
          </p:txBody>
        </p:sp>
        <p:sp>
          <p:nvSpPr>
            <p:cNvPr id="49301" name="Freeform 31"/>
            <p:cNvSpPr>
              <a:spLocks noChangeAspect="1" noEditPoints="1"/>
            </p:cNvSpPr>
            <p:nvPr/>
          </p:nvSpPr>
          <p:spPr bwMode="auto">
            <a:xfrm>
              <a:off x="1068" y="2232"/>
              <a:ext cx="163" cy="146"/>
            </a:xfrm>
            <a:custGeom>
              <a:avLst/>
              <a:gdLst>
                <a:gd name="T0" fmla="*/ 38 w 103"/>
                <a:gd name="T1" fmla="*/ 3 h 92"/>
                <a:gd name="T2" fmla="*/ 8 w 103"/>
                <a:gd name="T3" fmla="*/ 0 h 92"/>
                <a:gd name="T4" fmla="*/ 13 w 103"/>
                <a:gd name="T5" fmla="*/ 43 h 92"/>
                <a:gd name="T6" fmla="*/ 43 w 103"/>
                <a:gd name="T7" fmla="*/ 51 h 92"/>
                <a:gd name="T8" fmla="*/ 43 w 103"/>
                <a:gd name="T9" fmla="*/ 151 h 92"/>
                <a:gd name="T10" fmla="*/ 13 w 103"/>
                <a:gd name="T11" fmla="*/ 149 h 92"/>
                <a:gd name="T12" fmla="*/ 0 w 103"/>
                <a:gd name="T13" fmla="*/ 189 h 92"/>
                <a:gd name="T14" fmla="*/ 43 w 103"/>
                <a:gd name="T15" fmla="*/ 198 h 92"/>
                <a:gd name="T16" fmla="*/ 63 w 103"/>
                <a:gd name="T17" fmla="*/ 17 h 92"/>
                <a:gd name="T18" fmla="*/ 38 w 103"/>
                <a:gd name="T19" fmla="*/ 3 h 92"/>
                <a:gd name="T20" fmla="*/ 141 w 103"/>
                <a:gd name="T21" fmla="*/ 56 h 92"/>
                <a:gd name="T22" fmla="*/ 123 w 103"/>
                <a:gd name="T23" fmla="*/ 52 h 92"/>
                <a:gd name="T24" fmla="*/ 123 w 103"/>
                <a:gd name="T25" fmla="*/ 89 h 92"/>
                <a:gd name="T26" fmla="*/ 147 w 103"/>
                <a:gd name="T27" fmla="*/ 90 h 92"/>
                <a:gd name="T28" fmla="*/ 147 w 103"/>
                <a:gd name="T29" fmla="*/ 175 h 92"/>
                <a:gd name="T30" fmla="*/ 130 w 103"/>
                <a:gd name="T31" fmla="*/ 175 h 92"/>
                <a:gd name="T32" fmla="*/ 117 w 103"/>
                <a:gd name="T33" fmla="*/ 206 h 92"/>
                <a:gd name="T34" fmla="*/ 147 w 103"/>
                <a:gd name="T35" fmla="*/ 209 h 92"/>
                <a:gd name="T36" fmla="*/ 160 w 103"/>
                <a:gd name="T37" fmla="*/ 68 h 92"/>
                <a:gd name="T38" fmla="*/ 141 w 103"/>
                <a:gd name="T39" fmla="*/ 56 h 92"/>
                <a:gd name="T40" fmla="*/ 237 w 103"/>
                <a:gd name="T41" fmla="*/ 141 h 92"/>
                <a:gd name="T42" fmla="*/ 228 w 103"/>
                <a:gd name="T43" fmla="*/ 129 h 92"/>
                <a:gd name="T44" fmla="*/ 215 w 103"/>
                <a:gd name="T45" fmla="*/ 129 h 92"/>
                <a:gd name="T46" fmla="*/ 215 w 103"/>
                <a:gd name="T47" fmla="*/ 151 h 92"/>
                <a:gd name="T48" fmla="*/ 233 w 103"/>
                <a:gd name="T49" fmla="*/ 154 h 92"/>
                <a:gd name="T50" fmla="*/ 233 w 103"/>
                <a:gd name="T51" fmla="*/ 206 h 92"/>
                <a:gd name="T52" fmla="*/ 215 w 103"/>
                <a:gd name="T53" fmla="*/ 205 h 92"/>
                <a:gd name="T54" fmla="*/ 207 w 103"/>
                <a:gd name="T55" fmla="*/ 229 h 92"/>
                <a:gd name="T56" fmla="*/ 233 w 103"/>
                <a:gd name="T57" fmla="*/ 232 h 92"/>
                <a:gd name="T58" fmla="*/ 237 w 103"/>
                <a:gd name="T59" fmla="*/ 141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
                <a:gd name="T91" fmla="*/ 0 h 92"/>
                <a:gd name="T92" fmla="*/ 103 w 103"/>
                <a:gd name="T93" fmla="*/ 92 h 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 h="92">
                  <a:moveTo>
                    <a:pt x="15" y="1"/>
                  </a:moveTo>
                  <a:cubicBezTo>
                    <a:pt x="3" y="0"/>
                    <a:pt x="3" y="0"/>
                    <a:pt x="3" y="0"/>
                  </a:cubicBezTo>
                  <a:cubicBezTo>
                    <a:pt x="5" y="17"/>
                    <a:pt x="5" y="17"/>
                    <a:pt x="5" y="17"/>
                  </a:cubicBezTo>
                  <a:cubicBezTo>
                    <a:pt x="17" y="20"/>
                    <a:pt x="17" y="20"/>
                    <a:pt x="17" y="20"/>
                  </a:cubicBezTo>
                  <a:cubicBezTo>
                    <a:pt x="17" y="20"/>
                    <a:pt x="22" y="51"/>
                    <a:pt x="17" y="60"/>
                  </a:cubicBezTo>
                  <a:cubicBezTo>
                    <a:pt x="5" y="59"/>
                    <a:pt x="5" y="59"/>
                    <a:pt x="5" y="59"/>
                  </a:cubicBezTo>
                  <a:cubicBezTo>
                    <a:pt x="0" y="75"/>
                    <a:pt x="0" y="75"/>
                    <a:pt x="0" y="75"/>
                  </a:cubicBezTo>
                  <a:cubicBezTo>
                    <a:pt x="0" y="75"/>
                    <a:pt x="13" y="79"/>
                    <a:pt x="17" y="79"/>
                  </a:cubicBezTo>
                  <a:cubicBezTo>
                    <a:pt x="25" y="75"/>
                    <a:pt x="39" y="48"/>
                    <a:pt x="25" y="7"/>
                  </a:cubicBezTo>
                  <a:cubicBezTo>
                    <a:pt x="20" y="4"/>
                    <a:pt x="15" y="1"/>
                    <a:pt x="15" y="1"/>
                  </a:cubicBezTo>
                  <a:close/>
                  <a:moveTo>
                    <a:pt x="56" y="22"/>
                  </a:moveTo>
                  <a:cubicBezTo>
                    <a:pt x="49" y="21"/>
                    <a:pt x="49" y="21"/>
                    <a:pt x="49" y="21"/>
                  </a:cubicBezTo>
                  <a:cubicBezTo>
                    <a:pt x="49" y="35"/>
                    <a:pt x="49" y="35"/>
                    <a:pt x="49" y="35"/>
                  </a:cubicBezTo>
                  <a:cubicBezTo>
                    <a:pt x="59" y="36"/>
                    <a:pt x="59" y="36"/>
                    <a:pt x="59" y="36"/>
                  </a:cubicBezTo>
                  <a:cubicBezTo>
                    <a:pt x="59" y="36"/>
                    <a:pt x="64" y="60"/>
                    <a:pt x="59" y="69"/>
                  </a:cubicBezTo>
                  <a:cubicBezTo>
                    <a:pt x="52" y="69"/>
                    <a:pt x="52" y="69"/>
                    <a:pt x="52" y="69"/>
                  </a:cubicBezTo>
                  <a:cubicBezTo>
                    <a:pt x="47" y="82"/>
                    <a:pt x="47" y="82"/>
                    <a:pt x="47" y="82"/>
                  </a:cubicBezTo>
                  <a:cubicBezTo>
                    <a:pt x="47" y="82"/>
                    <a:pt x="56" y="83"/>
                    <a:pt x="59" y="83"/>
                  </a:cubicBezTo>
                  <a:cubicBezTo>
                    <a:pt x="66" y="82"/>
                    <a:pt x="76" y="59"/>
                    <a:pt x="64" y="27"/>
                  </a:cubicBezTo>
                  <a:cubicBezTo>
                    <a:pt x="61" y="22"/>
                    <a:pt x="56" y="22"/>
                    <a:pt x="56" y="22"/>
                  </a:cubicBezTo>
                  <a:close/>
                  <a:moveTo>
                    <a:pt x="95" y="56"/>
                  </a:moveTo>
                  <a:cubicBezTo>
                    <a:pt x="93" y="54"/>
                    <a:pt x="91" y="51"/>
                    <a:pt x="91" y="51"/>
                  </a:cubicBezTo>
                  <a:cubicBezTo>
                    <a:pt x="86" y="51"/>
                    <a:pt x="86" y="51"/>
                    <a:pt x="86" y="51"/>
                  </a:cubicBezTo>
                  <a:cubicBezTo>
                    <a:pt x="86" y="60"/>
                    <a:pt x="86" y="60"/>
                    <a:pt x="86" y="60"/>
                  </a:cubicBezTo>
                  <a:cubicBezTo>
                    <a:pt x="93" y="61"/>
                    <a:pt x="93" y="61"/>
                    <a:pt x="93" y="61"/>
                  </a:cubicBezTo>
                  <a:cubicBezTo>
                    <a:pt x="93" y="61"/>
                    <a:pt x="95" y="78"/>
                    <a:pt x="93" y="82"/>
                  </a:cubicBezTo>
                  <a:cubicBezTo>
                    <a:pt x="86" y="81"/>
                    <a:pt x="86" y="81"/>
                    <a:pt x="86" y="81"/>
                  </a:cubicBezTo>
                  <a:cubicBezTo>
                    <a:pt x="83" y="91"/>
                    <a:pt x="83" y="91"/>
                    <a:pt x="83" y="91"/>
                  </a:cubicBezTo>
                  <a:cubicBezTo>
                    <a:pt x="83" y="91"/>
                    <a:pt x="91" y="91"/>
                    <a:pt x="93" y="92"/>
                  </a:cubicBezTo>
                  <a:cubicBezTo>
                    <a:pt x="95" y="89"/>
                    <a:pt x="103" y="76"/>
                    <a:pt x="95" y="56"/>
                  </a:cubicBezTo>
                  <a:close/>
                </a:path>
              </a:pathLst>
            </a:custGeom>
            <a:solidFill>
              <a:srgbClr val="FFFFFF"/>
            </a:solidFill>
            <a:ln w="9525">
              <a:noFill/>
              <a:round/>
              <a:headEnd/>
              <a:tailEnd/>
            </a:ln>
          </p:spPr>
          <p:txBody>
            <a:bodyPr/>
            <a:lstStyle/>
            <a:p>
              <a:endParaRPr lang="en-US"/>
            </a:p>
          </p:txBody>
        </p:sp>
        <p:sp>
          <p:nvSpPr>
            <p:cNvPr id="49302" name="Freeform 32"/>
            <p:cNvSpPr>
              <a:spLocks noChangeAspect="1"/>
            </p:cNvSpPr>
            <p:nvPr/>
          </p:nvSpPr>
          <p:spPr bwMode="auto">
            <a:xfrm>
              <a:off x="1074" y="2395"/>
              <a:ext cx="146" cy="62"/>
            </a:xfrm>
            <a:custGeom>
              <a:avLst/>
              <a:gdLst>
                <a:gd name="T0" fmla="*/ 0 w 146"/>
                <a:gd name="T1" fmla="*/ 20 h 62"/>
                <a:gd name="T2" fmla="*/ 16 w 146"/>
                <a:gd name="T3" fmla="*/ 35 h 62"/>
                <a:gd name="T4" fmla="*/ 33 w 146"/>
                <a:gd name="T5" fmla="*/ 53 h 62"/>
                <a:gd name="T6" fmla="*/ 33 w 146"/>
                <a:gd name="T7" fmla="*/ 42 h 62"/>
                <a:gd name="T8" fmla="*/ 146 w 146"/>
                <a:gd name="T9" fmla="*/ 62 h 62"/>
                <a:gd name="T10" fmla="*/ 146 w 146"/>
                <a:gd name="T11" fmla="*/ 32 h 62"/>
                <a:gd name="T12" fmla="*/ 33 w 146"/>
                <a:gd name="T13" fmla="*/ 12 h 62"/>
                <a:gd name="T14" fmla="*/ 33 w 146"/>
                <a:gd name="T15" fmla="*/ 0 h 62"/>
                <a:gd name="T16" fmla="*/ 16 w 146"/>
                <a:gd name="T17" fmla="*/ 12 h 62"/>
                <a:gd name="T18" fmla="*/ 0 w 146"/>
                <a:gd name="T19" fmla="*/ 20 h 62"/>
                <a:gd name="T20" fmla="*/ 0 w 146"/>
                <a:gd name="T21" fmla="*/ 2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6"/>
                <a:gd name="T34" fmla="*/ 0 h 62"/>
                <a:gd name="T35" fmla="*/ 146 w 146"/>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6" h="62">
                  <a:moveTo>
                    <a:pt x="0" y="20"/>
                  </a:moveTo>
                  <a:lnTo>
                    <a:pt x="16" y="35"/>
                  </a:lnTo>
                  <a:lnTo>
                    <a:pt x="33" y="53"/>
                  </a:lnTo>
                  <a:lnTo>
                    <a:pt x="33" y="42"/>
                  </a:lnTo>
                  <a:lnTo>
                    <a:pt x="146" y="62"/>
                  </a:lnTo>
                  <a:lnTo>
                    <a:pt x="146" y="32"/>
                  </a:lnTo>
                  <a:lnTo>
                    <a:pt x="33" y="12"/>
                  </a:lnTo>
                  <a:lnTo>
                    <a:pt x="33" y="0"/>
                  </a:lnTo>
                  <a:lnTo>
                    <a:pt x="16" y="12"/>
                  </a:lnTo>
                  <a:lnTo>
                    <a:pt x="0" y="20"/>
                  </a:lnTo>
                  <a:close/>
                </a:path>
              </a:pathLst>
            </a:custGeom>
            <a:solidFill>
              <a:srgbClr val="FFFFFF"/>
            </a:solidFill>
            <a:ln w="9525">
              <a:noFill/>
              <a:round/>
              <a:headEnd/>
              <a:tailEnd/>
            </a:ln>
          </p:spPr>
          <p:txBody>
            <a:bodyPr/>
            <a:lstStyle/>
            <a:p>
              <a:endParaRPr lang="en-US"/>
            </a:p>
          </p:txBody>
        </p:sp>
      </p:grpSp>
      <p:pic>
        <p:nvPicPr>
          <p:cNvPr id="49165" name="Picture 33" descr="图片770"/>
          <p:cNvPicPr>
            <a:picLocks noChangeAspect="1" noChangeArrowheads="1"/>
          </p:cNvPicPr>
          <p:nvPr/>
        </p:nvPicPr>
        <p:blipFill>
          <a:blip r:embed="rId3" cstate="print"/>
          <a:srcRect/>
          <a:stretch>
            <a:fillRect/>
          </a:stretch>
        </p:blipFill>
        <p:spPr bwMode="auto">
          <a:xfrm>
            <a:off x="1993900" y="2570163"/>
            <a:ext cx="863600" cy="582612"/>
          </a:xfrm>
          <a:prstGeom prst="rect">
            <a:avLst/>
          </a:prstGeom>
          <a:noFill/>
          <a:ln w="9525">
            <a:noFill/>
            <a:miter lim="800000"/>
            <a:headEnd/>
            <a:tailEnd/>
          </a:ln>
        </p:spPr>
      </p:pic>
      <p:grpSp>
        <p:nvGrpSpPr>
          <p:cNvPr id="49166" name="Group 34"/>
          <p:cNvGrpSpPr>
            <a:grpSpLocks noChangeAspect="1"/>
          </p:cNvGrpSpPr>
          <p:nvPr/>
        </p:nvGrpSpPr>
        <p:grpSpPr bwMode="auto">
          <a:xfrm>
            <a:off x="6026150" y="2486025"/>
            <a:ext cx="576263" cy="646113"/>
            <a:chOff x="3651" y="1999"/>
            <a:chExt cx="365" cy="357"/>
          </a:xfrm>
        </p:grpSpPr>
        <p:sp>
          <p:nvSpPr>
            <p:cNvPr id="49275" name="Freeform 35"/>
            <p:cNvSpPr>
              <a:spLocks noChangeAspect="1"/>
            </p:cNvSpPr>
            <p:nvPr/>
          </p:nvSpPr>
          <p:spPr bwMode="auto">
            <a:xfrm>
              <a:off x="3957" y="2050"/>
              <a:ext cx="59" cy="306"/>
            </a:xfrm>
            <a:custGeom>
              <a:avLst/>
              <a:gdLst>
                <a:gd name="T0" fmla="*/ 91 w 37"/>
                <a:gd name="T1" fmla="*/ 13 h 193"/>
                <a:gd name="T2" fmla="*/ 13 w 37"/>
                <a:gd name="T3" fmla="*/ 48 h 193"/>
                <a:gd name="T4" fmla="*/ 0 w 37"/>
                <a:gd name="T5" fmla="*/ 476 h 193"/>
                <a:gd name="T6" fmla="*/ 22 w 37"/>
                <a:gd name="T7" fmla="*/ 465 h 193"/>
                <a:gd name="T8" fmla="*/ 85 w 37"/>
                <a:gd name="T9" fmla="*/ 407 h 193"/>
                <a:gd name="T10" fmla="*/ 94 w 37"/>
                <a:gd name="T11" fmla="*/ 379 h 193"/>
                <a:gd name="T12" fmla="*/ 94 w 37"/>
                <a:gd name="T13" fmla="*/ 35 h 193"/>
                <a:gd name="T14" fmla="*/ 91 w 37"/>
                <a:gd name="T15" fmla="*/ 13 h 193"/>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193"/>
                <a:gd name="T26" fmla="*/ 37 w 37"/>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193">
                  <a:moveTo>
                    <a:pt x="36" y="5"/>
                  </a:moveTo>
                  <a:cubicBezTo>
                    <a:pt x="33" y="0"/>
                    <a:pt x="5" y="19"/>
                    <a:pt x="5" y="19"/>
                  </a:cubicBezTo>
                  <a:cubicBezTo>
                    <a:pt x="0" y="189"/>
                    <a:pt x="0" y="189"/>
                    <a:pt x="0" y="189"/>
                  </a:cubicBezTo>
                  <a:cubicBezTo>
                    <a:pt x="0" y="189"/>
                    <a:pt x="1" y="193"/>
                    <a:pt x="9" y="185"/>
                  </a:cubicBezTo>
                  <a:cubicBezTo>
                    <a:pt x="16" y="179"/>
                    <a:pt x="30" y="166"/>
                    <a:pt x="33" y="162"/>
                  </a:cubicBezTo>
                  <a:cubicBezTo>
                    <a:pt x="36" y="159"/>
                    <a:pt x="37" y="159"/>
                    <a:pt x="37" y="151"/>
                  </a:cubicBezTo>
                  <a:cubicBezTo>
                    <a:pt x="37" y="14"/>
                    <a:pt x="37" y="14"/>
                    <a:pt x="37" y="14"/>
                  </a:cubicBezTo>
                  <a:cubicBezTo>
                    <a:pt x="37" y="6"/>
                    <a:pt x="36" y="5"/>
                    <a:pt x="36" y="5"/>
                  </a:cubicBezTo>
                  <a:close/>
                </a:path>
              </a:pathLst>
            </a:custGeom>
            <a:solidFill>
              <a:srgbClr val="26446C"/>
            </a:solidFill>
            <a:ln w="9525">
              <a:noFill/>
              <a:round/>
              <a:headEnd/>
              <a:tailEnd/>
            </a:ln>
          </p:spPr>
          <p:txBody>
            <a:bodyPr/>
            <a:lstStyle/>
            <a:p>
              <a:endParaRPr lang="en-US"/>
            </a:p>
          </p:txBody>
        </p:sp>
        <p:sp>
          <p:nvSpPr>
            <p:cNvPr id="49276" name="Freeform 36"/>
            <p:cNvSpPr>
              <a:spLocks noChangeAspect="1"/>
            </p:cNvSpPr>
            <p:nvPr/>
          </p:nvSpPr>
          <p:spPr bwMode="auto">
            <a:xfrm>
              <a:off x="3651" y="1999"/>
              <a:ext cx="360" cy="86"/>
            </a:xfrm>
            <a:custGeom>
              <a:avLst/>
              <a:gdLst>
                <a:gd name="T0" fmla="*/ 571 w 227"/>
                <a:gd name="T1" fmla="*/ 86 h 54"/>
                <a:gd name="T2" fmla="*/ 501 w 227"/>
                <a:gd name="T3" fmla="*/ 137 h 54"/>
                <a:gd name="T4" fmla="*/ 17 w 227"/>
                <a:gd name="T5" fmla="*/ 46 h 54"/>
                <a:gd name="T6" fmla="*/ 3 w 227"/>
                <a:gd name="T7" fmla="*/ 59 h 54"/>
                <a:gd name="T8" fmla="*/ 10 w 227"/>
                <a:gd name="T9" fmla="*/ 38 h 54"/>
                <a:gd name="T10" fmla="*/ 65 w 227"/>
                <a:gd name="T11" fmla="*/ 3 h 54"/>
                <a:gd name="T12" fmla="*/ 76 w 227"/>
                <a:gd name="T13" fmla="*/ 0 h 54"/>
                <a:gd name="T14" fmla="*/ 553 w 227"/>
                <a:gd name="T15" fmla="*/ 81 h 54"/>
                <a:gd name="T16" fmla="*/ 571 w 227"/>
                <a:gd name="T17" fmla="*/ 86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7"/>
                <a:gd name="T28" fmla="*/ 0 h 54"/>
                <a:gd name="T29" fmla="*/ 227 w 227"/>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7" h="54">
                  <a:moveTo>
                    <a:pt x="227" y="34"/>
                  </a:moveTo>
                  <a:cubicBezTo>
                    <a:pt x="199" y="54"/>
                    <a:pt x="199" y="54"/>
                    <a:pt x="199" y="54"/>
                  </a:cubicBezTo>
                  <a:cubicBezTo>
                    <a:pt x="96" y="36"/>
                    <a:pt x="15" y="20"/>
                    <a:pt x="7" y="18"/>
                  </a:cubicBezTo>
                  <a:cubicBezTo>
                    <a:pt x="2" y="17"/>
                    <a:pt x="1" y="23"/>
                    <a:pt x="1" y="23"/>
                  </a:cubicBezTo>
                  <a:cubicBezTo>
                    <a:pt x="1" y="23"/>
                    <a:pt x="0" y="18"/>
                    <a:pt x="4" y="15"/>
                  </a:cubicBezTo>
                  <a:cubicBezTo>
                    <a:pt x="7" y="13"/>
                    <a:pt x="20" y="5"/>
                    <a:pt x="26" y="1"/>
                  </a:cubicBezTo>
                  <a:cubicBezTo>
                    <a:pt x="28" y="0"/>
                    <a:pt x="30" y="0"/>
                    <a:pt x="30" y="0"/>
                  </a:cubicBezTo>
                  <a:cubicBezTo>
                    <a:pt x="30" y="0"/>
                    <a:pt x="217" y="32"/>
                    <a:pt x="220" y="32"/>
                  </a:cubicBezTo>
                  <a:cubicBezTo>
                    <a:pt x="226" y="33"/>
                    <a:pt x="227" y="34"/>
                    <a:pt x="227" y="34"/>
                  </a:cubicBezTo>
                  <a:close/>
                </a:path>
              </a:pathLst>
            </a:custGeom>
            <a:solidFill>
              <a:srgbClr val="4F6A8C"/>
            </a:solidFill>
            <a:ln w="9525">
              <a:noFill/>
              <a:round/>
              <a:headEnd/>
              <a:tailEnd/>
            </a:ln>
          </p:spPr>
          <p:txBody>
            <a:bodyPr/>
            <a:lstStyle/>
            <a:p>
              <a:endParaRPr lang="en-US"/>
            </a:p>
          </p:txBody>
        </p:sp>
        <p:sp>
          <p:nvSpPr>
            <p:cNvPr id="49277" name="Freeform 37"/>
            <p:cNvSpPr>
              <a:spLocks noChangeAspect="1"/>
            </p:cNvSpPr>
            <p:nvPr/>
          </p:nvSpPr>
          <p:spPr bwMode="auto">
            <a:xfrm>
              <a:off x="3953" y="2052"/>
              <a:ext cx="63" cy="44"/>
            </a:xfrm>
            <a:custGeom>
              <a:avLst/>
              <a:gdLst>
                <a:gd name="T0" fmla="*/ 0 w 40"/>
                <a:gd name="T1" fmla="*/ 49 h 28"/>
                <a:gd name="T2" fmla="*/ 87 w 40"/>
                <a:gd name="T3" fmla="*/ 0 h 28"/>
                <a:gd name="T4" fmla="*/ 99 w 40"/>
                <a:gd name="T5" fmla="*/ 14 h 28"/>
                <a:gd name="T6" fmla="*/ 17 w 40"/>
                <a:gd name="T7" fmla="*/ 69 h 28"/>
                <a:gd name="T8" fmla="*/ 0 w 40"/>
                <a:gd name="T9" fmla="*/ 49 h 28"/>
                <a:gd name="T10" fmla="*/ 0 60000 65536"/>
                <a:gd name="T11" fmla="*/ 0 60000 65536"/>
                <a:gd name="T12" fmla="*/ 0 60000 65536"/>
                <a:gd name="T13" fmla="*/ 0 60000 65536"/>
                <a:gd name="T14" fmla="*/ 0 60000 65536"/>
                <a:gd name="T15" fmla="*/ 0 w 40"/>
                <a:gd name="T16" fmla="*/ 0 h 28"/>
                <a:gd name="T17" fmla="*/ 40 w 40"/>
                <a:gd name="T18" fmla="*/ 28 h 28"/>
              </a:gdLst>
              <a:ahLst/>
              <a:cxnLst>
                <a:cxn ang="T10">
                  <a:pos x="T0" y="T1"/>
                </a:cxn>
                <a:cxn ang="T11">
                  <a:pos x="T2" y="T3"/>
                </a:cxn>
                <a:cxn ang="T12">
                  <a:pos x="T4" y="T5"/>
                </a:cxn>
                <a:cxn ang="T13">
                  <a:pos x="T6" y="T7"/>
                </a:cxn>
                <a:cxn ang="T14">
                  <a:pos x="T8" y="T9"/>
                </a:cxn>
              </a:cxnLst>
              <a:rect l="T15" t="T16" r="T17" b="T18"/>
              <a:pathLst>
                <a:path w="40" h="28">
                  <a:moveTo>
                    <a:pt x="0" y="20"/>
                  </a:moveTo>
                  <a:cubicBezTo>
                    <a:pt x="0" y="20"/>
                    <a:pt x="32" y="2"/>
                    <a:pt x="35" y="0"/>
                  </a:cubicBezTo>
                  <a:cubicBezTo>
                    <a:pt x="39" y="1"/>
                    <a:pt x="40" y="3"/>
                    <a:pt x="40" y="6"/>
                  </a:cubicBezTo>
                  <a:cubicBezTo>
                    <a:pt x="7" y="28"/>
                    <a:pt x="7" y="28"/>
                    <a:pt x="7" y="28"/>
                  </a:cubicBezTo>
                  <a:lnTo>
                    <a:pt x="0" y="20"/>
                  </a:lnTo>
                  <a:close/>
                </a:path>
              </a:pathLst>
            </a:custGeom>
            <a:solidFill>
              <a:srgbClr val="617996"/>
            </a:solidFill>
            <a:ln w="9525">
              <a:noFill/>
              <a:round/>
              <a:headEnd/>
              <a:tailEnd/>
            </a:ln>
          </p:spPr>
          <p:txBody>
            <a:bodyPr/>
            <a:lstStyle/>
            <a:p>
              <a:endParaRPr lang="en-US"/>
            </a:p>
          </p:txBody>
        </p:sp>
        <p:sp>
          <p:nvSpPr>
            <p:cNvPr id="49278" name="Freeform 38"/>
            <p:cNvSpPr>
              <a:spLocks noChangeAspect="1"/>
            </p:cNvSpPr>
            <p:nvPr/>
          </p:nvSpPr>
          <p:spPr bwMode="auto">
            <a:xfrm>
              <a:off x="3653" y="2026"/>
              <a:ext cx="314" cy="329"/>
            </a:xfrm>
            <a:custGeom>
              <a:avLst/>
              <a:gdLst>
                <a:gd name="T0" fmla="*/ 485 w 198"/>
                <a:gd name="T1" fmla="*/ 89 h 207"/>
                <a:gd name="T2" fmla="*/ 16 w 198"/>
                <a:gd name="T3" fmla="*/ 3 h 207"/>
                <a:gd name="T4" fmla="*/ 0 w 198"/>
                <a:gd name="T5" fmla="*/ 13 h 207"/>
                <a:gd name="T6" fmla="*/ 0 w 198"/>
                <a:gd name="T7" fmla="*/ 386 h 207"/>
                <a:gd name="T8" fmla="*/ 16 w 198"/>
                <a:gd name="T9" fmla="*/ 416 h 207"/>
                <a:gd name="T10" fmla="*/ 471 w 198"/>
                <a:gd name="T11" fmla="*/ 515 h 207"/>
                <a:gd name="T12" fmla="*/ 498 w 198"/>
                <a:gd name="T13" fmla="*/ 497 h 207"/>
                <a:gd name="T14" fmla="*/ 495 w 198"/>
                <a:gd name="T15" fmla="*/ 108 h 207"/>
                <a:gd name="T16" fmla="*/ 485 w 198"/>
                <a:gd name="T17" fmla="*/ 89 h 2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8"/>
                <a:gd name="T28" fmla="*/ 0 h 207"/>
                <a:gd name="T29" fmla="*/ 198 w 198"/>
                <a:gd name="T30" fmla="*/ 207 h 2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8" h="207">
                  <a:moveTo>
                    <a:pt x="193" y="35"/>
                  </a:moveTo>
                  <a:cubicBezTo>
                    <a:pt x="95" y="18"/>
                    <a:pt x="14" y="3"/>
                    <a:pt x="6" y="1"/>
                  </a:cubicBezTo>
                  <a:cubicBezTo>
                    <a:pt x="0" y="0"/>
                    <a:pt x="0" y="5"/>
                    <a:pt x="0" y="5"/>
                  </a:cubicBezTo>
                  <a:cubicBezTo>
                    <a:pt x="0" y="5"/>
                    <a:pt x="0" y="143"/>
                    <a:pt x="0" y="153"/>
                  </a:cubicBezTo>
                  <a:cubicBezTo>
                    <a:pt x="0" y="163"/>
                    <a:pt x="1" y="164"/>
                    <a:pt x="6" y="165"/>
                  </a:cubicBezTo>
                  <a:cubicBezTo>
                    <a:pt x="8" y="166"/>
                    <a:pt x="157" y="197"/>
                    <a:pt x="187" y="204"/>
                  </a:cubicBezTo>
                  <a:cubicBezTo>
                    <a:pt x="198" y="207"/>
                    <a:pt x="198" y="201"/>
                    <a:pt x="198" y="197"/>
                  </a:cubicBezTo>
                  <a:cubicBezTo>
                    <a:pt x="198" y="197"/>
                    <a:pt x="197" y="49"/>
                    <a:pt x="197" y="43"/>
                  </a:cubicBezTo>
                  <a:cubicBezTo>
                    <a:pt x="197" y="39"/>
                    <a:pt x="195" y="35"/>
                    <a:pt x="193" y="35"/>
                  </a:cubicBezTo>
                  <a:close/>
                </a:path>
              </a:pathLst>
            </a:custGeom>
            <a:solidFill>
              <a:srgbClr val="84A2B9"/>
            </a:solidFill>
            <a:ln w="9525">
              <a:noFill/>
              <a:round/>
              <a:headEnd/>
              <a:tailEnd/>
            </a:ln>
          </p:spPr>
          <p:txBody>
            <a:bodyPr/>
            <a:lstStyle/>
            <a:p>
              <a:endParaRPr lang="en-US"/>
            </a:p>
          </p:txBody>
        </p:sp>
        <p:sp>
          <p:nvSpPr>
            <p:cNvPr id="49279" name="Freeform 39"/>
            <p:cNvSpPr>
              <a:spLocks noChangeAspect="1"/>
            </p:cNvSpPr>
            <p:nvPr/>
          </p:nvSpPr>
          <p:spPr bwMode="auto">
            <a:xfrm>
              <a:off x="3660" y="2036"/>
              <a:ext cx="297" cy="306"/>
            </a:xfrm>
            <a:custGeom>
              <a:avLst/>
              <a:gdLst>
                <a:gd name="T0" fmla="*/ 456 w 187"/>
                <a:gd name="T1" fmla="*/ 82 h 193"/>
                <a:gd name="T2" fmla="*/ 16 w 187"/>
                <a:gd name="T3" fmla="*/ 3 h 193"/>
                <a:gd name="T4" fmla="*/ 0 w 187"/>
                <a:gd name="T5" fmla="*/ 10 h 193"/>
                <a:gd name="T6" fmla="*/ 0 w 187"/>
                <a:gd name="T7" fmla="*/ 357 h 193"/>
                <a:gd name="T8" fmla="*/ 16 w 187"/>
                <a:gd name="T9" fmla="*/ 385 h 193"/>
                <a:gd name="T10" fmla="*/ 446 w 187"/>
                <a:gd name="T11" fmla="*/ 480 h 193"/>
                <a:gd name="T12" fmla="*/ 469 w 187"/>
                <a:gd name="T13" fmla="*/ 463 h 193"/>
                <a:gd name="T14" fmla="*/ 467 w 187"/>
                <a:gd name="T15" fmla="*/ 100 h 193"/>
                <a:gd name="T16" fmla="*/ 456 w 187"/>
                <a:gd name="T17" fmla="*/ 82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7"/>
                <a:gd name="T28" fmla="*/ 0 h 193"/>
                <a:gd name="T29" fmla="*/ 187 w 187"/>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7" h="193">
                  <a:moveTo>
                    <a:pt x="181" y="33"/>
                  </a:moveTo>
                  <a:cubicBezTo>
                    <a:pt x="90" y="16"/>
                    <a:pt x="14" y="2"/>
                    <a:pt x="6" y="1"/>
                  </a:cubicBezTo>
                  <a:cubicBezTo>
                    <a:pt x="0" y="0"/>
                    <a:pt x="0" y="4"/>
                    <a:pt x="0" y="4"/>
                  </a:cubicBezTo>
                  <a:cubicBezTo>
                    <a:pt x="0" y="4"/>
                    <a:pt x="0" y="132"/>
                    <a:pt x="0" y="142"/>
                  </a:cubicBezTo>
                  <a:cubicBezTo>
                    <a:pt x="0" y="152"/>
                    <a:pt x="1" y="152"/>
                    <a:pt x="6" y="153"/>
                  </a:cubicBezTo>
                  <a:cubicBezTo>
                    <a:pt x="8" y="154"/>
                    <a:pt x="149" y="184"/>
                    <a:pt x="177" y="191"/>
                  </a:cubicBezTo>
                  <a:cubicBezTo>
                    <a:pt x="187" y="193"/>
                    <a:pt x="185" y="186"/>
                    <a:pt x="186" y="184"/>
                  </a:cubicBezTo>
                  <a:cubicBezTo>
                    <a:pt x="186" y="184"/>
                    <a:pt x="185" y="46"/>
                    <a:pt x="185" y="40"/>
                  </a:cubicBezTo>
                  <a:cubicBezTo>
                    <a:pt x="185" y="36"/>
                    <a:pt x="185" y="33"/>
                    <a:pt x="181" y="33"/>
                  </a:cubicBezTo>
                  <a:close/>
                </a:path>
              </a:pathLst>
            </a:custGeom>
            <a:solidFill>
              <a:srgbClr val="617996"/>
            </a:solidFill>
            <a:ln w="9525">
              <a:noFill/>
              <a:round/>
              <a:headEnd/>
              <a:tailEnd/>
            </a:ln>
          </p:spPr>
          <p:txBody>
            <a:bodyPr/>
            <a:lstStyle/>
            <a:p>
              <a:endParaRPr lang="en-US"/>
            </a:p>
          </p:txBody>
        </p:sp>
        <p:sp>
          <p:nvSpPr>
            <p:cNvPr id="49280" name="Freeform 40"/>
            <p:cNvSpPr>
              <a:spLocks noChangeAspect="1" noEditPoints="1"/>
            </p:cNvSpPr>
            <p:nvPr/>
          </p:nvSpPr>
          <p:spPr bwMode="auto">
            <a:xfrm>
              <a:off x="3668" y="2117"/>
              <a:ext cx="286" cy="166"/>
            </a:xfrm>
            <a:custGeom>
              <a:avLst/>
              <a:gdLst>
                <a:gd name="T0" fmla="*/ 222 w 180"/>
                <a:gd name="T1" fmla="*/ 55 h 105"/>
                <a:gd name="T2" fmla="*/ 159 w 180"/>
                <a:gd name="T3" fmla="*/ 98 h 105"/>
                <a:gd name="T4" fmla="*/ 222 w 180"/>
                <a:gd name="T5" fmla="*/ 172 h 105"/>
                <a:gd name="T6" fmla="*/ 280 w 180"/>
                <a:gd name="T7" fmla="*/ 122 h 105"/>
                <a:gd name="T8" fmla="*/ 222 w 180"/>
                <a:gd name="T9" fmla="*/ 55 h 105"/>
                <a:gd name="T10" fmla="*/ 454 w 180"/>
                <a:gd name="T11" fmla="*/ 155 h 105"/>
                <a:gd name="T12" fmla="*/ 408 w 180"/>
                <a:gd name="T13" fmla="*/ 112 h 105"/>
                <a:gd name="T14" fmla="*/ 408 w 180"/>
                <a:gd name="T15" fmla="*/ 130 h 105"/>
                <a:gd name="T16" fmla="*/ 297 w 180"/>
                <a:gd name="T17" fmla="*/ 108 h 105"/>
                <a:gd name="T18" fmla="*/ 297 w 180"/>
                <a:gd name="T19" fmla="*/ 141 h 105"/>
                <a:gd name="T20" fmla="*/ 408 w 180"/>
                <a:gd name="T21" fmla="*/ 164 h 105"/>
                <a:gd name="T22" fmla="*/ 408 w 180"/>
                <a:gd name="T23" fmla="*/ 177 h 105"/>
                <a:gd name="T24" fmla="*/ 454 w 180"/>
                <a:gd name="T25" fmla="*/ 155 h 105"/>
                <a:gd name="T26" fmla="*/ 70 w 180"/>
                <a:gd name="T27" fmla="*/ 43 h 105"/>
                <a:gd name="T28" fmla="*/ 0 w 180"/>
                <a:gd name="T29" fmla="*/ 27 h 105"/>
                <a:gd name="T30" fmla="*/ 0 w 180"/>
                <a:gd name="T31" fmla="*/ 108 h 105"/>
                <a:gd name="T32" fmla="*/ 70 w 180"/>
                <a:gd name="T33" fmla="*/ 122 h 105"/>
                <a:gd name="T34" fmla="*/ 70 w 180"/>
                <a:gd name="T35" fmla="*/ 160 h 105"/>
                <a:gd name="T36" fmla="*/ 154 w 180"/>
                <a:gd name="T37" fmla="*/ 98 h 105"/>
                <a:gd name="T38" fmla="*/ 70 w 180"/>
                <a:gd name="T39" fmla="*/ 0 h 105"/>
                <a:gd name="T40" fmla="*/ 70 w 180"/>
                <a:gd name="T41" fmla="*/ 43 h 105"/>
                <a:gd name="T42" fmla="*/ 377 w 180"/>
                <a:gd name="T43" fmla="*/ 242 h 105"/>
                <a:gd name="T44" fmla="*/ 365 w 180"/>
                <a:gd name="T45" fmla="*/ 255 h 105"/>
                <a:gd name="T46" fmla="*/ 424 w 180"/>
                <a:gd name="T47" fmla="*/ 262 h 105"/>
                <a:gd name="T48" fmla="*/ 399 w 180"/>
                <a:gd name="T49" fmla="*/ 206 h 105"/>
                <a:gd name="T50" fmla="*/ 391 w 180"/>
                <a:gd name="T51" fmla="*/ 218 h 105"/>
                <a:gd name="T52" fmla="*/ 297 w 180"/>
                <a:gd name="T53" fmla="*/ 141 h 105"/>
                <a:gd name="T54" fmla="*/ 278 w 180"/>
                <a:gd name="T55" fmla="*/ 171 h 105"/>
                <a:gd name="T56" fmla="*/ 377 w 180"/>
                <a:gd name="T57" fmla="*/ 242 h 105"/>
                <a:gd name="T58" fmla="*/ 399 w 180"/>
                <a:gd name="T59" fmla="*/ 87 h 105"/>
                <a:gd name="T60" fmla="*/ 424 w 180"/>
                <a:gd name="T61" fmla="*/ 40 h 105"/>
                <a:gd name="T62" fmla="*/ 365 w 180"/>
                <a:gd name="T63" fmla="*/ 22 h 105"/>
                <a:gd name="T64" fmla="*/ 377 w 180"/>
                <a:gd name="T65" fmla="*/ 38 h 105"/>
                <a:gd name="T66" fmla="*/ 278 w 180"/>
                <a:gd name="T67" fmla="*/ 74 h 105"/>
                <a:gd name="T68" fmla="*/ 297 w 180"/>
                <a:gd name="T69" fmla="*/ 108 h 105"/>
                <a:gd name="T70" fmla="*/ 391 w 180"/>
                <a:gd name="T71" fmla="*/ 70 h 105"/>
                <a:gd name="T72" fmla="*/ 399 w 180"/>
                <a:gd name="T73" fmla="*/ 87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0"/>
                <a:gd name="T112" fmla="*/ 0 h 105"/>
                <a:gd name="T113" fmla="*/ 180 w 180"/>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0" h="105">
                  <a:moveTo>
                    <a:pt x="88" y="22"/>
                  </a:moveTo>
                  <a:cubicBezTo>
                    <a:pt x="75" y="19"/>
                    <a:pt x="63" y="28"/>
                    <a:pt x="63" y="39"/>
                  </a:cubicBezTo>
                  <a:cubicBezTo>
                    <a:pt x="63" y="53"/>
                    <a:pt x="75" y="66"/>
                    <a:pt x="88" y="69"/>
                  </a:cubicBezTo>
                  <a:cubicBezTo>
                    <a:pt x="100" y="72"/>
                    <a:pt x="111" y="63"/>
                    <a:pt x="111" y="49"/>
                  </a:cubicBezTo>
                  <a:cubicBezTo>
                    <a:pt x="111" y="38"/>
                    <a:pt x="100" y="24"/>
                    <a:pt x="88" y="22"/>
                  </a:cubicBezTo>
                  <a:close/>
                  <a:moveTo>
                    <a:pt x="180" y="62"/>
                  </a:moveTo>
                  <a:cubicBezTo>
                    <a:pt x="162" y="45"/>
                    <a:pt x="162" y="45"/>
                    <a:pt x="162" y="45"/>
                  </a:cubicBezTo>
                  <a:cubicBezTo>
                    <a:pt x="162" y="52"/>
                    <a:pt x="162" y="52"/>
                    <a:pt x="162" y="52"/>
                  </a:cubicBezTo>
                  <a:cubicBezTo>
                    <a:pt x="118" y="43"/>
                    <a:pt x="118" y="43"/>
                    <a:pt x="118" y="43"/>
                  </a:cubicBezTo>
                  <a:cubicBezTo>
                    <a:pt x="118" y="56"/>
                    <a:pt x="118" y="56"/>
                    <a:pt x="118" y="56"/>
                  </a:cubicBezTo>
                  <a:cubicBezTo>
                    <a:pt x="162" y="66"/>
                    <a:pt x="162" y="66"/>
                    <a:pt x="162" y="66"/>
                  </a:cubicBezTo>
                  <a:cubicBezTo>
                    <a:pt x="162" y="71"/>
                    <a:pt x="162" y="71"/>
                    <a:pt x="162" y="71"/>
                  </a:cubicBezTo>
                  <a:lnTo>
                    <a:pt x="180" y="62"/>
                  </a:lnTo>
                  <a:close/>
                  <a:moveTo>
                    <a:pt x="28" y="17"/>
                  </a:moveTo>
                  <a:cubicBezTo>
                    <a:pt x="0" y="11"/>
                    <a:pt x="0" y="11"/>
                    <a:pt x="0" y="11"/>
                  </a:cubicBezTo>
                  <a:cubicBezTo>
                    <a:pt x="0" y="43"/>
                    <a:pt x="0" y="43"/>
                    <a:pt x="0" y="43"/>
                  </a:cubicBezTo>
                  <a:cubicBezTo>
                    <a:pt x="28" y="49"/>
                    <a:pt x="28" y="49"/>
                    <a:pt x="28" y="49"/>
                  </a:cubicBezTo>
                  <a:cubicBezTo>
                    <a:pt x="28" y="64"/>
                    <a:pt x="28" y="64"/>
                    <a:pt x="28" y="64"/>
                  </a:cubicBezTo>
                  <a:cubicBezTo>
                    <a:pt x="61" y="39"/>
                    <a:pt x="61" y="39"/>
                    <a:pt x="61" y="39"/>
                  </a:cubicBezTo>
                  <a:cubicBezTo>
                    <a:pt x="28" y="0"/>
                    <a:pt x="28" y="0"/>
                    <a:pt x="28" y="0"/>
                  </a:cubicBezTo>
                  <a:lnTo>
                    <a:pt x="28" y="17"/>
                  </a:lnTo>
                  <a:close/>
                  <a:moveTo>
                    <a:pt x="149" y="97"/>
                  </a:moveTo>
                  <a:cubicBezTo>
                    <a:pt x="145" y="102"/>
                    <a:pt x="145" y="102"/>
                    <a:pt x="145" y="102"/>
                  </a:cubicBezTo>
                  <a:cubicBezTo>
                    <a:pt x="168" y="105"/>
                    <a:pt x="168" y="105"/>
                    <a:pt x="168" y="105"/>
                  </a:cubicBezTo>
                  <a:cubicBezTo>
                    <a:pt x="158" y="82"/>
                    <a:pt x="158" y="82"/>
                    <a:pt x="158" y="82"/>
                  </a:cubicBezTo>
                  <a:cubicBezTo>
                    <a:pt x="155" y="87"/>
                    <a:pt x="155" y="87"/>
                    <a:pt x="155" y="87"/>
                  </a:cubicBezTo>
                  <a:cubicBezTo>
                    <a:pt x="118" y="56"/>
                    <a:pt x="118" y="56"/>
                    <a:pt x="118" y="56"/>
                  </a:cubicBezTo>
                  <a:cubicBezTo>
                    <a:pt x="110" y="68"/>
                    <a:pt x="110" y="68"/>
                    <a:pt x="110" y="68"/>
                  </a:cubicBezTo>
                  <a:lnTo>
                    <a:pt x="149" y="97"/>
                  </a:lnTo>
                  <a:close/>
                  <a:moveTo>
                    <a:pt x="158" y="35"/>
                  </a:moveTo>
                  <a:cubicBezTo>
                    <a:pt x="168" y="16"/>
                    <a:pt x="168" y="16"/>
                    <a:pt x="168" y="16"/>
                  </a:cubicBezTo>
                  <a:cubicBezTo>
                    <a:pt x="145" y="9"/>
                    <a:pt x="145" y="9"/>
                    <a:pt x="145" y="9"/>
                  </a:cubicBezTo>
                  <a:cubicBezTo>
                    <a:pt x="149" y="15"/>
                    <a:pt x="149" y="15"/>
                    <a:pt x="149" y="15"/>
                  </a:cubicBezTo>
                  <a:cubicBezTo>
                    <a:pt x="110" y="30"/>
                    <a:pt x="110" y="30"/>
                    <a:pt x="110" y="30"/>
                  </a:cubicBezTo>
                  <a:cubicBezTo>
                    <a:pt x="118" y="43"/>
                    <a:pt x="118" y="43"/>
                    <a:pt x="118" y="43"/>
                  </a:cubicBezTo>
                  <a:cubicBezTo>
                    <a:pt x="155" y="28"/>
                    <a:pt x="155" y="28"/>
                    <a:pt x="155" y="28"/>
                  </a:cubicBezTo>
                  <a:lnTo>
                    <a:pt x="158" y="35"/>
                  </a:lnTo>
                  <a:close/>
                </a:path>
              </a:pathLst>
            </a:custGeom>
            <a:solidFill>
              <a:srgbClr val="26446C"/>
            </a:solidFill>
            <a:ln w="9525">
              <a:noFill/>
              <a:round/>
              <a:headEnd/>
              <a:tailEnd/>
            </a:ln>
          </p:spPr>
          <p:txBody>
            <a:bodyPr/>
            <a:lstStyle/>
            <a:p>
              <a:endParaRPr lang="en-US"/>
            </a:p>
          </p:txBody>
        </p:sp>
        <p:sp>
          <p:nvSpPr>
            <p:cNvPr id="49281" name="Freeform 41"/>
            <p:cNvSpPr>
              <a:spLocks noChangeAspect="1" noEditPoints="1"/>
            </p:cNvSpPr>
            <p:nvPr/>
          </p:nvSpPr>
          <p:spPr bwMode="auto">
            <a:xfrm>
              <a:off x="3667" y="2112"/>
              <a:ext cx="286" cy="167"/>
            </a:xfrm>
            <a:custGeom>
              <a:avLst/>
              <a:gdLst>
                <a:gd name="T0" fmla="*/ 222 w 180"/>
                <a:gd name="T1" fmla="*/ 56 h 105"/>
                <a:gd name="T2" fmla="*/ 159 w 180"/>
                <a:gd name="T3" fmla="*/ 102 h 105"/>
                <a:gd name="T4" fmla="*/ 222 w 180"/>
                <a:gd name="T5" fmla="*/ 177 h 105"/>
                <a:gd name="T6" fmla="*/ 280 w 180"/>
                <a:gd name="T7" fmla="*/ 127 h 105"/>
                <a:gd name="T8" fmla="*/ 222 w 180"/>
                <a:gd name="T9" fmla="*/ 56 h 105"/>
                <a:gd name="T10" fmla="*/ 454 w 180"/>
                <a:gd name="T11" fmla="*/ 157 h 105"/>
                <a:gd name="T12" fmla="*/ 408 w 180"/>
                <a:gd name="T13" fmla="*/ 115 h 105"/>
                <a:gd name="T14" fmla="*/ 408 w 180"/>
                <a:gd name="T15" fmla="*/ 134 h 105"/>
                <a:gd name="T16" fmla="*/ 297 w 180"/>
                <a:gd name="T17" fmla="*/ 108 h 105"/>
                <a:gd name="T18" fmla="*/ 297 w 180"/>
                <a:gd name="T19" fmla="*/ 145 h 105"/>
                <a:gd name="T20" fmla="*/ 408 w 180"/>
                <a:gd name="T21" fmla="*/ 167 h 105"/>
                <a:gd name="T22" fmla="*/ 408 w 180"/>
                <a:gd name="T23" fmla="*/ 183 h 105"/>
                <a:gd name="T24" fmla="*/ 454 w 180"/>
                <a:gd name="T25" fmla="*/ 157 h 105"/>
                <a:gd name="T26" fmla="*/ 70 w 180"/>
                <a:gd name="T27" fmla="*/ 43 h 105"/>
                <a:gd name="T28" fmla="*/ 0 w 180"/>
                <a:gd name="T29" fmla="*/ 27 h 105"/>
                <a:gd name="T30" fmla="*/ 0 w 180"/>
                <a:gd name="T31" fmla="*/ 111 h 105"/>
                <a:gd name="T32" fmla="*/ 70 w 180"/>
                <a:gd name="T33" fmla="*/ 124 h 105"/>
                <a:gd name="T34" fmla="*/ 70 w 180"/>
                <a:gd name="T35" fmla="*/ 164 h 105"/>
                <a:gd name="T36" fmla="*/ 154 w 180"/>
                <a:gd name="T37" fmla="*/ 99 h 105"/>
                <a:gd name="T38" fmla="*/ 70 w 180"/>
                <a:gd name="T39" fmla="*/ 0 h 105"/>
                <a:gd name="T40" fmla="*/ 70 w 180"/>
                <a:gd name="T41" fmla="*/ 43 h 105"/>
                <a:gd name="T42" fmla="*/ 377 w 180"/>
                <a:gd name="T43" fmla="*/ 245 h 105"/>
                <a:gd name="T44" fmla="*/ 365 w 180"/>
                <a:gd name="T45" fmla="*/ 258 h 105"/>
                <a:gd name="T46" fmla="*/ 424 w 180"/>
                <a:gd name="T47" fmla="*/ 266 h 105"/>
                <a:gd name="T48" fmla="*/ 399 w 180"/>
                <a:gd name="T49" fmla="*/ 207 h 105"/>
                <a:gd name="T50" fmla="*/ 391 w 180"/>
                <a:gd name="T51" fmla="*/ 219 h 105"/>
                <a:gd name="T52" fmla="*/ 297 w 180"/>
                <a:gd name="T53" fmla="*/ 145 h 105"/>
                <a:gd name="T54" fmla="*/ 278 w 180"/>
                <a:gd name="T55" fmla="*/ 172 h 105"/>
                <a:gd name="T56" fmla="*/ 377 w 180"/>
                <a:gd name="T57" fmla="*/ 245 h 105"/>
                <a:gd name="T58" fmla="*/ 399 w 180"/>
                <a:gd name="T59" fmla="*/ 89 h 105"/>
                <a:gd name="T60" fmla="*/ 424 w 180"/>
                <a:gd name="T61" fmla="*/ 40 h 105"/>
                <a:gd name="T62" fmla="*/ 365 w 180"/>
                <a:gd name="T63" fmla="*/ 22 h 105"/>
                <a:gd name="T64" fmla="*/ 377 w 180"/>
                <a:gd name="T65" fmla="*/ 40 h 105"/>
                <a:gd name="T66" fmla="*/ 278 w 180"/>
                <a:gd name="T67" fmla="*/ 78 h 105"/>
                <a:gd name="T68" fmla="*/ 297 w 180"/>
                <a:gd name="T69" fmla="*/ 108 h 105"/>
                <a:gd name="T70" fmla="*/ 391 w 180"/>
                <a:gd name="T71" fmla="*/ 72 h 105"/>
                <a:gd name="T72" fmla="*/ 399 w 180"/>
                <a:gd name="T73" fmla="*/ 89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0"/>
                <a:gd name="T112" fmla="*/ 0 h 105"/>
                <a:gd name="T113" fmla="*/ 180 w 180"/>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0" h="105">
                  <a:moveTo>
                    <a:pt x="88" y="22"/>
                  </a:moveTo>
                  <a:cubicBezTo>
                    <a:pt x="75" y="19"/>
                    <a:pt x="63" y="28"/>
                    <a:pt x="63" y="40"/>
                  </a:cubicBezTo>
                  <a:cubicBezTo>
                    <a:pt x="63" y="53"/>
                    <a:pt x="75" y="67"/>
                    <a:pt x="88" y="70"/>
                  </a:cubicBezTo>
                  <a:cubicBezTo>
                    <a:pt x="100" y="72"/>
                    <a:pt x="111" y="63"/>
                    <a:pt x="111" y="50"/>
                  </a:cubicBezTo>
                  <a:cubicBezTo>
                    <a:pt x="111" y="38"/>
                    <a:pt x="100" y="25"/>
                    <a:pt x="88" y="22"/>
                  </a:cubicBezTo>
                  <a:close/>
                  <a:moveTo>
                    <a:pt x="180" y="62"/>
                  </a:moveTo>
                  <a:cubicBezTo>
                    <a:pt x="162" y="45"/>
                    <a:pt x="162" y="45"/>
                    <a:pt x="162" y="45"/>
                  </a:cubicBezTo>
                  <a:cubicBezTo>
                    <a:pt x="162" y="53"/>
                    <a:pt x="162" y="53"/>
                    <a:pt x="162" y="53"/>
                  </a:cubicBezTo>
                  <a:cubicBezTo>
                    <a:pt x="118" y="43"/>
                    <a:pt x="118" y="43"/>
                    <a:pt x="118" y="43"/>
                  </a:cubicBezTo>
                  <a:cubicBezTo>
                    <a:pt x="118" y="57"/>
                    <a:pt x="118" y="57"/>
                    <a:pt x="118" y="57"/>
                  </a:cubicBezTo>
                  <a:cubicBezTo>
                    <a:pt x="162" y="66"/>
                    <a:pt x="162" y="66"/>
                    <a:pt x="162" y="66"/>
                  </a:cubicBezTo>
                  <a:cubicBezTo>
                    <a:pt x="162" y="72"/>
                    <a:pt x="162" y="72"/>
                    <a:pt x="162" y="72"/>
                  </a:cubicBezTo>
                  <a:lnTo>
                    <a:pt x="180" y="62"/>
                  </a:lnTo>
                  <a:close/>
                  <a:moveTo>
                    <a:pt x="28" y="17"/>
                  </a:moveTo>
                  <a:cubicBezTo>
                    <a:pt x="0" y="11"/>
                    <a:pt x="0" y="11"/>
                    <a:pt x="0" y="11"/>
                  </a:cubicBezTo>
                  <a:cubicBezTo>
                    <a:pt x="0" y="44"/>
                    <a:pt x="0" y="44"/>
                    <a:pt x="0" y="44"/>
                  </a:cubicBezTo>
                  <a:cubicBezTo>
                    <a:pt x="28" y="49"/>
                    <a:pt x="28" y="49"/>
                    <a:pt x="28" y="49"/>
                  </a:cubicBezTo>
                  <a:cubicBezTo>
                    <a:pt x="28" y="65"/>
                    <a:pt x="28" y="65"/>
                    <a:pt x="28" y="65"/>
                  </a:cubicBezTo>
                  <a:cubicBezTo>
                    <a:pt x="61" y="39"/>
                    <a:pt x="61" y="39"/>
                    <a:pt x="61" y="39"/>
                  </a:cubicBezTo>
                  <a:cubicBezTo>
                    <a:pt x="28" y="0"/>
                    <a:pt x="28" y="0"/>
                    <a:pt x="28" y="0"/>
                  </a:cubicBezTo>
                  <a:lnTo>
                    <a:pt x="28" y="17"/>
                  </a:lnTo>
                  <a:close/>
                  <a:moveTo>
                    <a:pt x="149" y="97"/>
                  </a:moveTo>
                  <a:cubicBezTo>
                    <a:pt x="145" y="102"/>
                    <a:pt x="145" y="102"/>
                    <a:pt x="145" y="102"/>
                  </a:cubicBezTo>
                  <a:cubicBezTo>
                    <a:pt x="168" y="105"/>
                    <a:pt x="168" y="105"/>
                    <a:pt x="168" y="105"/>
                  </a:cubicBezTo>
                  <a:cubicBezTo>
                    <a:pt x="158" y="82"/>
                    <a:pt x="158" y="82"/>
                    <a:pt x="158" y="82"/>
                  </a:cubicBezTo>
                  <a:cubicBezTo>
                    <a:pt x="155" y="87"/>
                    <a:pt x="155" y="87"/>
                    <a:pt x="155" y="87"/>
                  </a:cubicBezTo>
                  <a:cubicBezTo>
                    <a:pt x="118" y="57"/>
                    <a:pt x="118" y="57"/>
                    <a:pt x="118" y="57"/>
                  </a:cubicBezTo>
                  <a:cubicBezTo>
                    <a:pt x="110" y="68"/>
                    <a:pt x="110" y="68"/>
                    <a:pt x="110" y="68"/>
                  </a:cubicBezTo>
                  <a:lnTo>
                    <a:pt x="149" y="97"/>
                  </a:lnTo>
                  <a:close/>
                  <a:moveTo>
                    <a:pt x="158" y="35"/>
                  </a:moveTo>
                  <a:cubicBezTo>
                    <a:pt x="168" y="16"/>
                    <a:pt x="168" y="16"/>
                    <a:pt x="168" y="16"/>
                  </a:cubicBezTo>
                  <a:cubicBezTo>
                    <a:pt x="145" y="9"/>
                    <a:pt x="145" y="9"/>
                    <a:pt x="145" y="9"/>
                  </a:cubicBezTo>
                  <a:cubicBezTo>
                    <a:pt x="149" y="16"/>
                    <a:pt x="149" y="16"/>
                    <a:pt x="149" y="16"/>
                  </a:cubicBezTo>
                  <a:cubicBezTo>
                    <a:pt x="110" y="31"/>
                    <a:pt x="110" y="31"/>
                    <a:pt x="110" y="31"/>
                  </a:cubicBezTo>
                  <a:cubicBezTo>
                    <a:pt x="118" y="43"/>
                    <a:pt x="118" y="43"/>
                    <a:pt x="118" y="43"/>
                  </a:cubicBezTo>
                  <a:cubicBezTo>
                    <a:pt x="155" y="28"/>
                    <a:pt x="155" y="28"/>
                    <a:pt x="155" y="28"/>
                  </a:cubicBezTo>
                  <a:lnTo>
                    <a:pt x="158" y="35"/>
                  </a:lnTo>
                  <a:close/>
                </a:path>
              </a:pathLst>
            </a:custGeom>
            <a:solidFill>
              <a:srgbClr val="FFFFFF"/>
            </a:solidFill>
            <a:ln w="9525">
              <a:noFill/>
              <a:round/>
              <a:headEnd/>
              <a:tailEnd/>
            </a:ln>
          </p:spPr>
          <p:txBody>
            <a:bodyPr/>
            <a:lstStyle/>
            <a:p>
              <a:endParaRPr lang="en-US"/>
            </a:p>
          </p:txBody>
        </p:sp>
        <p:sp>
          <p:nvSpPr>
            <p:cNvPr id="49282" name="Freeform 42"/>
            <p:cNvSpPr>
              <a:spLocks noChangeAspect="1" noEditPoints="1"/>
            </p:cNvSpPr>
            <p:nvPr/>
          </p:nvSpPr>
          <p:spPr bwMode="auto">
            <a:xfrm>
              <a:off x="3659" y="2034"/>
              <a:ext cx="298" cy="306"/>
            </a:xfrm>
            <a:custGeom>
              <a:avLst/>
              <a:gdLst>
                <a:gd name="T0" fmla="*/ 5 w 188"/>
                <a:gd name="T1" fmla="*/ 5 h 193"/>
                <a:gd name="T2" fmla="*/ 0 w 188"/>
                <a:gd name="T3" fmla="*/ 13 h 193"/>
                <a:gd name="T4" fmla="*/ 0 w 188"/>
                <a:gd name="T5" fmla="*/ 360 h 193"/>
                <a:gd name="T6" fmla="*/ 16 w 188"/>
                <a:gd name="T7" fmla="*/ 390 h 193"/>
                <a:gd name="T8" fmla="*/ 159 w 188"/>
                <a:gd name="T9" fmla="*/ 420 h 193"/>
                <a:gd name="T10" fmla="*/ 447 w 188"/>
                <a:gd name="T11" fmla="*/ 482 h 193"/>
                <a:gd name="T12" fmla="*/ 464 w 188"/>
                <a:gd name="T13" fmla="*/ 482 h 193"/>
                <a:gd name="T14" fmla="*/ 472 w 188"/>
                <a:gd name="T15" fmla="*/ 465 h 193"/>
                <a:gd name="T16" fmla="*/ 469 w 188"/>
                <a:gd name="T17" fmla="*/ 103 h 193"/>
                <a:gd name="T18" fmla="*/ 460 w 188"/>
                <a:gd name="T19" fmla="*/ 82 h 193"/>
                <a:gd name="T20" fmla="*/ 460 w 188"/>
                <a:gd name="T21" fmla="*/ 82 h 193"/>
                <a:gd name="T22" fmla="*/ 17 w 188"/>
                <a:gd name="T23" fmla="*/ 3 h 193"/>
                <a:gd name="T24" fmla="*/ 5 w 188"/>
                <a:gd name="T25" fmla="*/ 5 h 193"/>
                <a:gd name="T26" fmla="*/ 447 w 188"/>
                <a:gd name="T27" fmla="*/ 480 h 193"/>
                <a:gd name="T28" fmla="*/ 159 w 188"/>
                <a:gd name="T29" fmla="*/ 417 h 193"/>
                <a:gd name="T30" fmla="*/ 17 w 188"/>
                <a:gd name="T31" fmla="*/ 387 h 193"/>
                <a:gd name="T32" fmla="*/ 5 w 188"/>
                <a:gd name="T33" fmla="*/ 360 h 193"/>
                <a:gd name="T34" fmla="*/ 5 w 188"/>
                <a:gd name="T35" fmla="*/ 13 h 193"/>
                <a:gd name="T36" fmla="*/ 8 w 188"/>
                <a:gd name="T37" fmla="*/ 8 h 193"/>
                <a:gd name="T38" fmla="*/ 17 w 188"/>
                <a:gd name="T39" fmla="*/ 5 h 193"/>
                <a:gd name="T40" fmla="*/ 457 w 188"/>
                <a:gd name="T41" fmla="*/ 86 h 193"/>
                <a:gd name="T42" fmla="*/ 468 w 188"/>
                <a:gd name="T43" fmla="*/ 103 h 193"/>
                <a:gd name="T44" fmla="*/ 468 w 188"/>
                <a:gd name="T45" fmla="*/ 465 h 193"/>
                <a:gd name="T46" fmla="*/ 463 w 188"/>
                <a:gd name="T47" fmla="*/ 480 h 193"/>
                <a:gd name="T48" fmla="*/ 447 w 188"/>
                <a:gd name="T49" fmla="*/ 480 h 19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8"/>
                <a:gd name="T76" fmla="*/ 0 h 193"/>
                <a:gd name="T77" fmla="*/ 188 w 188"/>
                <a:gd name="T78" fmla="*/ 193 h 19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8" h="193">
                  <a:moveTo>
                    <a:pt x="2" y="2"/>
                  </a:moveTo>
                  <a:cubicBezTo>
                    <a:pt x="1" y="3"/>
                    <a:pt x="0" y="5"/>
                    <a:pt x="0" y="5"/>
                  </a:cubicBezTo>
                  <a:cubicBezTo>
                    <a:pt x="0" y="5"/>
                    <a:pt x="0" y="143"/>
                    <a:pt x="0" y="143"/>
                  </a:cubicBezTo>
                  <a:cubicBezTo>
                    <a:pt x="0" y="153"/>
                    <a:pt x="2" y="153"/>
                    <a:pt x="6" y="155"/>
                  </a:cubicBezTo>
                  <a:cubicBezTo>
                    <a:pt x="8" y="155"/>
                    <a:pt x="29" y="160"/>
                    <a:pt x="63" y="167"/>
                  </a:cubicBezTo>
                  <a:cubicBezTo>
                    <a:pt x="178" y="192"/>
                    <a:pt x="178" y="192"/>
                    <a:pt x="178" y="192"/>
                  </a:cubicBezTo>
                  <a:cubicBezTo>
                    <a:pt x="180" y="193"/>
                    <a:pt x="183" y="193"/>
                    <a:pt x="185" y="192"/>
                  </a:cubicBezTo>
                  <a:cubicBezTo>
                    <a:pt x="188" y="190"/>
                    <a:pt x="188" y="185"/>
                    <a:pt x="188" y="185"/>
                  </a:cubicBezTo>
                  <a:cubicBezTo>
                    <a:pt x="188" y="185"/>
                    <a:pt x="187" y="41"/>
                    <a:pt x="187" y="41"/>
                  </a:cubicBezTo>
                  <a:cubicBezTo>
                    <a:pt x="187" y="37"/>
                    <a:pt x="187" y="34"/>
                    <a:pt x="183" y="33"/>
                  </a:cubicBezTo>
                  <a:cubicBezTo>
                    <a:pt x="183" y="33"/>
                    <a:pt x="183" y="33"/>
                    <a:pt x="183" y="33"/>
                  </a:cubicBezTo>
                  <a:cubicBezTo>
                    <a:pt x="7" y="1"/>
                    <a:pt x="7" y="1"/>
                    <a:pt x="7" y="1"/>
                  </a:cubicBezTo>
                  <a:cubicBezTo>
                    <a:pt x="5" y="0"/>
                    <a:pt x="3" y="1"/>
                    <a:pt x="2" y="2"/>
                  </a:cubicBezTo>
                  <a:close/>
                  <a:moveTo>
                    <a:pt x="178" y="191"/>
                  </a:moveTo>
                  <a:cubicBezTo>
                    <a:pt x="178" y="191"/>
                    <a:pt x="63" y="166"/>
                    <a:pt x="63" y="166"/>
                  </a:cubicBezTo>
                  <a:cubicBezTo>
                    <a:pt x="34" y="160"/>
                    <a:pt x="8" y="154"/>
                    <a:pt x="7" y="154"/>
                  </a:cubicBezTo>
                  <a:cubicBezTo>
                    <a:pt x="3" y="152"/>
                    <a:pt x="2" y="152"/>
                    <a:pt x="2" y="143"/>
                  </a:cubicBezTo>
                  <a:cubicBezTo>
                    <a:pt x="2" y="5"/>
                    <a:pt x="2" y="5"/>
                    <a:pt x="2" y="5"/>
                  </a:cubicBezTo>
                  <a:cubicBezTo>
                    <a:pt x="2" y="5"/>
                    <a:pt x="2" y="4"/>
                    <a:pt x="3" y="3"/>
                  </a:cubicBezTo>
                  <a:cubicBezTo>
                    <a:pt x="4" y="2"/>
                    <a:pt x="5" y="2"/>
                    <a:pt x="7" y="2"/>
                  </a:cubicBezTo>
                  <a:cubicBezTo>
                    <a:pt x="182" y="34"/>
                    <a:pt x="182" y="34"/>
                    <a:pt x="182" y="34"/>
                  </a:cubicBezTo>
                  <a:cubicBezTo>
                    <a:pt x="185" y="35"/>
                    <a:pt x="186" y="37"/>
                    <a:pt x="186" y="41"/>
                  </a:cubicBezTo>
                  <a:cubicBezTo>
                    <a:pt x="186" y="185"/>
                    <a:pt x="186" y="185"/>
                    <a:pt x="186" y="185"/>
                  </a:cubicBezTo>
                  <a:cubicBezTo>
                    <a:pt x="186" y="185"/>
                    <a:pt x="186" y="189"/>
                    <a:pt x="184" y="191"/>
                  </a:cubicBezTo>
                  <a:cubicBezTo>
                    <a:pt x="183" y="192"/>
                    <a:pt x="180" y="191"/>
                    <a:pt x="178" y="191"/>
                  </a:cubicBezTo>
                  <a:close/>
                </a:path>
              </a:pathLst>
            </a:custGeom>
            <a:solidFill>
              <a:srgbClr val="26446C"/>
            </a:solidFill>
            <a:ln w="9525">
              <a:noFill/>
              <a:round/>
              <a:headEnd/>
              <a:tailEnd/>
            </a:ln>
          </p:spPr>
          <p:txBody>
            <a:bodyPr/>
            <a:lstStyle/>
            <a:p>
              <a:endParaRPr lang="en-US"/>
            </a:p>
          </p:txBody>
        </p:sp>
      </p:grpSp>
      <p:grpSp>
        <p:nvGrpSpPr>
          <p:cNvPr id="49167" name="Group 43"/>
          <p:cNvGrpSpPr>
            <a:grpSpLocks noChangeAspect="1"/>
          </p:cNvGrpSpPr>
          <p:nvPr/>
        </p:nvGrpSpPr>
        <p:grpSpPr bwMode="auto">
          <a:xfrm>
            <a:off x="5881688" y="3560763"/>
            <a:ext cx="644525" cy="744537"/>
            <a:chOff x="3040" y="1326"/>
            <a:chExt cx="515" cy="517"/>
          </a:xfrm>
        </p:grpSpPr>
        <p:sp>
          <p:nvSpPr>
            <p:cNvPr id="49234" name="Freeform 44"/>
            <p:cNvSpPr>
              <a:spLocks noChangeAspect="1"/>
            </p:cNvSpPr>
            <p:nvPr/>
          </p:nvSpPr>
          <p:spPr bwMode="auto">
            <a:xfrm>
              <a:off x="3495" y="1370"/>
              <a:ext cx="60" cy="448"/>
            </a:xfrm>
            <a:custGeom>
              <a:avLst/>
              <a:gdLst>
                <a:gd name="T0" fmla="*/ 120 w 30"/>
                <a:gd name="T1" fmla="*/ 16 h 224"/>
                <a:gd name="T2" fmla="*/ 8 w 30"/>
                <a:gd name="T3" fmla="*/ 72 h 224"/>
                <a:gd name="T4" fmla="*/ 0 w 30"/>
                <a:gd name="T5" fmla="*/ 888 h 224"/>
                <a:gd name="T6" fmla="*/ 24 w 30"/>
                <a:gd name="T7" fmla="*/ 876 h 224"/>
                <a:gd name="T8" fmla="*/ 108 w 30"/>
                <a:gd name="T9" fmla="*/ 792 h 224"/>
                <a:gd name="T10" fmla="*/ 120 w 30"/>
                <a:gd name="T11" fmla="*/ 748 h 224"/>
                <a:gd name="T12" fmla="*/ 120 w 30"/>
                <a:gd name="T13" fmla="*/ 44 h 224"/>
                <a:gd name="T14" fmla="*/ 120 w 30"/>
                <a:gd name="T15" fmla="*/ 16 h 224"/>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224"/>
                <a:gd name="T26" fmla="*/ 30 w 30"/>
                <a:gd name="T27" fmla="*/ 224 h 2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224">
                  <a:moveTo>
                    <a:pt x="30" y="4"/>
                  </a:moveTo>
                  <a:cubicBezTo>
                    <a:pt x="27" y="0"/>
                    <a:pt x="2" y="18"/>
                    <a:pt x="2" y="18"/>
                  </a:cubicBezTo>
                  <a:cubicBezTo>
                    <a:pt x="0" y="222"/>
                    <a:pt x="0" y="222"/>
                    <a:pt x="0" y="222"/>
                  </a:cubicBezTo>
                  <a:cubicBezTo>
                    <a:pt x="0" y="222"/>
                    <a:pt x="0" y="224"/>
                    <a:pt x="6" y="219"/>
                  </a:cubicBezTo>
                  <a:cubicBezTo>
                    <a:pt x="12" y="214"/>
                    <a:pt x="24" y="201"/>
                    <a:pt x="27" y="198"/>
                  </a:cubicBezTo>
                  <a:cubicBezTo>
                    <a:pt x="29" y="196"/>
                    <a:pt x="30" y="194"/>
                    <a:pt x="30" y="187"/>
                  </a:cubicBezTo>
                  <a:cubicBezTo>
                    <a:pt x="30" y="11"/>
                    <a:pt x="30" y="11"/>
                    <a:pt x="30" y="11"/>
                  </a:cubicBezTo>
                  <a:cubicBezTo>
                    <a:pt x="30" y="4"/>
                    <a:pt x="30" y="4"/>
                    <a:pt x="30" y="4"/>
                  </a:cubicBezTo>
                  <a:close/>
                </a:path>
              </a:pathLst>
            </a:custGeom>
            <a:solidFill>
              <a:srgbClr val="0B3C68"/>
            </a:solidFill>
            <a:ln w="9525">
              <a:noFill/>
              <a:round/>
              <a:headEnd/>
              <a:tailEnd/>
            </a:ln>
          </p:spPr>
          <p:txBody>
            <a:bodyPr/>
            <a:lstStyle/>
            <a:p>
              <a:endParaRPr lang="en-US"/>
            </a:p>
          </p:txBody>
        </p:sp>
        <p:sp>
          <p:nvSpPr>
            <p:cNvPr id="49235" name="Freeform 45"/>
            <p:cNvSpPr>
              <a:spLocks noChangeAspect="1"/>
            </p:cNvSpPr>
            <p:nvPr/>
          </p:nvSpPr>
          <p:spPr bwMode="auto">
            <a:xfrm>
              <a:off x="3235" y="1326"/>
              <a:ext cx="316" cy="80"/>
            </a:xfrm>
            <a:custGeom>
              <a:avLst/>
              <a:gdLst>
                <a:gd name="T0" fmla="*/ 632 w 158"/>
                <a:gd name="T1" fmla="*/ 92 h 40"/>
                <a:gd name="T2" fmla="*/ 536 w 158"/>
                <a:gd name="T3" fmla="*/ 160 h 40"/>
                <a:gd name="T4" fmla="*/ 20 w 158"/>
                <a:gd name="T5" fmla="*/ 64 h 40"/>
                <a:gd name="T6" fmla="*/ 4 w 158"/>
                <a:gd name="T7" fmla="*/ 80 h 40"/>
                <a:gd name="T8" fmla="*/ 12 w 158"/>
                <a:gd name="T9" fmla="*/ 56 h 40"/>
                <a:gd name="T10" fmla="*/ 92 w 158"/>
                <a:gd name="T11" fmla="*/ 4 h 40"/>
                <a:gd name="T12" fmla="*/ 104 w 158"/>
                <a:gd name="T13" fmla="*/ 4 h 40"/>
                <a:gd name="T14" fmla="*/ 612 w 158"/>
                <a:gd name="T15" fmla="*/ 88 h 40"/>
                <a:gd name="T16" fmla="*/ 632 w 158"/>
                <a:gd name="T17" fmla="*/ 92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
                <a:gd name="T28" fmla="*/ 0 h 40"/>
                <a:gd name="T29" fmla="*/ 158 w 158"/>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 h="40">
                  <a:moveTo>
                    <a:pt x="158" y="23"/>
                  </a:moveTo>
                  <a:cubicBezTo>
                    <a:pt x="134" y="40"/>
                    <a:pt x="134" y="40"/>
                    <a:pt x="134" y="40"/>
                  </a:cubicBezTo>
                  <a:cubicBezTo>
                    <a:pt x="58" y="27"/>
                    <a:pt x="11" y="18"/>
                    <a:pt x="5" y="16"/>
                  </a:cubicBezTo>
                  <a:cubicBezTo>
                    <a:pt x="2" y="16"/>
                    <a:pt x="1" y="20"/>
                    <a:pt x="1" y="20"/>
                  </a:cubicBezTo>
                  <a:cubicBezTo>
                    <a:pt x="1" y="20"/>
                    <a:pt x="0" y="16"/>
                    <a:pt x="3" y="14"/>
                  </a:cubicBezTo>
                  <a:cubicBezTo>
                    <a:pt x="5" y="13"/>
                    <a:pt x="18" y="4"/>
                    <a:pt x="23" y="1"/>
                  </a:cubicBezTo>
                  <a:cubicBezTo>
                    <a:pt x="24" y="0"/>
                    <a:pt x="26" y="1"/>
                    <a:pt x="26" y="1"/>
                  </a:cubicBezTo>
                  <a:cubicBezTo>
                    <a:pt x="26" y="1"/>
                    <a:pt x="151" y="22"/>
                    <a:pt x="153" y="22"/>
                  </a:cubicBezTo>
                  <a:cubicBezTo>
                    <a:pt x="157" y="23"/>
                    <a:pt x="158" y="23"/>
                    <a:pt x="158" y="23"/>
                  </a:cubicBezTo>
                  <a:close/>
                </a:path>
              </a:pathLst>
            </a:custGeom>
            <a:solidFill>
              <a:srgbClr val="456488"/>
            </a:solidFill>
            <a:ln w="9525">
              <a:noFill/>
              <a:round/>
              <a:headEnd/>
              <a:tailEnd/>
            </a:ln>
          </p:spPr>
          <p:txBody>
            <a:bodyPr/>
            <a:lstStyle/>
            <a:p>
              <a:endParaRPr lang="en-US"/>
            </a:p>
          </p:txBody>
        </p:sp>
        <p:sp>
          <p:nvSpPr>
            <p:cNvPr id="49236" name="Freeform 46"/>
            <p:cNvSpPr>
              <a:spLocks noChangeAspect="1"/>
            </p:cNvSpPr>
            <p:nvPr/>
          </p:nvSpPr>
          <p:spPr bwMode="auto">
            <a:xfrm>
              <a:off x="3491" y="1372"/>
              <a:ext cx="64" cy="46"/>
            </a:xfrm>
            <a:custGeom>
              <a:avLst/>
              <a:gdLst>
                <a:gd name="T0" fmla="*/ 0 w 32"/>
                <a:gd name="T1" fmla="*/ 68 h 23"/>
                <a:gd name="T2" fmla="*/ 116 w 32"/>
                <a:gd name="T3" fmla="*/ 0 h 23"/>
                <a:gd name="T4" fmla="*/ 128 w 32"/>
                <a:gd name="T5" fmla="*/ 16 h 23"/>
                <a:gd name="T6" fmla="*/ 20 w 32"/>
                <a:gd name="T7" fmla="*/ 92 h 23"/>
                <a:gd name="T8" fmla="*/ 0 w 32"/>
                <a:gd name="T9" fmla="*/ 68 h 23"/>
                <a:gd name="T10" fmla="*/ 0 60000 65536"/>
                <a:gd name="T11" fmla="*/ 0 60000 65536"/>
                <a:gd name="T12" fmla="*/ 0 60000 65536"/>
                <a:gd name="T13" fmla="*/ 0 60000 65536"/>
                <a:gd name="T14" fmla="*/ 0 60000 65536"/>
                <a:gd name="T15" fmla="*/ 0 w 32"/>
                <a:gd name="T16" fmla="*/ 0 h 23"/>
                <a:gd name="T17" fmla="*/ 32 w 32"/>
                <a:gd name="T18" fmla="*/ 23 h 23"/>
              </a:gdLst>
              <a:ahLst/>
              <a:cxnLst>
                <a:cxn ang="T10">
                  <a:pos x="T0" y="T1"/>
                </a:cxn>
                <a:cxn ang="T11">
                  <a:pos x="T2" y="T3"/>
                </a:cxn>
                <a:cxn ang="T12">
                  <a:pos x="T4" y="T5"/>
                </a:cxn>
                <a:cxn ang="T13">
                  <a:pos x="T6" y="T7"/>
                </a:cxn>
                <a:cxn ang="T14">
                  <a:pos x="T8" y="T9"/>
                </a:cxn>
              </a:cxnLst>
              <a:rect l="T15" t="T16" r="T17" b="T18"/>
              <a:pathLst>
                <a:path w="32" h="23">
                  <a:moveTo>
                    <a:pt x="0" y="17"/>
                  </a:moveTo>
                  <a:cubicBezTo>
                    <a:pt x="0" y="17"/>
                    <a:pt x="26" y="1"/>
                    <a:pt x="29" y="0"/>
                  </a:cubicBezTo>
                  <a:cubicBezTo>
                    <a:pt x="31" y="1"/>
                    <a:pt x="32" y="2"/>
                    <a:pt x="32" y="4"/>
                  </a:cubicBezTo>
                  <a:cubicBezTo>
                    <a:pt x="5" y="23"/>
                    <a:pt x="5" y="23"/>
                    <a:pt x="5" y="23"/>
                  </a:cubicBezTo>
                  <a:lnTo>
                    <a:pt x="0" y="17"/>
                  </a:lnTo>
                  <a:close/>
                </a:path>
              </a:pathLst>
            </a:custGeom>
            <a:solidFill>
              <a:srgbClr val="5D7695"/>
            </a:solidFill>
            <a:ln w="9525">
              <a:noFill/>
              <a:round/>
              <a:headEnd/>
              <a:tailEnd/>
            </a:ln>
          </p:spPr>
          <p:txBody>
            <a:bodyPr/>
            <a:lstStyle/>
            <a:p>
              <a:endParaRPr lang="en-US"/>
            </a:p>
          </p:txBody>
        </p:sp>
        <p:sp>
          <p:nvSpPr>
            <p:cNvPr id="49237" name="Freeform 47"/>
            <p:cNvSpPr>
              <a:spLocks noChangeAspect="1"/>
            </p:cNvSpPr>
            <p:nvPr/>
          </p:nvSpPr>
          <p:spPr bwMode="auto">
            <a:xfrm>
              <a:off x="3237" y="1358"/>
              <a:ext cx="266" cy="460"/>
            </a:xfrm>
            <a:custGeom>
              <a:avLst/>
              <a:gdLst>
                <a:gd name="T0" fmla="*/ 520 w 133"/>
                <a:gd name="T1" fmla="*/ 92 h 230"/>
                <a:gd name="T2" fmla="*/ 16 w 133"/>
                <a:gd name="T3" fmla="*/ 0 h 230"/>
                <a:gd name="T4" fmla="*/ 0 w 133"/>
                <a:gd name="T5" fmla="*/ 12 h 230"/>
                <a:gd name="T6" fmla="*/ 0 w 133"/>
                <a:gd name="T7" fmla="*/ 772 h 230"/>
                <a:gd name="T8" fmla="*/ 16 w 133"/>
                <a:gd name="T9" fmla="*/ 808 h 230"/>
                <a:gd name="T10" fmla="*/ 500 w 133"/>
                <a:gd name="T11" fmla="*/ 912 h 230"/>
                <a:gd name="T12" fmla="*/ 532 w 133"/>
                <a:gd name="T13" fmla="*/ 892 h 230"/>
                <a:gd name="T14" fmla="*/ 532 w 133"/>
                <a:gd name="T15" fmla="*/ 116 h 230"/>
                <a:gd name="T16" fmla="*/ 520 w 133"/>
                <a:gd name="T17" fmla="*/ 92 h 2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3"/>
                <a:gd name="T28" fmla="*/ 0 h 230"/>
                <a:gd name="T29" fmla="*/ 133 w 133"/>
                <a:gd name="T30" fmla="*/ 230 h 2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3" h="230">
                  <a:moveTo>
                    <a:pt x="130" y="23"/>
                  </a:moveTo>
                  <a:cubicBezTo>
                    <a:pt x="57" y="10"/>
                    <a:pt x="10" y="2"/>
                    <a:pt x="4" y="0"/>
                  </a:cubicBezTo>
                  <a:cubicBezTo>
                    <a:pt x="0" y="0"/>
                    <a:pt x="0" y="3"/>
                    <a:pt x="0" y="3"/>
                  </a:cubicBezTo>
                  <a:cubicBezTo>
                    <a:pt x="0" y="3"/>
                    <a:pt x="0" y="185"/>
                    <a:pt x="0" y="193"/>
                  </a:cubicBezTo>
                  <a:cubicBezTo>
                    <a:pt x="0" y="200"/>
                    <a:pt x="1" y="201"/>
                    <a:pt x="4" y="202"/>
                  </a:cubicBezTo>
                  <a:cubicBezTo>
                    <a:pt x="6" y="202"/>
                    <a:pt x="103" y="223"/>
                    <a:pt x="125" y="228"/>
                  </a:cubicBezTo>
                  <a:cubicBezTo>
                    <a:pt x="133" y="230"/>
                    <a:pt x="133" y="225"/>
                    <a:pt x="133" y="223"/>
                  </a:cubicBezTo>
                  <a:cubicBezTo>
                    <a:pt x="133" y="223"/>
                    <a:pt x="133" y="33"/>
                    <a:pt x="133" y="29"/>
                  </a:cubicBezTo>
                  <a:cubicBezTo>
                    <a:pt x="133" y="26"/>
                    <a:pt x="131" y="23"/>
                    <a:pt x="130" y="23"/>
                  </a:cubicBezTo>
                </a:path>
              </a:pathLst>
            </a:custGeom>
            <a:solidFill>
              <a:srgbClr val="8BA6BD"/>
            </a:solidFill>
            <a:ln w="9525">
              <a:noFill/>
              <a:round/>
              <a:headEnd/>
              <a:tailEnd/>
            </a:ln>
          </p:spPr>
          <p:txBody>
            <a:bodyPr/>
            <a:lstStyle/>
            <a:p>
              <a:endParaRPr lang="en-US"/>
            </a:p>
          </p:txBody>
        </p:sp>
        <p:sp>
          <p:nvSpPr>
            <p:cNvPr id="49238" name="Freeform 48"/>
            <p:cNvSpPr>
              <a:spLocks noChangeAspect="1"/>
            </p:cNvSpPr>
            <p:nvPr/>
          </p:nvSpPr>
          <p:spPr bwMode="auto">
            <a:xfrm>
              <a:off x="3245" y="1366"/>
              <a:ext cx="250" cy="440"/>
            </a:xfrm>
            <a:custGeom>
              <a:avLst/>
              <a:gdLst>
                <a:gd name="T0" fmla="*/ 484 w 125"/>
                <a:gd name="T1" fmla="*/ 88 h 220"/>
                <a:gd name="T2" fmla="*/ 16 w 125"/>
                <a:gd name="T3" fmla="*/ 4 h 220"/>
                <a:gd name="T4" fmla="*/ 0 w 125"/>
                <a:gd name="T5" fmla="*/ 12 h 220"/>
                <a:gd name="T6" fmla="*/ 0 w 125"/>
                <a:gd name="T7" fmla="*/ 740 h 220"/>
                <a:gd name="T8" fmla="*/ 16 w 125"/>
                <a:gd name="T9" fmla="*/ 772 h 220"/>
                <a:gd name="T10" fmla="*/ 468 w 125"/>
                <a:gd name="T11" fmla="*/ 872 h 220"/>
                <a:gd name="T12" fmla="*/ 496 w 125"/>
                <a:gd name="T13" fmla="*/ 852 h 220"/>
                <a:gd name="T14" fmla="*/ 496 w 125"/>
                <a:gd name="T15" fmla="*/ 108 h 220"/>
                <a:gd name="T16" fmla="*/ 484 w 125"/>
                <a:gd name="T17" fmla="*/ 88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5"/>
                <a:gd name="T28" fmla="*/ 0 h 220"/>
                <a:gd name="T29" fmla="*/ 125 w 125"/>
                <a:gd name="T30" fmla="*/ 220 h 2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5" h="220">
                  <a:moveTo>
                    <a:pt x="121" y="22"/>
                  </a:moveTo>
                  <a:cubicBezTo>
                    <a:pt x="53" y="10"/>
                    <a:pt x="10" y="2"/>
                    <a:pt x="4" y="1"/>
                  </a:cubicBezTo>
                  <a:cubicBezTo>
                    <a:pt x="0" y="0"/>
                    <a:pt x="0" y="3"/>
                    <a:pt x="0" y="3"/>
                  </a:cubicBezTo>
                  <a:cubicBezTo>
                    <a:pt x="0" y="3"/>
                    <a:pt x="0" y="178"/>
                    <a:pt x="0" y="185"/>
                  </a:cubicBezTo>
                  <a:cubicBezTo>
                    <a:pt x="0" y="192"/>
                    <a:pt x="1" y="192"/>
                    <a:pt x="4" y="193"/>
                  </a:cubicBezTo>
                  <a:cubicBezTo>
                    <a:pt x="5" y="194"/>
                    <a:pt x="97" y="214"/>
                    <a:pt x="117" y="218"/>
                  </a:cubicBezTo>
                  <a:cubicBezTo>
                    <a:pt x="125" y="220"/>
                    <a:pt x="123" y="215"/>
                    <a:pt x="124" y="213"/>
                  </a:cubicBezTo>
                  <a:cubicBezTo>
                    <a:pt x="124" y="213"/>
                    <a:pt x="124" y="31"/>
                    <a:pt x="124" y="27"/>
                  </a:cubicBezTo>
                  <a:cubicBezTo>
                    <a:pt x="124" y="24"/>
                    <a:pt x="123" y="22"/>
                    <a:pt x="121" y="22"/>
                  </a:cubicBezTo>
                </a:path>
              </a:pathLst>
            </a:custGeom>
            <a:solidFill>
              <a:srgbClr val="5D7695"/>
            </a:solidFill>
            <a:ln w="9525">
              <a:noFill/>
              <a:round/>
              <a:headEnd/>
              <a:tailEnd/>
            </a:ln>
          </p:spPr>
          <p:txBody>
            <a:bodyPr/>
            <a:lstStyle/>
            <a:p>
              <a:endParaRPr lang="en-US"/>
            </a:p>
          </p:txBody>
        </p:sp>
        <p:sp>
          <p:nvSpPr>
            <p:cNvPr id="49239" name="Freeform 49"/>
            <p:cNvSpPr>
              <a:spLocks noChangeAspect="1" noEditPoints="1"/>
            </p:cNvSpPr>
            <p:nvPr/>
          </p:nvSpPr>
          <p:spPr bwMode="auto">
            <a:xfrm>
              <a:off x="3243" y="1366"/>
              <a:ext cx="252" cy="438"/>
            </a:xfrm>
            <a:custGeom>
              <a:avLst/>
              <a:gdLst>
                <a:gd name="T0" fmla="*/ 4 w 126"/>
                <a:gd name="T1" fmla="*/ 4 h 219"/>
                <a:gd name="T2" fmla="*/ 0 w 126"/>
                <a:gd name="T3" fmla="*/ 12 h 219"/>
                <a:gd name="T4" fmla="*/ 0 w 126"/>
                <a:gd name="T5" fmla="*/ 740 h 219"/>
                <a:gd name="T6" fmla="*/ 16 w 126"/>
                <a:gd name="T7" fmla="*/ 776 h 219"/>
                <a:gd name="T8" fmla="*/ 184 w 126"/>
                <a:gd name="T9" fmla="*/ 812 h 219"/>
                <a:gd name="T10" fmla="*/ 472 w 126"/>
                <a:gd name="T11" fmla="*/ 876 h 219"/>
                <a:gd name="T12" fmla="*/ 492 w 126"/>
                <a:gd name="T13" fmla="*/ 876 h 219"/>
                <a:gd name="T14" fmla="*/ 500 w 126"/>
                <a:gd name="T15" fmla="*/ 852 h 219"/>
                <a:gd name="T16" fmla="*/ 500 w 126"/>
                <a:gd name="T17" fmla="*/ 108 h 219"/>
                <a:gd name="T18" fmla="*/ 488 w 126"/>
                <a:gd name="T19" fmla="*/ 84 h 219"/>
                <a:gd name="T20" fmla="*/ 488 w 126"/>
                <a:gd name="T21" fmla="*/ 84 h 219"/>
                <a:gd name="T22" fmla="*/ 20 w 126"/>
                <a:gd name="T23" fmla="*/ 0 h 219"/>
                <a:gd name="T24" fmla="*/ 4 w 126"/>
                <a:gd name="T25" fmla="*/ 4 h 219"/>
                <a:gd name="T26" fmla="*/ 476 w 126"/>
                <a:gd name="T27" fmla="*/ 872 h 219"/>
                <a:gd name="T28" fmla="*/ 184 w 126"/>
                <a:gd name="T29" fmla="*/ 808 h 219"/>
                <a:gd name="T30" fmla="*/ 20 w 126"/>
                <a:gd name="T31" fmla="*/ 772 h 219"/>
                <a:gd name="T32" fmla="*/ 4 w 126"/>
                <a:gd name="T33" fmla="*/ 740 h 219"/>
                <a:gd name="T34" fmla="*/ 4 w 126"/>
                <a:gd name="T35" fmla="*/ 12 h 219"/>
                <a:gd name="T36" fmla="*/ 8 w 126"/>
                <a:gd name="T37" fmla="*/ 4 h 219"/>
                <a:gd name="T38" fmla="*/ 20 w 126"/>
                <a:gd name="T39" fmla="*/ 4 h 219"/>
                <a:gd name="T40" fmla="*/ 488 w 126"/>
                <a:gd name="T41" fmla="*/ 88 h 219"/>
                <a:gd name="T42" fmla="*/ 496 w 126"/>
                <a:gd name="T43" fmla="*/ 108 h 219"/>
                <a:gd name="T44" fmla="*/ 496 w 126"/>
                <a:gd name="T45" fmla="*/ 852 h 219"/>
                <a:gd name="T46" fmla="*/ 492 w 126"/>
                <a:gd name="T47" fmla="*/ 872 h 219"/>
                <a:gd name="T48" fmla="*/ 476 w 126"/>
                <a:gd name="T49" fmla="*/ 872 h 2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6"/>
                <a:gd name="T76" fmla="*/ 0 h 219"/>
                <a:gd name="T77" fmla="*/ 126 w 126"/>
                <a:gd name="T78" fmla="*/ 219 h 2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6" h="219">
                  <a:moveTo>
                    <a:pt x="1" y="1"/>
                  </a:moveTo>
                  <a:cubicBezTo>
                    <a:pt x="0" y="2"/>
                    <a:pt x="0" y="3"/>
                    <a:pt x="0" y="3"/>
                  </a:cubicBezTo>
                  <a:cubicBezTo>
                    <a:pt x="0" y="185"/>
                    <a:pt x="0" y="185"/>
                    <a:pt x="0" y="185"/>
                  </a:cubicBezTo>
                  <a:cubicBezTo>
                    <a:pt x="0" y="192"/>
                    <a:pt x="1" y="193"/>
                    <a:pt x="4" y="194"/>
                  </a:cubicBezTo>
                  <a:cubicBezTo>
                    <a:pt x="5" y="194"/>
                    <a:pt x="21" y="197"/>
                    <a:pt x="46" y="203"/>
                  </a:cubicBezTo>
                  <a:cubicBezTo>
                    <a:pt x="118" y="219"/>
                    <a:pt x="118" y="219"/>
                    <a:pt x="118" y="219"/>
                  </a:cubicBezTo>
                  <a:cubicBezTo>
                    <a:pt x="120" y="219"/>
                    <a:pt x="122" y="219"/>
                    <a:pt x="123" y="219"/>
                  </a:cubicBezTo>
                  <a:cubicBezTo>
                    <a:pt x="126" y="217"/>
                    <a:pt x="125" y="214"/>
                    <a:pt x="125" y="213"/>
                  </a:cubicBezTo>
                  <a:cubicBezTo>
                    <a:pt x="125" y="27"/>
                    <a:pt x="125" y="27"/>
                    <a:pt x="125" y="27"/>
                  </a:cubicBezTo>
                  <a:cubicBezTo>
                    <a:pt x="125" y="25"/>
                    <a:pt x="125" y="22"/>
                    <a:pt x="122" y="21"/>
                  </a:cubicBezTo>
                  <a:cubicBezTo>
                    <a:pt x="122" y="21"/>
                    <a:pt x="122" y="21"/>
                    <a:pt x="122" y="21"/>
                  </a:cubicBezTo>
                  <a:cubicBezTo>
                    <a:pt x="5" y="0"/>
                    <a:pt x="5" y="0"/>
                    <a:pt x="5" y="0"/>
                  </a:cubicBezTo>
                  <a:cubicBezTo>
                    <a:pt x="3" y="0"/>
                    <a:pt x="2" y="0"/>
                    <a:pt x="1" y="1"/>
                  </a:cubicBezTo>
                  <a:close/>
                  <a:moveTo>
                    <a:pt x="119" y="218"/>
                  </a:moveTo>
                  <a:cubicBezTo>
                    <a:pt x="46" y="202"/>
                    <a:pt x="46" y="202"/>
                    <a:pt x="46" y="202"/>
                  </a:cubicBezTo>
                  <a:cubicBezTo>
                    <a:pt x="25" y="197"/>
                    <a:pt x="6" y="193"/>
                    <a:pt x="5" y="193"/>
                  </a:cubicBezTo>
                  <a:cubicBezTo>
                    <a:pt x="2" y="192"/>
                    <a:pt x="1" y="192"/>
                    <a:pt x="1" y="185"/>
                  </a:cubicBezTo>
                  <a:cubicBezTo>
                    <a:pt x="1" y="3"/>
                    <a:pt x="1" y="3"/>
                    <a:pt x="1" y="3"/>
                  </a:cubicBezTo>
                  <a:cubicBezTo>
                    <a:pt x="1" y="3"/>
                    <a:pt x="1" y="2"/>
                    <a:pt x="2" y="1"/>
                  </a:cubicBezTo>
                  <a:cubicBezTo>
                    <a:pt x="3" y="1"/>
                    <a:pt x="3" y="1"/>
                    <a:pt x="5" y="1"/>
                  </a:cubicBezTo>
                  <a:cubicBezTo>
                    <a:pt x="122" y="22"/>
                    <a:pt x="122" y="22"/>
                    <a:pt x="122" y="22"/>
                  </a:cubicBezTo>
                  <a:cubicBezTo>
                    <a:pt x="124" y="23"/>
                    <a:pt x="124" y="24"/>
                    <a:pt x="124" y="27"/>
                  </a:cubicBezTo>
                  <a:cubicBezTo>
                    <a:pt x="124" y="213"/>
                    <a:pt x="124" y="213"/>
                    <a:pt x="124" y="213"/>
                  </a:cubicBezTo>
                  <a:cubicBezTo>
                    <a:pt x="124" y="213"/>
                    <a:pt x="124" y="217"/>
                    <a:pt x="123" y="218"/>
                  </a:cubicBezTo>
                  <a:cubicBezTo>
                    <a:pt x="122" y="218"/>
                    <a:pt x="120" y="218"/>
                    <a:pt x="119" y="218"/>
                  </a:cubicBezTo>
                  <a:close/>
                </a:path>
              </a:pathLst>
            </a:custGeom>
            <a:solidFill>
              <a:srgbClr val="2B4F7C"/>
            </a:solidFill>
            <a:ln w="9525">
              <a:noFill/>
              <a:round/>
              <a:headEnd/>
              <a:tailEnd/>
            </a:ln>
          </p:spPr>
          <p:txBody>
            <a:bodyPr/>
            <a:lstStyle/>
            <a:p>
              <a:endParaRPr lang="en-US"/>
            </a:p>
          </p:txBody>
        </p:sp>
        <p:sp>
          <p:nvSpPr>
            <p:cNvPr id="49240" name="Freeform 50"/>
            <p:cNvSpPr>
              <a:spLocks noChangeAspect="1"/>
            </p:cNvSpPr>
            <p:nvPr/>
          </p:nvSpPr>
          <p:spPr bwMode="auto">
            <a:xfrm>
              <a:off x="3355" y="1484"/>
              <a:ext cx="102" cy="40"/>
            </a:xfrm>
            <a:custGeom>
              <a:avLst/>
              <a:gdLst>
                <a:gd name="T0" fmla="*/ 0 w 102"/>
                <a:gd name="T1" fmla="*/ 0 h 40"/>
                <a:gd name="T2" fmla="*/ 0 w 102"/>
                <a:gd name="T3" fmla="*/ 20 h 40"/>
                <a:gd name="T4" fmla="*/ 102 w 102"/>
                <a:gd name="T5" fmla="*/ 40 h 40"/>
                <a:gd name="T6" fmla="*/ 102 w 102"/>
                <a:gd name="T7" fmla="*/ 20 h 40"/>
                <a:gd name="T8" fmla="*/ 0 w 102"/>
                <a:gd name="T9" fmla="*/ 0 h 40"/>
                <a:gd name="T10" fmla="*/ 0 w 102"/>
                <a:gd name="T11" fmla="*/ 0 h 40"/>
                <a:gd name="T12" fmla="*/ 0 60000 65536"/>
                <a:gd name="T13" fmla="*/ 0 60000 65536"/>
                <a:gd name="T14" fmla="*/ 0 60000 65536"/>
                <a:gd name="T15" fmla="*/ 0 60000 65536"/>
                <a:gd name="T16" fmla="*/ 0 60000 65536"/>
                <a:gd name="T17" fmla="*/ 0 60000 65536"/>
                <a:gd name="T18" fmla="*/ 0 w 102"/>
                <a:gd name="T19" fmla="*/ 0 h 40"/>
                <a:gd name="T20" fmla="*/ 102 w 102"/>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102" h="40">
                  <a:moveTo>
                    <a:pt x="0" y="0"/>
                  </a:moveTo>
                  <a:lnTo>
                    <a:pt x="0" y="20"/>
                  </a:lnTo>
                  <a:lnTo>
                    <a:pt x="102" y="40"/>
                  </a:lnTo>
                  <a:lnTo>
                    <a:pt x="102" y="20"/>
                  </a:lnTo>
                  <a:lnTo>
                    <a:pt x="0" y="0"/>
                  </a:lnTo>
                  <a:close/>
                </a:path>
              </a:pathLst>
            </a:custGeom>
            <a:solidFill>
              <a:srgbClr val="0B3966"/>
            </a:solidFill>
            <a:ln w="9525">
              <a:noFill/>
              <a:round/>
              <a:headEnd/>
              <a:tailEnd/>
            </a:ln>
          </p:spPr>
          <p:txBody>
            <a:bodyPr/>
            <a:lstStyle/>
            <a:p>
              <a:endParaRPr lang="en-US"/>
            </a:p>
          </p:txBody>
        </p:sp>
        <p:sp>
          <p:nvSpPr>
            <p:cNvPr id="49241" name="Freeform 51"/>
            <p:cNvSpPr>
              <a:spLocks noChangeAspect="1"/>
            </p:cNvSpPr>
            <p:nvPr/>
          </p:nvSpPr>
          <p:spPr bwMode="auto">
            <a:xfrm>
              <a:off x="3353" y="1482"/>
              <a:ext cx="4" cy="26"/>
            </a:xfrm>
            <a:custGeom>
              <a:avLst/>
              <a:gdLst>
                <a:gd name="T0" fmla="*/ 4 w 4"/>
                <a:gd name="T1" fmla="*/ 26 h 26"/>
                <a:gd name="T2" fmla="*/ 4 w 4"/>
                <a:gd name="T3" fmla="*/ 2 h 26"/>
                <a:gd name="T4" fmla="*/ 0 w 4"/>
                <a:gd name="T5" fmla="*/ 0 h 26"/>
                <a:gd name="T6" fmla="*/ 0 w 4"/>
                <a:gd name="T7" fmla="*/ 26 h 26"/>
                <a:gd name="T8" fmla="*/ 4 w 4"/>
                <a:gd name="T9" fmla="*/ 26 h 26"/>
                <a:gd name="T10" fmla="*/ 4 w 4"/>
                <a:gd name="T11" fmla="*/ 26 h 26"/>
                <a:gd name="T12" fmla="*/ 0 60000 65536"/>
                <a:gd name="T13" fmla="*/ 0 60000 65536"/>
                <a:gd name="T14" fmla="*/ 0 60000 65536"/>
                <a:gd name="T15" fmla="*/ 0 60000 65536"/>
                <a:gd name="T16" fmla="*/ 0 60000 65536"/>
                <a:gd name="T17" fmla="*/ 0 60000 65536"/>
                <a:gd name="T18" fmla="*/ 0 w 4"/>
                <a:gd name="T19" fmla="*/ 0 h 26"/>
                <a:gd name="T20" fmla="*/ 4 w 4"/>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4" h="26">
                  <a:moveTo>
                    <a:pt x="4" y="26"/>
                  </a:moveTo>
                  <a:lnTo>
                    <a:pt x="4" y="2"/>
                  </a:lnTo>
                  <a:lnTo>
                    <a:pt x="0" y="0"/>
                  </a:lnTo>
                  <a:lnTo>
                    <a:pt x="0" y="26"/>
                  </a:lnTo>
                  <a:lnTo>
                    <a:pt x="4" y="26"/>
                  </a:lnTo>
                  <a:close/>
                </a:path>
              </a:pathLst>
            </a:custGeom>
            <a:solidFill>
              <a:srgbClr val="FFFFFF"/>
            </a:solidFill>
            <a:ln w="9525">
              <a:noFill/>
              <a:round/>
              <a:headEnd/>
              <a:tailEnd/>
            </a:ln>
          </p:spPr>
          <p:txBody>
            <a:bodyPr/>
            <a:lstStyle/>
            <a:p>
              <a:endParaRPr lang="en-US"/>
            </a:p>
          </p:txBody>
        </p:sp>
        <p:sp>
          <p:nvSpPr>
            <p:cNvPr id="49242" name="Freeform 52"/>
            <p:cNvSpPr>
              <a:spLocks noChangeAspect="1"/>
            </p:cNvSpPr>
            <p:nvPr/>
          </p:nvSpPr>
          <p:spPr bwMode="auto">
            <a:xfrm>
              <a:off x="3353" y="1504"/>
              <a:ext cx="104" cy="24"/>
            </a:xfrm>
            <a:custGeom>
              <a:avLst/>
              <a:gdLst>
                <a:gd name="T0" fmla="*/ 4 w 104"/>
                <a:gd name="T1" fmla="*/ 0 h 24"/>
                <a:gd name="T2" fmla="*/ 4 w 104"/>
                <a:gd name="T3" fmla="*/ 4 h 24"/>
                <a:gd name="T4" fmla="*/ 0 w 104"/>
                <a:gd name="T5" fmla="*/ 4 h 24"/>
                <a:gd name="T6" fmla="*/ 0 w 104"/>
                <a:gd name="T7" fmla="*/ 4 h 24"/>
                <a:gd name="T8" fmla="*/ 0 w 104"/>
                <a:gd name="T9" fmla="*/ 4 h 24"/>
                <a:gd name="T10" fmla="*/ 104 w 104"/>
                <a:gd name="T11" fmla="*/ 24 h 24"/>
                <a:gd name="T12" fmla="*/ 104 w 104"/>
                <a:gd name="T13" fmla="*/ 20 h 24"/>
                <a:gd name="T14" fmla="*/ 104 w 104"/>
                <a:gd name="T15" fmla="*/ 20 h 24"/>
                <a:gd name="T16" fmla="*/ 4 w 104"/>
                <a:gd name="T17" fmla="*/ 0 h 24"/>
                <a:gd name="T18" fmla="*/ 4 w 10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
                <a:gd name="T31" fmla="*/ 0 h 24"/>
                <a:gd name="T32" fmla="*/ 104 w 10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 h="24">
                  <a:moveTo>
                    <a:pt x="4" y="0"/>
                  </a:moveTo>
                  <a:lnTo>
                    <a:pt x="4" y="4"/>
                  </a:lnTo>
                  <a:lnTo>
                    <a:pt x="0" y="4"/>
                  </a:lnTo>
                  <a:lnTo>
                    <a:pt x="104" y="24"/>
                  </a:lnTo>
                  <a:lnTo>
                    <a:pt x="104" y="20"/>
                  </a:lnTo>
                  <a:lnTo>
                    <a:pt x="4" y="0"/>
                  </a:lnTo>
                  <a:close/>
                </a:path>
              </a:pathLst>
            </a:custGeom>
            <a:solidFill>
              <a:srgbClr val="EAEBF0"/>
            </a:solidFill>
            <a:ln w="9525">
              <a:noFill/>
              <a:round/>
              <a:headEnd/>
              <a:tailEnd/>
            </a:ln>
          </p:spPr>
          <p:txBody>
            <a:bodyPr/>
            <a:lstStyle/>
            <a:p>
              <a:endParaRPr lang="en-US"/>
            </a:p>
          </p:txBody>
        </p:sp>
        <p:sp>
          <p:nvSpPr>
            <p:cNvPr id="49243" name="Freeform 53"/>
            <p:cNvSpPr>
              <a:spLocks noChangeAspect="1"/>
            </p:cNvSpPr>
            <p:nvPr/>
          </p:nvSpPr>
          <p:spPr bwMode="auto">
            <a:xfrm>
              <a:off x="3357" y="1504"/>
              <a:ext cx="100" cy="20"/>
            </a:xfrm>
            <a:custGeom>
              <a:avLst/>
              <a:gdLst>
                <a:gd name="T0" fmla="*/ 0 w 100"/>
                <a:gd name="T1" fmla="*/ 0 h 20"/>
                <a:gd name="T2" fmla="*/ 0 w 100"/>
                <a:gd name="T3" fmla="*/ 0 h 20"/>
                <a:gd name="T4" fmla="*/ 0 w 100"/>
                <a:gd name="T5" fmla="*/ 0 h 20"/>
                <a:gd name="T6" fmla="*/ 100 w 100"/>
                <a:gd name="T7" fmla="*/ 20 h 20"/>
                <a:gd name="T8" fmla="*/ 100 w 100"/>
                <a:gd name="T9" fmla="*/ 20 h 20"/>
                <a:gd name="T10" fmla="*/ 0 w 100"/>
                <a:gd name="T11" fmla="*/ 0 h 20"/>
                <a:gd name="T12" fmla="*/ 0 w 100"/>
                <a:gd name="T13" fmla="*/ 0 h 20"/>
                <a:gd name="T14" fmla="*/ 0 60000 65536"/>
                <a:gd name="T15" fmla="*/ 0 60000 65536"/>
                <a:gd name="T16" fmla="*/ 0 60000 65536"/>
                <a:gd name="T17" fmla="*/ 0 60000 65536"/>
                <a:gd name="T18" fmla="*/ 0 60000 65536"/>
                <a:gd name="T19" fmla="*/ 0 60000 65536"/>
                <a:gd name="T20" fmla="*/ 0 60000 65536"/>
                <a:gd name="T21" fmla="*/ 0 w 100"/>
                <a:gd name="T22" fmla="*/ 0 h 20"/>
                <a:gd name="T23" fmla="*/ 100 w 100"/>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20">
                  <a:moveTo>
                    <a:pt x="0" y="0"/>
                  </a:moveTo>
                  <a:lnTo>
                    <a:pt x="0" y="0"/>
                  </a:lnTo>
                  <a:lnTo>
                    <a:pt x="100" y="20"/>
                  </a:lnTo>
                  <a:lnTo>
                    <a:pt x="0" y="0"/>
                  </a:lnTo>
                  <a:close/>
                </a:path>
              </a:pathLst>
            </a:custGeom>
            <a:solidFill>
              <a:srgbClr val="DADEE9"/>
            </a:solidFill>
            <a:ln w="9525">
              <a:noFill/>
              <a:round/>
              <a:headEnd/>
              <a:tailEnd/>
            </a:ln>
          </p:spPr>
          <p:txBody>
            <a:bodyPr/>
            <a:lstStyle/>
            <a:p>
              <a:endParaRPr lang="en-US"/>
            </a:p>
          </p:txBody>
        </p:sp>
        <p:sp>
          <p:nvSpPr>
            <p:cNvPr id="49244" name="Freeform 54"/>
            <p:cNvSpPr>
              <a:spLocks noChangeAspect="1"/>
            </p:cNvSpPr>
            <p:nvPr/>
          </p:nvSpPr>
          <p:spPr bwMode="auto">
            <a:xfrm>
              <a:off x="3353" y="1504"/>
              <a:ext cx="4" cy="4"/>
            </a:xfrm>
            <a:custGeom>
              <a:avLst/>
              <a:gdLst>
                <a:gd name="T0" fmla="*/ 4 w 4"/>
                <a:gd name="T1" fmla="*/ 0 h 4"/>
                <a:gd name="T2" fmla="*/ 0 w 4"/>
                <a:gd name="T3" fmla="*/ 4 h 4"/>
                <a:gd name="T4" fmla="*/ 0 w 4"/>
                <a:gd name="T5" fmla="*/ 4 h 4"/>
                <a:gd name="T6" fmla="*/ 4 w 4"/>
                <a:gd name="T7" fmla="*/ 4 h 4"/>
                <a:gd name="T8" fmla="*/ 4 w 4"/>
                <a:gd name="T9" fmla="*/ 0 h 4"/>
                <a:gd name="T10" fmla="*/ 4 w 4"/>
                <a:gd name="T11" fmla="*/ 0 h 4"/>
                <a:gd name="T12" fmla="*/ 4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4" y="0"/>
                  </a:moveTo>
                  <a:lnTo>
                    <a:pt x="0" y="4"/>
                  </a:lnTo>
                  <a:lnTo>
                    <a:pt x="4" y="4"/>
                  </a:lnTo>
                  <a:lnTo>
                    <a:pt x="4" y="0"/>
                  </a:lnTo>
                  <a:close/>
                </a:path>
              </a:pathLst>
            </a:custGeom>
            <a:solidFill>
              <a:srgbClr val="FFFFFF"/>
            </a:solidFill>
            <a:ln w="9525">
              <a:noFill/>
              <a:round/>
              <a:headEnd/>
              <a:tailEnd/>
            </a:ln>
          </p:spPr>
          <p:txBody>
            <a:bodyPr/>
            <a:lstStyle/>
            <a:p>
              <a:endParaRPr lang="en-US"/>
            </a:p>
          </p:txBody>
        </p:sp>
        <p:sp>
          <p:nvSpPr>
            <p:cNvPr id="49245" name="Freeform 55"/>
            <p:cNvSpPr>
              <a:spLocks noChangeAspect="1"/>
            </p:cNvSpPr>
            <p:nvPr/>
          </p:nvSpPr>
          <p:spPr bwMode="auto">
            <a:xfrm>
              <a:off x="3317" y="1428"/>
              <a:ext cx="140" cy="48"/>
            </a:xfrm>
            <a:custGeom>
              <a:avLst/>
              <a:gdLst>
                <a:gd name="T0" fmla="*/ 0 w 140"/>
                <a:gd name="T1" fmla="*/ 0 h 48"/>
                <a:gd name="T2" fmla="*/ 0 w 140"/>
                <a:gd name="T3" fmla="*/ 20 h 48"/>
                <a:gd name="T4" fmla="*/ 140 w 140"/>
                <a:gd name="T5" fmla="*/ 48 h 48"/>
                <a:gd name="T6" fmla="*/ 140 w 140"/>
                <a:gd name="T7" fmla="*/ 26 h 48"/>
                <a:gd name="T8" fmla="*/ 0 w 140"/>
                <a:gd name="T9" fmla="*/ 0 h 48"/>
                <a:gd name="T10" fmla="*/ 0 w 140"/>
                <a:gd name="T11" fmla="*/ 0 h 48"/>
                <a:gd name="T12" fmla="*/ 0 60000 65536"/>
                <a:gd name="T13" fmla="*/ 0 60000 65536"/>
                <a:gd name="T14" fmla="*/ 0 60000 65536"/>
                <a:gd name="T15" fmla="*/ 0 60000 65536"/>
                <a:gd name="T16" fmla="*/ 0 60000 65536"/>
                <a:gd name="T17" fmla="*/ 0 60000 65536"/>
                <a:gd name="T18" fmla="*/ 0 w 140"/>
                <a:gd name="T19" fmla="*/ 0 h 48"/>
                <a:gd name="T20" fmla="*/ 140 w 140"/>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40" h="48">
                  <a:moveTo>
                    <a:pt x="0" y="0"/>
                  </a:moveTo>
                  <a:lnTo>
                    <a:pt x="0" y="20"/>
                  </a:lnTo>
                  <a:lnTo>
                    <a:pt x="140" y="48"/>
                  </a:lnTo>
                  <a:lnTo>
                    <a:pt x="140" y="26"/>
                  </a:lnTo>
                  <a:lnTo>
                    <a:pt x="0" y="0"/>
                  </a:lnTo>
                  <a:close/>
                </a:path>
              </a:pathLst>
            </a:custGeom>
            <a:solidFill>
              <a:srgbClr val="0B3966"/>
            </a:solidFill>
            <a:ln w="9525">
              <a:noFill/>
              <a:round/>
              <a:headEnd/>
              <a:tailEnd/>
            </a:ln>
          </p:spPr>
          <p:txBody>
            <a:bodyPr/>
            <a:lstStyle/>
            <a:p>
              <a:endParaRPr lang="en-US"/>
            </a:p>
          </p:txBody>
        </p:sp>
        <p:sp>
          <p:nvSpPr>
            <p:cNvPr id="49246" name="Freeform 56"/>
            <p:cNvSpPr>
              <a:spLocks noChangeAspect="1"/>
            </p:cNvSpPr>
            <p:nvPr/>
          </p:nvSpPr>
          <p:spPr bwMode="auto">
            <a:xfrm>
              <a:off x="3315" y="1426"/>
              <a:ext cx="4" cy="26"/>
            </a:xfrm>
            <a:custGeom>
              <a:avLst/>
              <a:gdLst>
                <a:gd name="T0" fmla="*/ 4 w 4"/>
                <a:gd name="T1" fmla="*/ 24 h 26"/>
                <a:gd name="T2" fmla="*/ 4 w 4"/>
                <a:gd name="T3" fmla="*/ 2 h 26"/>
                <a:gd name="T4" fmla="*/ 0 w 4"/>
                <a:gd name="T5" fmla="*/ 0 h 26"/>
                <a:gd name="T6" fmla="*/ 0 w 4"/>
                <a:gd name="T7" fmla="*/ 26 h 26"/>
                <a:gd name="T8" fmla="*/ 4 w 4"/>
                <a:gd name="T9" fmla="*/ 24 h 26"/>
                <a:gd name="T10" fmla="*/ 4 w 4"/>
                <a:gd name="T11" fmla="*/ 24 h 26"/>
                <a:gd name="T12" fmla="*/ 0 60000 65536"/>
                <a:gd name="T13" fmla="*/ 0 60000 65536"/>
                <a:gd name="T14" fmla="*/ 0 60000 65536"/>
                <a:gd name="T15" fmla="*/ 0 60000 65536"/>
                <a:gd name="T16" fmla="*/ 0 60000 65536"/>
                <a:gd name="T17" fmla="*/ 0 60000 65536"/>
                <a:gd name="T18" fmla="*/ 0 w 4"/>
                <a:gd name="T19" fmla="*/ 0 h 26"/>
                <a:gd name="T20" fmla="*/ 4 w 4"/>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4" h="26">
                  <a:moveTo>
                    <a:pt x="4" y="24"/>
                  </a:moveTo>
                  <a:lnTo>
                    <a:pt x="4" y="2"/>
                  </a:lnTo>
                  <a:lnTo>
                    <a:pt x="0" y="0"/>
                  </a:lnTo>
                  <a:lnTo>
                    <a:pt x="0" y="26"/>
                  </a:lnTo>
                  <a:lnTo>
                    <a:pt x="4" y="24"/>
                  </a:lnTo>
                  <a:close/>
                </a:path>
              </a:pathLst>
            </a:custGeom>
            <a:solidFill>
              <a:srgbClr val="FFFFFF"/>
            </a:solidFill>
            <a:ln w="9525">
              <a:noFill/>
              <a:round/>
              <a:headEnd/>
              <a:tailEnd/>
            </a:ln>
          </p:spPr>
          <p:txBody>
            <a:bodyPr/>
            <a:lstStyle/>
            <a:p>
              <a:endParaRPr lang="en-US"/>
            </a:p>
          </p:txBody>
        </p:sp>
        <p:sp>
          <p:nvSpPr>
            <p:cNvPr id="49247" name="Freeform 57"/>
            <p:cNvSpPr>
              <a:spLocks noChangeAspect="1"/>
            </p:cNvSpPr>
            <p:nvPr/>
          </p:nvSpPr>
          <p:spPr bwMode="auto">
            <a:xfrm>
              <a:off x="3315" y="1450"/>
              <a:ext cx="142" cy="30"/>
            </a:xfrm>
            <a:custGeom>
              <a:avLst/>
              <a:gdLst>
                <a:gd name="T0" fmla="*/ 4 w 142"/>
                <a:gd name="T1" fmla="*/ 0 h 30"/>
                <a:gd name="T2" fmla="*/ 4 w 142"/>
                <a:gd name="T3" fmla="*/ 0 h 30"/>
                <a:gd name="T4" fmla="*/ 0 w 142"/>
                <a:gd name="T5" fmla="*/ 2 h 30"/>
                <a:gd name="T6" fmla="*/ 142 w 142"/>
                <a:gd name="T7" fmla="*/ 30 h 30"/>
                <a:gd name="T8" fmla="*/ 142 w 142"/>
                <a:gd name="T9" fmla="*/ 26 h 30"/>
                <a:gd name="T10" fmla="*/ 142 w 142"/>
                <a:gd name="T11" fmla="*/ 26 h 30"/>
                <a:gd name="T12" fmla="*/ 4 w 142"/>
                <a:gd name="T13" fmla="*/ 0 h 30"/>
                <a:gd name="T14" fmla="*/ 4 w 142"/>
                <a:gd name="T15" fmla="*/ 0 h 30"/>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30"/>
                <a:gd name="T26" fmla="*/ 142 w 142"/>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30">
                  <a:moveTo>
                    <a:pt x="4" y="0"/>
                  </a:moveTo>
                  <a:lnTo>
                    <a:pt x="4" y="0"/>
                  </a:lnTo>
                  <a:lnTo>
                    <a:pt x="0" y="2"/>
                  </a:lnTo>
                  <a:lnTo>
                    <a:pt x="142" y="30"/>
                  </a:lnTo>
                  <a:lnTo>
                    <a:pt x="142" y="26"/>
                  </a:lnTo>
                  <a:lnTo>
                    <a:pt x="4" y="0"/>
                  </a:lnTo>
                  <a:close/>
                </a:path>
              </a:pathLst>
            </a:custGeom>
            <a:solidFill>
              <a:srgbClr val="EAEBF0"/>
            </a:solidFill>
            <a:ln w="9525">
              <a:noFill/>
              <a:round/>
              <a:headEnd/>
              <a:tailEnd/>
            </a:ln>
          </p:spPr>
          <p:txBody>
            <a:bodyPr/>
            <a:lstStyle/>
            <a:p>
              <a:endParaRPr lang="en-US"/>
            </a:p>
          </p:txBody>
        </p:sp>
        <p:sp>
          <p:nvSpPr>
            <p:cNvPr id="49248" name="Freeform 58"/>
            <p:cNvSpPr>
              <a:spLocks noChangeAspect="1"/>
            </p:cNvSpPr>
            <p:nvPr/>
          </p:nvSpPr>
          <p:spPr bwMode="auto">
            <a:xfrm>
              <a:off x="3319" y="1448"/>
              <a:ext cx="138" cy="28"/>
            </a:xfrm>
            <a:custGeom>
              <a:avLst/>
              <a:gdLst>
                <a:gd name="T0" fmla="*/ 0 w 138"/>
                <a:gd name="T1" fmla="*/ 0 h 28"/>
                <a:gd name="T2" fmla="*/ 0 w 138"/>
                <a:gd name="T3" fmla="*/ 2 h 28"/>
                <a:gd name="T4" fmla="*/ 138 w 138"/>
                <a:gd name="T5" fmla="*/ 28 h 28"/>
                <a:gd name="T6" fmla="*/ 138 w 138"/>
                <a:gd name="T7" fmla="*/ 28 h 28"/>
                <a:gd name="T8" fmla="*/ 0 w 138"/>
                <a:gd name="T9" fmla="*/ 0 h 28"/>
                <a:gd name="T10" fmla="*/ 0 w 138"/>
                <a:gd name="T11" fmla="*/ 0 h 28"/>
                <a:gd name="T12" fmla="*/ 0 60000 65536"/>
                <a:gd name="T13" fmla="*/ 0 60000 65536"/>
                <a:gd name="T14" fmla="*/ 0 60000 65536"/>
                <a:gd name="T15" fmla="*/ 0 60000 65536"/>
                <a:gd name="T16" fmla="*/ 0 60000 65536"/>
                <a:gd name="T17" fmla="*/ 0 60000 65536"/>
                <a:gd name="T18" fmla="*/ 0 w 138"/>
                <a:gd name="T19" fmla="*/ 0 h 28"/>
                <a:gd name="T20" fmla="*/ 138 w 138"/>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138" h="28">
                  <a:moveTo>
                    <a:pt x="0" y="0"/>
                  </a:moveTo>
                  <a:lnTo>
                    <a:pt x="0" y="2"/>
                  </a:lnTo>
                  <a:lnTo>
                    <a:pt x="138" y="28"/>
                  </a:lnTo>
                  <a:lnTo>
                    <a:pt x="0" y="0"/>
                  </a:lnTo>
                  <a:close/>
                </a:path>
              </a:pathLst>
            </a:custGeom>
            <a:solidFill>
              <a:srgbClr val="DADEE9"/>
            </a:solidFill>
            <a:ln w="9525">
              <a:noFill/>
              <a:round/>
              <a:headEnd/>
              <a:tailEnd/>
            </a:ln>
          </p:spPr>
          <p:txBody>
            <a:bodyPr/>
            <a:lstStyle/>
            <a:p>
              <a:endParaRPr lang="en-US"/>
            </a:p>
          </p:txBody>
        </p:sp>
        <p:sp>
          <p:nvSpPr>
            <p:cNvPr id="49249" name="Freeform 59"/>
            <p:cNvSpPr>
              <a:spLocks noChangeAspect="1"/>
            </p:cNvSpPr>
            <p:nvPr/>
          </p:nvSpPr>
          <p:spPr bwMode="auto">
            <a:xfrm>
              <a:off x="3315" y="1448"/>
              <a:ext cx="4" cy="4"/>
            </a:xfrm>
            <a:custGeom>
              <a:avLst/>
              <a:gdLst>
                <a:gd name="T0" fmla="*/ 4 w 4"/>
                <a:gd name="T1" fmla="*/ 0 h 4"/>
                <a:gd name="T2" fmla="*/ 0 w 4"/>
                <a:gd name="T3" fmla="*/ 4 h 4"/>
                <a:gd name="T4" fmla="*/ 0 w 4"/>
                <a:gd name="T5" fmla="*/ 4 h 4"/>
                <a:gd name="T6" fmla="*/ 4 w 4"/>
                <a:gd name="T7" fmla="*/ 2 h 4"/>
                <a:gd name="T8" fmla="*/ 4 w 4"/>
                <a:gd name="T9" fmla="*/ 2 h 4"/>
                <a:gd name="T10" fmla="*/ 4 w 4"/>
                <a:gd name="T11" fmla="*/ 0 h 4"/>
                <a:gd name="T12" fmla="*/ 4 w 4"/>
                <a:gd name="T13" fmla="*/ 0 h 4"/>
                <a:gd name="T14" fmla="*/ 4 w 4"/>
                <a:gd name="T15" fmla="*/ 0 h 4"/>
                <a:gd name="T16" fmla="*/ 0 60000 65536"/>
                <a:gd name="T17" fmla="*/ 0 60000 65536"/>
                <a:gd name="T18" fmla="*/ 0 60000 65536"/>
                <a:gd name="T19" fmla="*/ 0 60000 65536"/>
                <a:gd name="T20" fmla="*/ 0 60000 65536"/>
                <a:gd name="T21" fmla="*/ 0 60000 65536"/>
                <a:gd name="T22" fmla="*/ 0 60000 65536"/>
                <a:gd name="T23" fmla="*/ 0 60000 65536"/>
                <a:gd name="T24" fmla="*/ 0 w 4"/>
                <a:gd name="T25" fmla="*/ 0 h 4"/>
                <a:gd name="T26" fmla="*/ 4 w 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 h="4">
                  <a:moveTo>
                    <a:pt x="4" y="0"/>
                  </a:moveTo>
                  <a:lnTo>
                    <a:pt x="0" y="4"/>
                  </a:lnTo>
                  <a:lnTo>
                    <a:pt x="4" y="2"/>
                  </a:lnTo>
                  <a:lnTo>
                    <a:pt x="4" y="0"/>
                  </a:lnTo>
                  <a:close/>
                </a:path>
              </a:pathLst>
            </a:custGeom>
            <a:solidFill>
              <a:srgbClr val="FFFFFF"/>
            </a:solidFill>
            <a:ln w="9525">
              <a:noFill/>
              <a:round/>
              <a:headEnd/>
              <a:tailEnd/>
            </a:ln>
          </p:spPr>
          <p:txBody>
            <a:bodyPr/>
            <a:lstStyle/>
            <a:p>
              <a:endParaRPr lang="en-US"/>
            </a:p>
          </p:txBody>
        </p:sp>
        <p:sp>
          <p:nvSpPr>
            <p:cNvPr id="49250" name="Freeform 60"/>
            <p:cNvSpPr>
              <a:spLocks noChangeAspect="1"/>
            </p:cNvSpPr>
            <p:nvPr/>
          </p:nvSpPr>
          <p:spPr bwMode="auto">
            <a:xfrm>
              <a:off x="3349" y="1628"/>
              <a:ext cx="108" cy="34"/>
            </a:xfrm>
            <a:custGeom>
              <a:avLst/>
              <a:gdLst>
                <a:gd name="T0" fmla="*/ 0 w 108"/>
                <a:gd name="T1" fmla="*/ 0 h 34"/>
                <a:gd name="T2" fmla="*/ 0 w 108"/>
                <a:gd name="T3" fmla="*/ 12 h 34"/>
                <a:gd name="T4" fmla="*/ 108 w 108"/>
                <a:gd name="T5" fmla="*/ 34 h 34"/>
                <a:gd name="T6" fmla="*/ 108 w 108"/>
                <a:gd name="T7" fmla="*/ 22 h 34"/>
                <a:gd name="T8" fmla="*/ 0 w 108"/>
                <a:gd name="T9" fmla="*/ 0 h 34"/>
                <a:gd name="T10" fmla="*/ 0 w 108"/>
                <a:gd name="T11" fmla="*/ 0 h 34"/>
                <a:gd name="T12" fmla="*/ 0 60000 65536"/>
                <a:gd name="T13" fmla="*/ 0 60000 65536"/>
                <a:gd name="T14" fmla="*/ 0 60000 65536"/>
                <a:gd name="T15" fmla="*/ 0 60000 65536"/>
                <a:gd name="T16" fmla="*/ 0 60000 65536"/>
                <a:gd name="T17" fmla="*/ 0 60000 65536"/>
                <a:gd name="T18" fmla="*/ 0 w 108"/>
                <a:gd name="T19" fmla="*/ 0 h 34"/>
                <a:gd name="T20" fmla="*/ 108 w 10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108" h="34">
                  <a:moveTo>
                    <a:pt x="0" y="0"/>
                  </a:moveTo>
                  <a:lnTo>
                    <a:pt x="0" y="12"/>
                  </a:lnTo>
                  <a:lnTo>
                    <a:pt x="108" y="34"/>
                  </a:lnTo>
                  <a:lnTo>
                    <a:pt x="108" y="22"/>
                  </a:lnTo>
                  <a:lnTo>
                    <a:pt x="0" y="0"/>
                  </a:lnTo>
                  <a:close/>
                </a:path>
              </a:pathLst>
            </a:custGeom>
            <a:solidFill>
              <a:srgbClr val="0B3966"/>
            </a:solidFill>
            <a:ln w="9525">
              <a:noFill/>
              <a:round/>
              <a:headEnd/>
              <a:tailEnd/>
            </a:ln>
          </p:spPr>
          <p:txBody>
            <a:bodyPr/>
            <a:lstStyle/>
            <a:p>
              <a:endParaRPr lang="en-US"/>
            </a:p>
          </p:txBody>
        </p:sp>
        <p:sp>
          <p:nvSpPr>
            <p:cNvPr id="49251" name="Freeform 61"/>
            <p:cNvSpPr>
              <a:spLocks noChangeAspect="1"/>
            </p:cNvSpPr>
            <p:nvPr/>
          </p:nvSpPr>
          <p:spPr bwMode="auto">
            <a:xfrm>
              <a:off x="3349" y="1618"/>
              <a:ext cx="108" cy="34"/>
            </a:xfrm>
            <a:custGeom>
              <a:avLst/>
              <a:gdLst>
                <a:gd name="T0" fmla="*/ 0 w 108"/>
                <a:gd name="T1" fmla="*/ 0 h 34"/>
                <a:gd name="T2" fmla="*/ 0 w 108"/>
                <a:gd name="T3" fmla="*/ 12 h 34"/>
                <a:gd name="T4" fmla="*/ 108 w 108"/>
                <a:gd name="T5" fmla="*/ 34 h 34"/>
                <a:gd name="T6" fmla="*/ 108 w 108"/>
                <a:gd name="T7" fmla="*/ 22 h 34"/>
                <a:gd name="T8" fmla="*/ 0 w 108"/>
                <a:gd name="T9" fmla="*/ 0 h 34"/>
                <a:gd name="T10" fmla="*/ 0 w 108"/>
                <a:gd name="T11" fmla="*/ 0 h 34"/>
                <a:gd name="T12" fmla="*/ 0 60000 65536"/>
                <a:gd name="T13" fmla="*/ 0 60000 65536"/>
                <a:gd name="T14" fmla="*/ 0 60000 65536"/>
                <a:gd name="T15" fmla="*/ 0 60000 65536"/>
                <a:gd name="T16" fmla="*/ 0 60000 65536"/>
                <a:gd name="T17" fmla="*/ 0 60000 65536"/>
                <a:gd name="T18" fmla="*/ 0 w 108"/>
                <a:gd name="T19" fmla="*/ 0 h 34"/>
                <a:gd name="T20" fmla="*/ 108 w 10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108" h="34">
                  <a:moveTo>
                    <a:pt x="0" y="0"/>
                  </a:moveTo>
                  <a:lnTo>
                    <a:pt x="0" y="12"/>
                  </a:lnTo>
                  <a:lnTo>
                    <a:pt x="108" y="34"/>
                  </a:lnTo>
                  <a:lnTo>
                    <a:pt x="108" y="22"/>
                  </a:lnTo>
                  <a:lnTo>
                    <a:pt x="0" y="0"/>
                  </a:lnTo>
                  <a:close/>
                </a:path>
              </a:pathLst>
            </a:custGeom>
            <a:solidFill>
              <a:srgbClr val="FFFFFF"/>
            </a:solidFill>
            <a:ln w="9525">
              <a:noFill/>
              <a:round/>
              <a:headEnd/>
              <a:tailEnd/>
            </a:ln>
          </p:spPr>
          <p:txBody>
            <a:bodyPr/>
            <a:lstStyle/>
            <a:p>
              <a:endParaRPr lang="en-US"/>
            </a:p>
          </p:txBody>
        </p:sp>
        <p:sp>
          <p:nvSpPr>
            <p:cNvPr id="49252" name="Freeform 62"/>
            <p:cNvSpPr>
              <a:spLocks noChangeAspect="1"/>
            </p:cNvSpPr>
            <p:nvPr/>
          </p:nvSpPr>
          <p:spPr bwMode="auto">
            <a:xfrm>
              <a:off x="3349" y="1662"/>
              <a:ext cx="108" cy="34"/>
            </a:xfrm>
            <a:custGeom>
              <a:avLst/>
              <a:gdLst>
                <a:gd name="T0" fmla="*/ 0 w 108"/>
                <a:gd name="T1" fmla="*/ 0 h 34"/>
                <a:gd name="T2" fmla="*/ 0 w 108"/>
                <a:gd name="T3" fmla="*/ 12 h 34"/>
                <a:gd name="T4" fmla="*/ 108 w 108"/>
                <a:gd name="T5" fmla="*/ 34 h 34"/>
                <a:gd name="T6" fmla="*/ 108 w 108"/>
                <a:gd name="T7" fmla="*/ 22 h 34"/>
                <a:gd name="T8" fmla="*/ 0 w 108"/>
                <a:gd name="T9" fmla="*/ 0 h 34"/>
                <a:gd name="T10" fmla="*/ 0 w 108"/>
                <a:gd name="T11" fmla="*/ 0 h 34"/>
                <a:gd name="T12" fmla="*/ 0 60000 65536"/>
                <a:gd name="T13" fmla="*/ 0 60000 65536"/>
                <a:gd name="T14" fmla="*/ 0 60000 65536"/>
                <a:gd name="T15" fmla="*/ 0 60000 65536"/>
                <a:gd name="T16" fmla="*/ 0 60000 65536"/>
                <a:gd name="T17" fmla="*/ 0 60000 65536"/>
                <a:gd name="T18" fmla="*/ 0 w 108"/>
                <a:gd name="T19" fmla="*/ 0 h 34"/>
                <a:gd name="T20" fmla="*/ 108 w 10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108" h="34">
                  <a:moveTo>
                    <a:pt x="0" y="0"/>
                  </a:moveTo>
                  <a:lnTo>
                    <a:pt x="0" y="12"/>
                  </a:lnTo>
                  <a:lnTo>
                    <a:pt x="108" y="34"/>
                  </a:lnTo>
                  <a:lnTo>
                    <a:pt x="108" y="22"/>
                  </a:lnTo>
                  <a:lnTo>
                    <a:pt x="0" y="0"/>
                  </a:lnTo>
                  <a:close/>
                </a:path>
              </a:pathLst>
            </a:custGeom>
            <a:solidFill>
              <a:srgbClr val="0B3966"/>
            </a:solidFill>
            <a:ln w="9525">
              <a:noFill/>
              <a:round/>
              <a:headEnd/>
              <a:tailEnd/>
            </a:ln>
          </p:spPr>
          <p:txBody>
            <a:bodyPr/>
            <a:lstStyle/>
            <a:p>
              <a:endParaRPr lang="en-US"/>
            </a:p>
          </p:txBody>
        </p:sp>
        <p:sp>
          <p:nvSpPr>
            <p:cNvPr id="49253" name="Freeform 63"/>
            <p:cNvSpPr>
              <a:spLocks noChangeAspect="1"/>
            </p:cNvSpPr>
            <p:nvPr/>
          </p:nvSpPr>
          <p:spPr bwMode="auto">
            <a:xfrm>
              <a:off x="3349" y="1652"/>
              <a:ext cx="108" cy="34"/>
            </a:xfrm>
            <a:custGeom>
              <a:avLst/>
              <a:gdLst>
                <a:gd name="T0" fmla="*/ 0 w 108"/>
                <a:gd name="T1" fmla="*/ 0 h 34"/>
                <a:gd name="T2" fmla="*/ 0 w 108"/>
                <a:gd name="T3" fmla="*/ 12 h 34"/>
                <a:gd name="T4" fmla="*/ 108 w 108"/>
                <a:gd name="T5" fmla="*/ 34 h 34"/>
                <a:gd name="T6" fmla="*/ 108 w 108"/>
                <a:gd name="T7" fmla="*/ 22 h 34"/>
                <a:gd name="T8" fmla="*/ 0 w 108"/>
                <a:gd name="T9" fmla="*/ 0 h 34"/>
                <a:gd name="T10" fmla="*/ 0 w 108"/>
                <a:gd name="T11" fmla="*/ 0 h 34"/>
                <a:gd name="T12" fmla="*/ 0 60000 65536"/>
                <a:gd name="T13" fmla="*/ 0 60000 65536"/>
                <a:gd name="T14" fmla="*/ 0 60000 65536"/>
                <a:gd name="T15" fmla="*/ 0 60000 65536"/>
                <a:gd name="T16" fmla="*/ 0 60000 65536"/>
                <a:gd name="T17" fmla="*/ 0 60000 65536"/>
                <a:gd name="T18" fmla="*/ 0 w 108"/>
                <a:gd name="T19" fmla="*/ 0 h 34"/>
                <a:gd name="T20" fmla="*/ 108 w 10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108" h="34">
                  <a:moveTo>
                    <a:pt x="0" y="0"/>
                  </a:moveTo>
                  <a:lnTo>
                    <a:pt x="0" y="12"/>
                  </a:lnTo>
                  <a:lnTo>
                    <a:pt x="108" y="34"/>
                  </a:lnTo>
                  <a:lnTo>
                    <a:pt x="108" y="22"/>
                  </a:lnTo>
                  <a:lnTo>
                    <a:pt x="0" y="0"/>
                  </a:lnTo>
                  <a:close/>
                </a:path>
              </a:pathLst>
            </a:custGeom>
            <a:solidFill>
              <a:srgbClr val="FFFFFF"/>
            </a:solidFill>
            <a:ln w="9525">
              <a:noFill/>
              <a:round/>
              <a:headEnd/>
              <a:tailEnd/>
            </a:ln>
          </p:spPr>
          <p:txBody>
            <a:bodyPr/>
            <a:lstStyle/>
            <a:p>
              <a:endParaRPr lang="en-US"/>
            </a:p>
          </p:txBody>
        </p:sp>
        <p:sp>
          <p:nvSpPr>
            <p:cNvPr id="49254" name="Freeform 64"/>
            <p:cNvSpPr>
              <a:spLocks noChangeAspect="1"/>
            </p:cNvSpPr>
            <p:nvPr/>
          </p:nvSpPr>
          <p:spPr bwMode="auto">
            <a:xfrm>
              <a:off x="3349" y="1696"/>
              <a:ext cx="108" cy="34"/>
            </a:xfrm>
            <a:custGeom>
              <a:avLst/>
              <a:gdLst>
                <a:gd name="T0" fmla="*/ 0 w 108"/>
                <a:gd name="T1" fmla="*/ 0 h 34"/>
                <a:gd name="T2" fmla="*/ 0 w 108"/>
                <a:gd name="T3" fmla="*/ 12 h 34"/>
                <a:gd name="T4" fmla="*/ 108 w 108"/>
                <a:gd name="T5" fmla="*/ 34 h 34"/>
                <a:gd name="T6" fmla="*/ 108 w 108"/>
                <a:gd name="T7" fmla="*/ 22 h 34"/>
                <a:gd name="T8" fmla="*/ 0 w 108"/>
                <a:gd name="T9" fmla="*/ 0 h 34"/>
                <a:gd name="T10" fmla="*/ 0 w 108"/>
                <a:gd name="T11" fmla="*/ 0 h 34"/>
                <a:gd name="T12" fmla="*/ 0 60000 65536"/>
                <a:gd name="T13" fmla="*/ 0 60000 65536"/>
                <a:gd name="T14" fmla="*/ 0 60000 65536"/>
                <a:gd name="T15" fmla="*/ 0 60000 65536"/>
                <a:gd name="T16" fmla="*/ 0 60000 65536"/>
                <a:gd name="T17" fmla="*/ 0 60000 65536"/>
                <a:gd name="T18" fmla="*/ 0 w 108"/>
                <a:gd name="T19" fmla="*/ 0 h 34"/>
                <a:gd name="T20" fmla="*/ 108 w 10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108" h="34">
                  <a:moveTo>
                    <a:pt x="0" y="0"/>
                  </a:moveTo>
                  <a:lnTo>
                    <a:pt x="0" y="12"/>
                  </a:lnTo>
                  <a:lnTo>
                    <a:pt x="108" y="34"/>
                  </a:lnTo>
                  <a:lnTo>
                    <a:pt x="108" y="22"/>
                  </a:lnTo>
                  <a:lnTo>
                    <a:pt x="0" y="0"/>
                  </a:lnTo>
                  <a:close/>
                </a:path>
              </a:pathLst>
            </a:custGeom>
            <a:solidFill>
              <a:srgbClr val="0B3966"/>
            </a:solidFill>
            <a:ln w="9525">
              <a:noFill/>
              <a:round/>
              <a:headEnd/>
              <a:tailEnd/>
            </a:ln>
          </p:spPr>
          <p:txBody>
            <a:bodyPr/>
            <a:lstStyle/>
            <a:p>
              <a:endParaRPr lang="en-US"/>
            </a:p>
          </p:txBody>
        </p:sp>
        <p:sp>
          <p:nvSpPr>
            <p:cNvPr id="49255" name="Freeform 65"/>
            <p:cNvSpPr>
              <a:spLocks noChangeAspect="1"/>
            </p:cNvSpPr>
            <p:nvPr/>
          </p:nvSpPr>
          <p:spPr bwMode="auto">
            <a:xfrm>
              <a:off x="3349" y="1686"/>
              <a:ext cx="108" cy="34"/>
            </a:xfrm>
            <a:custGeom>
              <a:avLst/>
              <a:gdLst>
                <a:gd name="T0" fmla="*/ 0 w 108"/>
                <a:gd name="T1" fmla="*/ 0 h 34"/>
                <a:gd name="T2" fmla="*/ 0 w 108"/>
                <a:gd name="T3" fmla="*/ 12 h 34"/>
                <a:gd name="T4" fmla="*/ 108 w 108"/>
                <a:gd name="T5" fmla="*/ 34 h 34"/>
                <a:gd name="T6" fmla="*/ 108 w 108"/>
                <a:gd name="T7" fmla="*/ 22 h 34"/>
                <a:gd name="T8" fmla="*/ 0 w 108"/>
                <a:gd name="T9" fmla="*/ 0 h 34"/>
                <a:gd name="T10" fmla="*/ 0 w 108"/>
                <a:gd name="T11" fmla="*/ 0 h 34"/>
                <a:gd name="T12" fmla="*/ 0 60000 65536"/>
                <a:gd name="T13" fmla="*/ 0 60000 65536"/>
                <a:gd name="T14" fmla="*/ 0 60000 65536"/>
                <a:gd name="T15" fmla="*/ 0 60000 65536"/>
                <a:gd name="T16" fmla="*/ 0 60000 65536"/>
                <a:gd name="T17" fmla="*/ 0 60000 65536"/>
                <a:gd name="T18" fmla="*/ 0 w 108"/>
                <a:gd name="T19" fmla="*/ 0 h 34"/>
                <a:gd name="T20" fmla="*/ 108 w 10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108" h="34">
                  <a:moveTo>
                    <a:pt x="0" y="0"/>
                  </a:moveTo>
                  <a:lnTo>
                    <a:pt x="0" y="12"/>
                  </a:lnTo>
                  <a:lnTo>
                    <a:pt x="108" y="34"/>
                  </a:lnTo>
                  <a:lnTo>
                    <a:pt x="108" y="22"/>
                  </a:lnTo>
                  <a:lnTo>
                    <a:pt x="0" y="0"/>
                  </a:lnTo>
                  <a:close/>
                </a:path>
              </a:pathLst>
            </a:custGeom>
            <a:solidFill>
              <a:srgbClr val="FFFFFF"/>
            </a:solidFill>
            <a:ln w="9525">
              <a:noFill/>
              <a:round/>
              <a:headEnd/>
              <a:tailEnd/>
            </a:ln>
          </p:spPr>
          <p:txBody>
            <a:bodyPr/>
            <a:lstStyle/>
            <a:p>
              <a:endParaRPr lang="en-US"/>
            </a:p>
          </p:txBody>
        </p:sp>
        <p:sp>
          <p:nvSpPr>
            <p:cNvPr id="49256" name="Freeform 66"/>
            <p:cNvSpPr>
              <a:spLocks noChangeAspect="1"/>
            </p:cNvSpPr>
            <p:nvPr/>
          </p:nvSpPr>
          <p:spPr bwMode="auto">
            <a:xfrm>
              <a:off x="3349" y="1730"/>
              <a:ext cx="108" cy="34"/>
            </a:xfrm>
            <a:custGeom>
              <a:avLst/>
              <a:gdLst>
                <a:gd name="T0" fmla="*/ 0 w 108"/>
                <a:gd name="T1" fmla="*/ 0 h 34"/>
                <a:gd name="T2" fmla="*/ 0 w 108"/>
                <a:gd name="T3" fmla="*/ 12 h 34"/>
                <a:gd name="T4" fmla="*/ 108 w 108"/>
                <a:gd name="T5" fmla="*/ 34 h 34"/>
                <a:gd name="T6" fmla="*/ 108 w 108"/>
                <a:gd name="T7" fmla="*/ 22 h 34"/>
                <a:gd name="T8" fmla="*/ 0 w 108"/>
                <a:gd name="T9" fmla="*/ 0 h 34"/>
                <a:gd name="T10" fmla="*/ 0 w 108"/>
                <a:gd name="T11" fmla="*/ 0 h 34"/>
                <a:gd name="T12" fmla="*/ 0 60000 65536"/>
                <a:gd name="T13" fmla="*/ 0 60000 65536"/>
                <a:gd name="T14" fmla="*/ 0 60000 65536"/>
                <a:gd name="T15" fmla="*/ 0 60000 65536"/>
                <a:gd name="T16" fmla="*/ 0 60000 65536"/>
                <a:gd name="T17" fmla="*/ 0 60000 65536"/>
                <a:gd name="T18" fmla="*/ 0 w 108"/>
                <a:gd name="T19" fmla="*/ 0 h 34"/>
                <a:gd name="T20" fmla="*/ 108 w 10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108" h="34">
                  <a:moveTo>
                    <a:pt x="0" y="0"/>
                  </a:moveTo>
                  <a:lnTo>
                    <a:pt x="0" y="12"/>
                  </a:lnTo>
                  <a:lnTo>
                    <a:pt x="108" y="34"/>
                  </a:lnTo>
                  <a:lnTo>
                    <a:pt x="108" y="22"/>
                  </a:lnTo>
                  <a:lnTo>
                    <a:pt x="0" y="0"/>
                  </a:lnTo>
                  <a:close/>
                </a:path>
              </a:pathLst>
            </a:custGeom>
            <a:solidFill>
              <a:srgbClr val="0B3966"/>
            </a:solidFill>
            <a:ln w="9525">
              <a:noFill/>
              <a:round/>
              <a:headEnd/>
              <a:tailEnd/>
            </a:ln>
          </p:spPr>
          <p:txBody>
            <a:bodyPr/>
            <a:lstStyle/>
            <a:p>
              <a:endParaRPr lang="en-US"/>
            </a:p>
          </p:txBody>
        </p:sp>
        <p:sp>
          <p:nvSpPr>
            <p:cNvPr id="49257" name="Freeform 67"/>
            <p:cNvSpPr>
              <a:spLocks noChangeAspect="1"/>
            </p:cNvSpPr>
            <p:nvPr/>
          </p:nvSpPr>
          <p:spPr bwMode="auto">
            <a:xfrm>
              <a:off x="3349" y="1720"/>
              <a:ext cx="108" cy="34"/>
            </a:xfrm>
            <a:custGeom>
              <a:avLst/>
              <a:gdLst>
                <a:gd name="T0" fmla="*/ 0 w 108"/>
                <a:gd name="T1" fmla="*/ 0 h 34"/>
                <a:gd name="T2" fmla="*/ 0 w 108"/>
                <a:gd name="T3" fmla="*/ 12 h 34"/>
                <a:gd name="T4" fmla="*/ 108 w 108"/>
                <a:gd name="T5" fmla="*/ 34 h 34"/>
                <a:gd name="T6" fmla="*/ 108 w 108"/>
                <a:gd name="T7" fmla="*/ 22 h 34"/>
                <a:gd name="T8" fmla="*/ 0 w 108"/>
                <a:gd name="T9" fmla="*/ 0 h 34"/>
                <a:gd name="T10" fmla="*/ 0 w 108"/>
                <a:gd name="T11" fmla="*/ 0 h 34"/>
                <a:gd name="T12" fmla="*/ 0 60000 65536"/>
                <a:gd name="T13" fmla="*/ 0 60000 65536"/>
                <a:gd name="T14" fmla="*/ 0 60000 65536"/>
                <a:gd name="T15" fmla="*/ 0 60000 65536"/>
                <a:gd name="T16" fmla="*/ 0 60000 65536"/>
                <a:gd name="T17" fmla="*/ 0 60000 65536"/>
                <a:gd name="T18" fmla="*/ 0 w 108"/>
                <a:gd name="T19" fmla="*/ 0 h 34"/>
                <a:gd name="T20" fmla="*/ 108 w 10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108" h="34">
                  <a:moveTo>
                    <a:pt x="0" y="0"/>
                  </a:moveTo>
                  <a:lnTo>
                    <a:pt x="0" y="12"/>
                  </a:lnTo>
                  <a:lnTo>
                    <a:pt x="108" y="34"/>
                  </a:lnTo>
                  <a:lnTo>
                    <a:pt x="108" y="22"/>
                  </a:lnTo>
                  <a:lnTo>
                    <a:pt x="0" y="0"/>
                  </a:lnTo>
                  <a:close/>
                </a:path>
              </a:pathLst>
            </a:custGeom>
            <a:solidFill>
              <a:srgbClr val="FFFFFF"/>
            </a:solidFill>
            <a:ln w="9525">
              <a:noFill/>
              <a:round/>
              <a:headEnd/>
              <a:tailEnd/>
            </a:ln>
          </p:spPr>
          <p:txBody>
            <a:bodyPr/>
            <a:lstStyle/>
            <a:p>
              <a:endParaRPr lang="en-US"/>
            </a:p>
          </p:txBody>
        </p:sp>
        <p:sp>
          <p:nvSpPr>
            <p:cNvPr id="49258" name="Freeform 68"/>
            <p:cNvSpPr>
              <a:spLocks noChangeAspect="1"/>
            </p:cNvSpPr>
            <p:nvPr/>
          </p:nvSpPr>
          <p:spPr bwMode="auto">
            <a:xfrm>
              <a:off x="3040" y="1744"/>
              <a:ext cx="223" cy="99"/>
            </a:xfrm>
            <a:custGeom>
              <a:avLst/>
              <a:gdLst>
                <a:gd name="T0" fmla="*/ 0 w 223"/>
                <a:gd name="T1" fmla="*/ 0 h 99"/>
                <a:gd name="T2" fmla="*/ 223 w 223"/>
                <a:gd name="T3" fmla="*/ 62 h 99"/>
                <a:gd name="T4" fmla="*/ 223 w 223"/>
                <a:gd name="T5" fmla="*/ 99 h 99"/>
                <a:gd name="T6" fmla="*/ 0 w 223"/>
                <a:gd name="T7" fmla="*/ 32 h 99"/>
                <a:gd name="T8" fmla="*/ 0 w 223"/>
                <a:gd name="T9" fmla="*/ 0 h 99"/>
                <a:gd name="T10" fmla="*/ 0 w 223"/>
                <a:gd name="T11" fmla="*/ 0 h 99"/>
                <a:gd name="T12" fmla="*/ 0 60000 65536"/>
                <a:gd name="T13" fmla="*/ 0 60000 65536"/>
                <a:gd name="T14" fmla="*/ 0 60000 65536"/>
                <a:gd name="T15" fmla="*/ 0 60000 65536"/>
                <a:gd name="T16" fmla="*/ 0 60000 65536"/>
                <a:gd name="T17" fmla="*/ 0 60000 65536"/>
                <a:gd name="T18" fmla="*/ 0 w 223"/>
                <a:gd name="T19" fmla="*/ 0 h 99"/>
                <a:gd name="T20" fmla="*/ 223 w 223"/>
                <a:gd name="T21" fmla="*/ 99 h 99"/>
              </a:gdLst>
              <a:ahLst/>
              <a:cxnLst>
                <a:cxn ang="T12">
                  <a:pos x="T0" y="T1"/>
                </a:cxn>
                <a:cxn ang="T13">
                  <a:pos x="T2" y="T3"/>
                </a:cxn>
                <a:cxn ang="T14">
                  <a:pos x="T4" y="T5"/>
                </a:cxn>
                <a:cxn ang="T15">
                  <a:pos x="T6" y="T7"/>
                </a:cxn>
                <a:cxn ang="T16">
                  <a:pos x="T8" y="T9"/>
                </a:cxn>
                <a:cxn ang="T17">
                  <a:pos x="T10" y="T11"/>
                </a:cxn>
              </a:cxnLst>
              <a:rect l="T18" t="T19" r="T20" b="T21"/>
              <a:pathLst>
                <a:path w="223" h="99">
                  <a:moveTo>
                    <a:pt x="0" y="0"/>
                  </a:moveTo>
                  <a:lnTo>
                    <a:pt x="223" y="62"/>
                  </a:lnTo>
                  <a:lnTo>
                    <a:pt x="223" y="99"/>
                  </a:lnTo>
                  <a:lnTo>
                    <a:pt x="0" y="32"/>
                  </a:lnTo>
                  <a:lnTo>
                    <a:pt x="0" y="0"/>
                  </a:lnTo>
                  <a:close/>
                </a:path>
              </a:pathLst>
            </a:custGeom>
            <a:solidFill>
              <a:srgbClr val="5D7695"/>
            </a:solidFill>
            <a:ln w="9525">
              <a:noFill/>
              <a:round/>
              <a:headEnd/>
              <a:tailEnd/>
            </a:ln>
          </p:spPr>
          <p:txBody>
            <a:bodyPr/>
            <a:lstStyle/>
            <a:p>
              <a:endParaRPr lang="en-US"/>
            </a:p>
          </p:txBody>
        </p:sp>
        <p:sp>
          <p:nvSpPr>
            <p:cNvPr id="49259" name="Freeform 69"/>
            <p:cNvSpPr>
              <a:spLocks noChangeAspect="1"/>
            </p:cNvSpPr>
            <p:nvPr/>
          </p:nvSpPr>
          <p:spPr bwMode="auto">
            <a:xfrm>
              <a:off x="3263" y="1736"/>
              <a:ext cx="88" cy="107"/>
            </a:xfrm>
            <a:custGeom>
              <a:avLst/>
              <a:gdLst>
                <a:gd name="T0" fmla="*/ 88 w 88"/>
                <a:gd name="T1" fmla="*/ 0 h 107"/>
                <a:gd name="T2" fmla="*/ 0 w 88"/>
                <a:gd name="T3" fmla="*/ 68 h 107"/>
                <a:gd name="T4" fmla="*/ 0 w 88"/>
                <a:gd name="T5" fmla="*/ 107 h 107"/>
                <a:gd name="T6" fmla="*/ 88 w 88"/>
                <a:gd name="T7" fmla="*/ 30 h 107"/>
                <a:gd name="T8" fmla="*/ 88 w 88"/>
                <a:gd name="T9" fmla="*/ 0 h 107"/>
                <a:gd name="T10" fmla="*/ 88 w 88"/>
                <a:gd name="T11" fmla="*/ 0 h 107"/>
                <a:gd name="T12" fmla="*/ 0 60000 65536"/>
                <a:gd name="T13" fmla="*/ 0 60000 65536"/>
                <a:gd name="T14" fmla="*/ 0 60000 65536"/>
                <a:gd name="T15" fmla="*/ 0 60000 65536"/>
                <a:gd name="T16" fmla="*/ 0 60000 65536"/>
                <a:gd name="T17" fmla="*/ 0 60000 65536"/>
                <a:gd name="T18" fmla="*/ 0 w 88"/>
                <a:gd name="T19" fmla="*/ 0 h 107"/>
                <a:gd name="T20" fmla="*/ 88 w 88"/>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88" h="107">
                  <a:moveTo>
                    <a:pt x="88" y="0"/>
                  </a:moveTo>
                  <a:lnTo>
                    <a:pt x="0" y="68"/>
                  </a:lnTo>
                  <a:lnTo>
                    <a:pt x="0" y="107"/>
                  </a:lnTo>
                  <a:lnTo>
                    <a:pt x="88" y="30"/>
                  </a:lnTo>
                  <a:lnTo>
                    <a:pt x="88" y="0"/>
                  </a:lnTo>
                  <a:close/>
                </a:path>
              </a:pathLst>
            </a:custGeom>
            <a:solidFill>
              <a:srgbClr val="0B3C68"/>
            </a:solidFill>
            <a:ln w="9525">
              <a:noFill/>
              <a:round/>
              <a:headEnd/>
              <a:tailEnd/>
            </a:ln>
          </p:spPr>
          <p:txBody>
            <a:bodyPr/>
            <a:lstStyle/>
            <a:p>
              <a:endParaRPr lang="en-US"/>
            </a:p>
          </p:txBody>
        </p:sp>
        <p:sp>
          <p:nvSpPr>
            <p:cNvPr id="49260" name="Freeform 70"/>
            <p:cNvSpPr>
              <a:spLocks noChangeAspect="1"/>
            </p:cNvSpPr>
            <p:nvPr/>
          </p:nvSpPr>
          <p:spPr bwMode="auto">
            <a:xfrm>
              <a:off x="3259" y="1802"/>
              <a:ext cx="8" cy="41"/>
            </a:xfrm>
            <a:custGeom>
              <a:avLst/>
              <a:gdLst>
                <a:gd name="T0" fmla="*/ 8 w 8"/>
                <a:gd name="T1" fmla="*/ 29 h 41"/>
                <a:gd name="T2" fmla="*/ 4 w 8"/>
                <a:gd name="T3" fmla="*/ 41 h 41"/>
                <a:gd name="T4" fmla="*/ 2 w 8"/>
                <a:gd name="T5" fmla="*/ 31 h 41"/>
                <a:gd name="T6" fmla="*/ 0 w 8"/>
                <a:gd name="T7" fmla="*/ 0 h 41"/>
                <a:gd name="T8" fmla="*/ 8 w 8"/>
                <a:gd name="T9" fmla="*/ 0 h 41"/>
                <a:gd name="T10" fmla="*/ 8 w 8"/>
                <a:gd name="T11" fmla="*/ 29 h 41"/>
                <a:gd name="T12" fmla="*/ 8 w 8"/>
                <a:gd name="T13" fmla="*/ 29 h 41"/>
                <a:gd name="T14" fmla="*/ 0 60000 65536"/>
                <a:gd name="T15" fmla="*/ 0 60000 65536"/>
                <a:gd name="T16" fmla="*/ 0 60000 65536"/>
                <a:gd name="T17" fmla="*/ 0 60000 65536"/>
                <a:gd name="T18" fmla="*/ 0 60000 65536"/>
                <a:gd name="T19" fmla="*/ 0 60000 65536"/>
                <a:gd name="T20" fmla="*/ 0 60000 65536"/>
                <a:gd name="T21" fmla="*/ 0 w 8"/>
                <a:gd name="T22" fmla="*/ 0 h 41"/>
                <a:gd name="T23" fmla="*/ 8 w 8"/>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1">
                  <a:moveTo>
                    <a:pt x="8" y="29"/>
                  </a:moveTo>
                  <a:lnTo>
                    <a:pt x="4" y="41"/>
                  </a:lnTo>
                  <a:lnTo>
                    <a:pt x="2" y="31"/>
                  </a:lnTo>
                  <a:lnTo>
                    <a:pt x="0" y="0"/>
                  </a:lnTo>
                  <a:lnTo>
                    <a:pt x="8" y="0"/>
                  </a:lnTo>
                  <a:lnTo>
                    <a:pt x="8" y="29"/>
                  </a:lnTo>
                  <a:close/>
                </a:path>
              </a:pathLst>
            </a:custGeom>
            <a:solidFill>
              <a:srgbClr val="D3DBE4"/>
            </a:solidFill>
            <a:ln w="9525">
              <a:noFill/>
              <a:round/>
              <a:headEnd/>
              <a:tailEnd/>
            </a:ln>
          </p:spPr>
          <p:txBody>
            <a:bodyPr/>
            <a:lstStyle/>
            <a:p>
              <a:endParaRPr lang="en-US"/>
            </a:p>
          </p:txBody>
        </p:sp>
        <p:sp>
          <p:nvSpPr>
            <p:cNvPr id="49261" name="Freeform 71"/>
            <p:cNvSpPr>
              <a:spLocks noChangeAspect="1"/>
            </p:cNvSpPr>
            <p:nvPr/>
          </p:nvSpPr>
          <p:spPr bwMode="auto">
            <a:xfrm>
              <a:off x="3040" y="1684"/>
              <a:ext cx="311" cy="120"/>
            </a:xfrm>
            <a:custGeom>
              <a:avLst/>
              <a:gdLst>
                <a:gd name="T0" fmla="*/ 105 w 311"/>
                <a:gd name="T1" fmla="*/ 0 h 120"/>
                <a:gd name="T2" fmla="*/ 311 w 311"/>
                <a:gd name="T3" fmla="*/ 52 h 120"/>
                <a:gd name="T4" fmla="*/ 223 w 311"/>
                <a:gd name="T5" fmla="*/ 120 h 120"/>
                <a:gd name="T6" fmla="*/ 0 w 311"/>
                <a:gd name="T7" fmla="*/ 60 h 120"/>
                <a:gd name="T8" fmla="*/ 105 w 311"/>
                <a:gd name="T9" fmla="*/ 0 h 120"/>
                <a:gd name="T10" fmla="*/ 105 w 311"/>
                <a:gd name="T11" fmla="*/ 0 h 120"/>
                <a:gd name="T12" fmla="*/ 0 60000 65536"/>
                <a:gd name="T13" fmla="*/ 0 60000 65536"/>
                <a:gd name="T14" fmla="*/ 0 60000 65536"/>
                <a:gd name="T15" fmla="*/ 0 60000 65536"/>
                <a:gd name="T16" fmla="*/ 0 60000 65536"/>
                <a:gd name="T17" fmla="*/ 0 60000 65536"/>
                <a:gd name="T18" fmla="*/ 0 w 311"/>
                <a:gd name="T19" fmla="*/ 0 h 120"/>
                <a:gd name="T20" fmla="*/ 311 w 311"/>
                <a:gd name="T21" fmla="*/ 120 h 120"/>
              </a:gdLst>
              <a:ahLst/>
              <a:cxnLst>
                <a:cxn ang="T12">
                  <a:pos x="T0" y="T1"/>
                </a:cxn>
                <a:cxn ang="T13">
                  <a:pos x="T2" y="T3"/>
                </a:cxn>
                <a:cxn ang="T14">
                  <a:pos x="T4" y="T5"/>
                </a:cxn>
                <a:cxn ang="T15">
                  <a:pos x="T6" y="T7"/>
                </a:cxn>
                <a:cxn ang="T16">
                  <a:pos x="T8" y="T9"/>
                </a:cxn>
                <a:cxn ang="T17">
                  <a:pos x="T10" y="T11"/>
                </a:cxn>
              </a:cxnLst>
              <a:rect l="T18" t="T19" r="T20" b="T21"/>
              <a:pathLst>
                <a:path w="311" h="120">
                  <a:moveTo>
                    <a:pt x="105" y="0"/>
                  </a:moveTo>
                  <a:lnTo>
                    <a:pt x="311" y="52"/>
                  </a:lnTo>
                  <a:lnTo>
                    <a:pt x="223" y="120"/>
                  </a:lnTo>
                  <a:lnTo>
                    <a:pt x="0" y="60"/>
                  </a:lnTo>
                  <a:lnTo>
                    <a:pt x="105" y="0"/>
                  </a:lnTo>
                  <a:close/>
                </a:path>
              </a:pathLst>
            </a:custGeom>
            <a:solidFill>
              <a:srgbClr val="456488"/>
            </a:solidFill>
            <a:ln w="9525">
              <a:noFill/>
              <a:round/>
              <a:headEnd/>
              <a:tailEnd/>
            </a:ln>
          </p:spPr>
          <p:txBody>
            <a:bodyPr/>
            <a:lstStyle/>
            <a:p>
              <a:endParaRPr lang="en-US"/>
            </a:p>
          </p:txBody>
        </p:sp>
        <p:sp>
          <p:nvSpPr>
            <p:cNvPr id="49262" name="Freeform 72"/>
            <p:cNvSpPr>
              <a:spLocks noChangeAspect="1"/>
            </p:cNvSpPr>
            <p:nvPr/>
          </p:nvSpPr>
          <p:spPr bwMode="auto">
            <a:xfrm>
              <a:off x="3040" y="1736"/>
              <a:ext cx="311" cy="68"/>
            </a:xfrm>
            <a:custGeom>
              <a:avLst/>
              <a:gdLst>
                <a:gd name="T0" fmla="*/ 223 w 311"/>
                <a:gd name="T1" fmla="*/ 64 h 68"/>
                <a:gd name="T2" fmla="*/ 8 w 311"/>
                <a:gd name="T3" fmla="*/ 10 h 68"/>
                <a:gd name="T4" fmla="*/ 0 w 311"/>
                <a:gd name="T5" fmla="*/ 8 h 68"/>
                <a:gd name="T6" fmla="*/ 223 w 311"/>
                <a:gd name="T7" fmla="*/ 68 h 68"/>
                <a:gd name="T8" fmla="*/ 311 w 311"/>
                <a:gd name="T9" fmla="*/ 0 h 68"/>
                <a:gd name="T10" fmla="*/ 305 w 311"/>
                <a:gd name="T11" fmla="*/ 2 h 68"/>
                <a:gd name="T12" fmla="*/ 223 w 311"/>
                <a:gd name="T13" fmla="*/ 64 h 68"/>
                <a:gd name="T14" fmla="*/ 223 w 311"/>
                <a:gd name="T15" fmla="*/ 64 h 68"/>
                <a:gd name="T16" fmla="*/ 0 60000 65536"/>
                <a:gd name="T17" fmla="*/ 0 60000 65536"/>
                <a:gd name="T18" fmla="*/ 0 60000 65536"/>
                <a:gd name="T19" fmla="*/ 0 60000 65536"/>
                <a:gd name="T20" fmla="*/ 0 60000 65536"/>
                <a:gd name="T21" fmla="*/ 0 60000 65536"/>
                <a:gd name="T22" fmla="*/ 0 60000 65536"/>
                <a:gd name="T23" fmla="*/ 0 60000 65536"/>
                <a:gd name="T24" fmla="*/ 0 w 311"/>
                <a:gd name="T25" fmla="*/ 0 h 68"/>
                <a:gd name="T26" fmla="*/ 311 w 311"/>
                <a:gd name="T27" fmla="*/ 68 h 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1" h="68">
                  <a:moveTo>
                    <a:pt x="223" y="64"/>
                  </a:moveTo>
                  <a:lnTo>
                    <a:pt x="8" y="10"/>
                  </a:lnTo>
                  <a:lnTo>
                    <a:pt x="0" y="8"/>
                  </a:lnTo>
                  <a:lnTo>
                    <a:pt x="223" y="68"/>
                  </a:lnTo>
                  <a:lnTo>
                    <a:pt x="311" y="0"/>
                  </a:lnTo>
                  <a:lnTo>
                    <a:pt x="305" y="2"/>
                  </a:lnTo>
                  <a:lnTo>
                    <a:pt x="223" y="64"/>
                  </a:lnTo>
                  <a:close/>
                </a:path>
              </a:pathLst>
            </a:custGeom>
            <a:solidFill>
              <a:srgbClr val="D3DBE4"/>
            </a:solidFill>
            <a:ln w="9525">
              <a:noFill/>
              <a:round/>
              <a:headEnd/>
              <a:tailEnd/>
            </a:ln>
          </p:spPr>
          <p:txBody>
            <a:bodyPr/>
            <a:lstStyle/>
            <a:p>
              <a:endParaRPr lang="en-US"/>
            </a:p>
          </p:txBody>
        </p:sp>
        <p:sp>
          <p:nvSpPr>
            <p:cNvPr id="49263" name="Freeform 73"/>
            <p:cNvSpPr>
              <a:spLocks noChangeAspect="1"/>
            </p:cNvSpPr>
            <p:nvPr/>
          </p:nvSpPr>
          <p:spPr bwMode="auto">
            <a:xfrm>
              <a:off x="3237" y="1714"/>
              <a:ext cx="52" cy="66"/>
            </a:xfrm>
            <a:custGeom>
              <a:avLst/>
              <a:gdLst>
                <a:gd name="T0" fmla="*/ 46 w 52"/>
                <a:gd name="T1" fmla="*/ 10 h 66"/>
                <a:gd name="T2" fmla="*/ 0 w 52"/>
                <a:gd name="T3" fmla="*/ 48 h 66"/>
                <a:gd name="T4" fmla="*/ 0 w 52"/>
                <a:gd name="T5" fmla="*/ 66 h 66"/>
                <a:gd name="T6" fmla="*/ 52 w 52"/>
                <a:gd name="T7" fmla="*/ 24 h 66"/>
                <a:gd name="T8" fmla="*/ 44 w 52"/>
                <a:gd name="T9" fmla="*/ 0 h 66"/>
                <a:gd name="T10" fmla="*/ 46 w 52"/>
                <a:gd name="T11" fmla="*/ 10 h 66"/>
                <a:gd name="T12" fmla="*/ 0 60000 65536"/>
                <a:gd name="T13" fmla="*/ 0 60000 65536"/>
                <a:gd name="T14" fmla="*/ 0 60000 65536"/>
                <a:gd name="T15" fmla="*/ 0 60000 65536"/>
                <a:gd name="T16" fmla="*/ 0 60000 65536"/>
                <a:gd name="T17" fmla="*/ 0 60000 65536"/>
                <a:gd name="T18" fmla="*/ 0 w 52"/>
                <a:gd name="T19" fmla="*/ 0 h 66"/>
                <a:gd name="T20" fmla="*/ 52 w 52"/>
                <a:gd name="T21" fmla="*/ 66 h 66"/>
              </a:gdLst>
              <a:ahLst/>
              <a:cxnLst>
                <a:cxn ang="T12">
                  <a:pos x="T0" y="T1"/>
                </a:cxn>
                <a:cxn ang="T13">
                  <a:pos x="T2" y="T3"/>
                </a:cxn>
                <a:cxn ang="T14">
                  <a:pos x="T4" y="T5"/>
                </a:cxn>
                <a:cxn ang="T15">
                  <a:pos x="T6" y="T7"/>
                </a:cxn>
                <a:cxn ang="T16">
                  <a:pos x="T8" y="T9"/>
                </a:cxn>
                <a:cxn ang="T17">
                  <a:pos x="T10" y="T11"/>
                </a:cxn>
              </a:cxnLst>
              <a:rect l="T18" t="T19" r="T20" b="T21"/>
              <a:pathLst>
                <a:path w="52" h="66">
                  <a:moveTo>
                    <a:pt x="46" y="10"/>
                  </a:moveTo>
                  <a:lnTo>
                    <a:pt x="0" y="48"/>
                  </a:lnTo>
                  <a:lnTo>
                    <a:pt x="0" y="66"/>
                  </a:lnTo>
                  <a:lnTo>
                    <a:pt x="52" y="24"/>
                  </a:lnTo>
                  <a:lnTo>
                    <a:pt x="44" y="0"/>
                  </a:lnTo>
                  <a:lnTo>
                    <a:pt x="46" y="10"/>
                  </a:lnTo>
                  <a:close/>
                </a:path>
              </a:pathLst>
            </a:custGeom>
            <a:solidFill>
              <a:srgbClr val="0B3C68"/>
            </a:solidFill>
            <a:ln w="9525">
              <a:noFill/>
              <a:round/>
              <a:headEnd/>
              <a:tailEnd/>
            </a:ln>
          </p:spPr>
          <p:txBody>
            <a:bodyPr/>
            <a:lstStyle/>
            <a:p>
              <a:endParaRPr lang="en-US"/>
            </a:p>
          </p:txBody>
        </p:sp>
        <p:sp>
          <p:nvSpPr>
            <p:cNvPr id="49264" name="Freeform 74"/>
            <p:cNvSpPr>
              <a:spLocks noChangeAspect="1"/>
            </p:cNvSpPr>
            <p:nvPr/>
          </p:nvSpPr>
          <p:spPr bwMode="auto">
            <a:xfrm>
              <a:off x="3100" y="1726"/>
              <a:ext cx="137" cy="54"/>
            </a:xfrm>
            <a:custGeom>
              <a:avLst/>
              <a:gdLst>
                <a:gd name="T0" fmla="*/ 0 w 137"/>
                <a:gd name="T1" fmla="*/ 0 h 54"/>
                <a:gd name="T2" fmla="*/ 137 w 137"/>
                <a:gd name="T3" fmla="*/ 36 h 54"/>
                <a:gd name="T4" fmla="*/ 137 w 137"/>
                <a:gd name="T5" fmla="*/ 54 h 54"/>
                <a:gd name="T6" fmla="*/ 0 w 137"/>
                <a:gd name="T7" fmla="*/ 18 h 54"/>
                <a:gd name="T8" fmla="*/ 0 w 137"/>
                <a:gd name="T9" fmla="*/ 0 h 54"/>
                <a:gd name="T10" fmla="*/ 0 w 137"/>
                <a:gd name="T11" fmla="*/ 0 h 54"/>
                <a:gd name="T12" fmla="*/ 0 60000 65536"/>
                <a:gd name="T13" fmla="*/ 0 60000 65536"/>
                <a:gd name="T14" fmla="*/ 0 60000 65536"/>
                <a:gd name="T15" fmla="*/ 0 60000 65536"/>
                <a:gd name="T16" fmla="*/ 0 60000 65536"/>
                <a:gd name="T17" fmla="*/ 0 60000 65536"/>
                <a:gd name="T18" fmla="*/ 0 w 137"/>
                <a:gd name="T19" fmla="*/ 0 h 54"/>
                <a:gd name="T20" fmla="*/ 137 w 137"/>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137" h="54">
                  <a:moveTo>
                    <a:pt x="0" y="0"/>
                  </a:moveTo>
                  <a:lnTo>
                    <a:pt x="137" y="36"/>
                  </a:lnTo>
                  <a:lnTo>
                    <a:pt x="137" y="54"/>
                  </a:lnTo>
                  <a:lnTo>
                    <a:pt x="0" y="18"/>
                  </a:lnTo>
                  <a:lnTo>
                    <a:pt x="0" y="0"/>
                  </a:lnTo>
                  <a:close/>
                </a:path>
              </a:pathLst>
            </a:custGeom>
            <a:solidFill>
              <a:srgbClr val="5D7695"/>
            </a:solidFill>
            <a:ln w="9525">
              <a:noFill/>
              <a:round/>
              <a:headEnd/>
              <a:tailEnd/>
            </a:ln>
          </p:spPr>
          <p:txBody>
            <a:bodyPr/>
            <a:lstStyle/>
            <a:p>
              <a:endParaRPr lang="en-US"/>
            </a:p>
          </p:txBody>
        </p:sp>
        <p:sp>
          <p:nvSpPr>
            <p:cNvPr id="49265" name="Freeform 75"/>
            <p:cNvSpPr>
              <a:spLocks noChangeAspect="1"/>
            </p:cNvSpPr>
            <p:nvPr/>
          </p:nvSpPr>
          <p:spPr bwMode="auto">
            <a:xfrm>
              <a:off x="3100" y="1716"/>
              <a:ext cx="157" cy="48"/>
            </a:xfrm>
            <a:custGeom>
              <a:avLst/>
              <a:gdLst>
                <a:gd name="T0" fmla="*/ 0 w 157"/>
                <a:gd name="T1" fmla="*/ 10 h 48"/>
                <a:gd name="T2" fmla="*/ 137 w 157"/>
                <a:gd name="T3" fmla="*/ 48 h 48"/>
                <a:gd name="T4" fmla="*/ 157 w 157"/>
                <a:gd name="T5" fmla="*/ 34 h 48"/>
                <a:gd name="T6" fmla="*/ 27 w 157"/>
                <a:gd name="T7" fmla="*/ 0 h 48"/>
                <a:gd name="T8" fmla="*/ 0 w 157"/>
                <a:gd name="T9" fmla="*/ 10 h 48"/>
                <a:gd name="T10" fmla="*/ 0 w 157"/>
                <a:gd name="T11" fmla="*/ 10 h 48"/>
                <a:gd name="T12" fmla="*/ 0 60000 65536"/>
                <a:gd name="T13" fmla="*/ 0 60000 65536"/>
                <a:gd name="T14" fmla="*/ 0 60000 65536"/>
                <a:gd name="T15" fmla="*/ 0 60000 65536"/>
                <a:gd name="T16" fmla="*/ 0 60000 65536"/>
                <a:gd name="T17" fmla="*/ 0 60000 65536"/>
                <a:gd name="T18" fmla="*/ 0 w 157"/>
                <a:gd name="T19" fmla="*/ 0 h 48"/>
                <a:gd name="T20" fmla="*/ 157 w 157"/>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57" h="48">
                  <a:moveTo>
                    <a:pt x="0" y="10"/>
                  </a:moveTo>
                  <a:lnTo>
                    <a:pt x="137" y="48"/>
                  </a:lnTo>
                  <a:lnTo>
                    <a:pt x="157" y="34"/>
                  </a:lnTo>
                  <a:lnTo>
                    <a:pt x="27" y="0"/>
                  </a:lnTo>
                  <a:lnTo>
                    <a:pt x="0" y="10"/>
                  </a:lnTo>
                  <a:close/>
                </a:path>
              </a:pathLst>
            </a:custGeom>
            <a:solidFill>
              <a:srgbClr val="809AB2"/>
            </a:solidFill>
            <a:ln w="9525">
              <a:noFill/>
              <a:round/>
              <a:headEnd/>
              <a:tailEnd/>
            </a:ln>
          </p:spPr>
          <p:txBody>
            <a:bodyPr/>
            <a:lstStyle/>
            <a:p>
              <a:endParaRPr lang="en-US"/>
            </a:p>
          </p:txBody>
        </p:sp>
        <p:sp>
          <p:nvSpPr>
            <p:cNvPr id="49266" name="Freeform 76"/>
            <p:cNvSpPr>
              <a:spLocks noChangeAspect="1"/>
            </p:cNvSpPr>
            <p:nvPr/>
          </p:nvSpPr>
          <p:spPr bwMode="auto">
            <a:xfrm>
              <a:off x="3181" y="1546"/>
              <a:ext cx="158" cy="182"/>
            </a:xfrm>
            <a:custGeom>
              <a:avLst/>
              <a:gdLst>
                <a:gd name="T0" fmla="*/ 224 w 79"/>
                <a:gd name="T1" fmla="*/ 364 h 91"/>
                <a:gd name="T2" fmla="*/ 300 w 79"/>
                <a:gd name="T3" fmla="*/ 296 h 91"/>
                <a:gd name="T4" fmla="*/ 300 w 79"/>
                <a:gd name="T5" fmla="*/ 132 h 91"/>
                <a:gd name="T6" fmla="*/ 284 w 79"/>
                <a:gd name="T7" fmla="*/ 0 h 91"/>
                <a:gd name="T8" fmla="*/ 108 w 79"/>
                <a:gd name="T9" fmla="*/ 8 h 91"/>
                <a:gd name="T10" fmla="*/ 0 w 79"/>
                <a:gd name="T11" fmla="*/ 24 h 91"/>
                <a:gd name="T12" fmla="*/ 108 w 79"/>
                <a:gd name="T13" fmla="*/ 352 h 91"/>
                <a:gd name="T14" fmla="*/ 224 w 79"/>
                <a:gd name="T15" fmla="*/ 364 h 91"/>
                <a:gd name="T16" fmla="*/ 0 60000 65536"/>
                <a:gd name="T17" fmla="*/ 0 60000 65536"/>
                <a:gd name="T18" fmla="*/ 0 60000 65536"/>
                <a:gd name="T19" fmla="*/ 0 60000 65536"/>
                <a:gd name="T20" fmla="*/ 0 60000 65536"/>
                <a:gd name="T21" fmla="*/ 0 60000 65536"/>
                <a:gd name="T22" fmla="*/ 0 60000 65536"/>
                <a:gd name="T23" fmla="*/ 0 60000 65536"/>
                <a:gd name="T24" fmla="*/ 0 w 79"/>
                <a:gd name="T25" fmla="*/ 0 h 91"/>
                <a:gd name="T26" fmla="*/ 79 w 79"/>
                <a:gd name="T27" fmla="*/ 91 h 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9" h="91">
                  <a:moveTo>
                    <a:pt x="56" y="91"/>
                  </a:moveTo>
                  <a:cubicBezTo>
                    <a:pt x="75" y="74"/>
                    <a:pt x="75" y="74"/>
                    <a:pt x="75" y="74"/>
                  </a:cubicBezTo>
                  <a:cubicBezTo>
                    <a:pt x="79" y="56"/>
                    <a:pt x="78" y="46"/>
                    <a:pt x="75" y="33"/>
                  </a:cubicBezTo>
                  <a:cubicBezTo>
                    <a:pt x="72" y="18"/>
                    <a:pt x="71" y="0"/>
                    <a:pt x="71" y="0"/>
                  </a:cubicBezTo>
                  <a:cubicBezTo>
                    <a:pt x="27" y="2"/>
                    <a:pt x="27" y="2"/>
                    <a:pt x="27" y="2"/>
                  </a:cubicBezTo>
                  <a:cubicBezTo>
                    <a:pt x="0" y="6"/>
                    <a:pt x="0" y="6"/>
                    <a:pt x="0" y="6"/>
                  </a:cubicBezTo>
                  <a:cubicBezTo>
                    <a:pt x="27" y="88"/>
                    <a:pt x="27" y="88"/>
                    <a:pt x="27" y="88"/>
                  </a:cubicBezTo>
                  <a:lnTo>
                    <a:pt x="56" y="91"/>
                  </a:lnTo>
                  <a:close/>
                </a:path>
              </a:pathLst>
            </a:custGeom>
            <a:solidFill>
              <a:srgbClr val="004F77"/>
            </a:solidFill>
            <a:ln w="9525">
              <a:noFill/>
              <a:round/>
              <a:headEnd/>
              <a:tailEnd/>
            </a:ln>
          </p:spPr>
          <p:txBody>
            <a:bodyPr/>
            <a:lstStyle/>
            <a:p>
              <a:endParaRPr lang="en-US"/>
            </a:p>
          </p:txBody>
        </p:sp>
        <p:sp>
          <p:nvSpPr>
            <p:cNvPr id="49267" name="Freeform 77"/>
            <p:cNvSpPr>
              <a:spLocks noChangeAspect="1"/>
            </p:cNvSpPr>
            <p:nvPr/>
          </p:nvSpPr>
          <p:spPr bwMode="auto">
            <a:xfrm>
              <a:off x="3179" y="1534"/>
              <a:ext cx="144" cy="40"/>
            </a:xfrm>
            <a:custGeom>
              <a:avLst/>
              <a:gdLst>
                <a:gd name="T0" fmla="*/ 108 w 144"/>
                <a:gd name="T1" fmla="*/ 36 h 40"/>
                <a:gd name="T2" fmla="*/ 144 w 144"/>
                <a:gd name="T3" fmla="*/ 12 h 40"/>
                <a:gd name="T4" fmla="*/ 64 w 144"/>
                <a:gd name="T5" fmla="*/ 0 h 40"/>
                <a:gd name="T6" fmla="*/ 0 w 144"/>
                <a:gd name="T7" fmla="*/ 20 h 40"/>
                <a:gd name="T8" fmla="*/ 98 w 144"/>
                <a:gd name="T9" fmla="*/ 40 h 40"/>
                <a:gd name="T10" fmla="*/ 108 w 144"/>
                <a:gd name="T11" fmla="*/ 36 h 40"/>
                <a:gd name="T12" fmla="*/ 108 w 144"/>
                <a:gd name="T13" fmla="*/ 36 h 40"/>
                <a:gd name="T14" fmla="*/ 0 60000 65536"/>
                <a:gd name="T15" fmla="*/ 0 60000 65536"/>
                <a:gd name="T16" fmla="*/ 0 60000 65536"/>
                <a:gd name="T17" fmla="*/ 0 60000 65536"/>
                <a:gd name="T18" fmla="*/ 0 60000 65536"/>
                <a:gd name="T19" fmla="*/ 0 60000 65536"/>
                <a:gd name="T20" fmla="*/ 0 60000 65536"/>
                <a:gd name="T21" fmla="*/ 0 w 144"/>
                <a:gd name="T22" fmla="*/ 0 h 40"/>
                <a:gd name="T23" fmla="*/ 144 w 144"/>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40">
                  <a:moveTo>
                    <a:pt x="108" y="36"/>
                  </a:moveTo>
                  <a:lnTo>
                    <a:pt x="144" y="12"/>
                  </a:lnTo>
                  <a:lnTo>
                    <a:pt x="64" y="0"/>
                  </a:lnTo>
                  <a:lnTo>
                    <a:pt x="0" y="20"/>
                  </a:lnTo>
                  <a:lnTo>
                    <a:pt x="98" y="40"/>
                  </a:lnTo>
                  <a:lnTo>
                    <a:pt x="108" y="36"/>
                  </a:lnTo>
                  <a:close/>
                </a:path>
              </a:pathLst>
            </a:custGeom>
            <a:solidFill>
              <a:srgbClr val="305A7F"/>
            </a:solidFill>
            <a:ln w="9525">
              <a:noFill/>
              <a:round/>
              <a:headEnd/>
              <a:tailEnd/>
            </a:ln>
          </p:spPr>
          <p:txBody>
            <a:bodyPr/>
            <a:lstStyle/>
            <a:p>
              <a:endParaRPr lang="en-US"/>
            </a:p>
          </p:txBody>
        </p:sp>
        <p:sp>
          <p:nvSpPr>
            <p:cNvPr id="49268" name="Freeform 78"/>
            <p:cNvSpPr>
              <a:spLocks noChangeAspect="1"/>
            </p:cNvSpPr>
            <p:nvPr/>
          </p:nvSpPr>
          <p:spPr bwMode="auto">
            <a:xfrm>
              <a:off x="3100" y="1554"/>
              <a:ext cx="195" cy="214"/>
            </a:xfrm>
            <a:custGeom>
              <a:avLst/>
              <a:gdLst>
                <a:gd name="T0" fmla="*/ 8 w 97"/>
                <a:gd name="T1" fmla="*/ 20 h 107"/>
                <a:gd name="T2" fmla="*/ 40 w 97"/>
                <a:gd name="T3" fmla="*/ 0 h 107"/>
                <a:gd name="T4" fmla="*/ 388 w 97"/>
                <a:gd name="T5" fmla="*/ 32 h 107"/>
                <a:gd name="T6" fmla="*/ 392 w 97"/>
                <a:gd name="T7" fmla="*/ 40 h 107"/>
                <a:gd name="T8" fmla="*/ 392 w 97"/>
                <a:gd name="T9" fmla="*/ 380 h 107"/>
                <a:gd name="T10" fmla="*/ 388 w 97"/>
                <a:gd name="T11" fmla="*/ 392 h 107"/>
                <a:gd name="T12" fmla="*/ 348 w 97"/>
                <a:gd name="T13" fmla="*/ 420 h 107"/>
                <a:gd name="T14" fmla="*/ 332 w 97"/>
                <a:gd name="T15" fmla="*/ 424 h 107"/>
                <a:gd name="T16" fmla="*/ 0 w 97"/>
                <a:gd name="T17" fmla="*/ 320 h 107"/>
                <a:gd name="T18" fmla="*/ 8 w 97"/>
                <a:gd name="T19" fmla="*/ 2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
                <a:gd name="T31" fmla="*/ 0 h 107"/>
                <a:gd name="T32" fmla="*/ 97 w 97"/>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 h="107">
                  <a:moveTo>
                    <a:pt x="2" y="5"/>
                  </a:moveTo>
                  <a:cubicBezTo>
                    <a:pt x="10" y="0"/>
                    <a:pt x="10" y="0"/>
                    <a:pt x="10" y="0"/>
                  </a:cubicBezTo>
                  <a:cubicBezTo>
                    <a:pt x="96" y="8"/>
                    <a:pt x="96" y="8"/>
                    <a:pt x="96" y="8"/>
                  </a:cubicBezTo>
                  <a:cubicBezTo>
                    <a:pt x="96" y="8"/>
                    <a:pt x="97" y="9"/>
                    <a:pt x="97" y="10"/>
                  </a:cubicBezTo>
                  <a:cubicBezTo>
                    <a:pt x="97" y="11"/>
                    <a:pt x="97" y="82"/>
                    <a:pt x="97" y="95"/>
                  </a:cubicBezTo>
                  <a:cubicBezTo>
                    <a:pt x="97" y="97"/>
                    <a:pt x="96" y="98"/>
                    <a:pt x="96" y="98"/>
                  </a:cubicBezTo>
                  <a:cubicBezTo>
                    <a:pt x="96" y="98"/>
                    <a:pt x="89" y="104"/>
                    <a:pt x="86" y="105"/>
                  </a:cubicBezTo>
                  <a:cubicBezTo>
                    <a:pt x="84" y="107"/>
                    <a:pt x="82" y="106"/>
                    <a:pt x="82" y="106"/>
                  </a:cubicBezTo>
                  <a:cubicBezTo>
                    <a:pt x="0" y="80"/>
                    <a:pt x="0" y="80"/>
                    <a:pt x="0" y="80"/>
                  </a:cubicBezTo>
                  <a:lnTo>
                    <a:pt x="2" y="5"/>
                  </a:lnTo>
                  <a:close/>
                </a:path>
              </a:pathLst>
            </a:custGeom>
            <a:solidFill>
              <a:srgbClr val="0B3C68"/>
            </a:solidFill>
            <a:ln w="9525">
              <a:noFill/>
              <a:round/>
              <a:headEnd/>
              <a:tailEnd/>
            </a:ln>
          </p:spPr>
          <p:txBody>
            <a:bodyPr/>
            <a:lstStyle/>
            <a:p>
              <a:endParaRPr lang="en-US"/>
            </a:p>
          </p:txBody>
        </p:sp>
        <p:sp>
          <p:nvSpPr>
            <p:cNvPr id="49269" name="Freeform 79"/>
            <p:cNvSpPr>
              <a:spLocks noChangeAspect="1"/>
            </p:cNvSpPr>
            <p:nvPr/>
          </p:nvSpPr>
          <p:spPr bwMode="auto">
            <a:xfrm>
              <a:off x="3098" y="1546"/>
              <a:ext cx="195" cy="204"/>
            </a:xfrm>
            <a:custGeom>
              <a:avLst/>
              <a:gdLst>
                <a:gd name="T0" fmla="*/ 52 w 97"/>
                <a:gd name="T1" fmla="*/ 0 h 102"/>
                <a:gd name="T2" fmla="*/ 68 w 97"/>
                <a:gd name="T3" fmla="*/ 0 h 102"/>
                <a:gd name="T4" fmla="*/ 384 w 97"/>
                <a:gd name="T5" fmla="*/ 48 h 102"/>
                <a:gd name="T6" fmla="*/ 392 w 97"/>
                <a:gd name="T7" fmla="*/ 52 h 102"/>
                <a:gd name="T8" fmla="*/ 340 w 97"/>
                <a:gd name="T9" fmla="*/ 84 h 102"/>
                <a:gd name="T10" fmla="*/ 215 w 97"/>
                <a:gd name="T11" fmla="*/ 320 h 102"/>
                <a:gd name="T12" fmla="*/ 263 w 97"/>
                <a:gd name="T13" fmla="*/ 408 h 102"/>
                <a:gd name="T14" fmla="*/ 4 w 97"/>
                <a:gd name="T15" fmla="*/ 336 h 102"/>
                <a:gd name="T16" fmla="*/ 0 w 97"/>
                <a:gd name="T17" fmla="*/ 24 h 102"/>
                <a:gd name="T18" fmla="*/ 52 w 97"/>
                <a:gd name="T19" fmla="*/ 0 h 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
                <a:gd name="T31" fmla="*/ 0 h 102"/>
                <a:gd name="T32" fmla="*/ 97 w 97"/>
                <a:gd name="T33" fmla="*/ 102 h 1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 h="102">
                  <a:moveTo>
                    <a:pt x="13" y="0"/>
                  </a:moveTo>
                  <a:cubicBezTo>
                    <a:pt x="15" y="0"/>
                    <a:pt x="17" y="0"/>
                    <a:pt x="17" y="0"/>
                  </a:cubicBezTo>
                  <a:cubicBezTo>
                    <a:pt x="17" y="0"/>
                    <a:pt x="94" y="12"/>
                    <a:pt x="95" y="12"/>
                  </a:cubicBezTo>
                  <a:cubicBezTo>
                    <a:pt x="97" y="12"/>
                    <a:pt x="97" y="13"/>
                    <a:pt x="97" y="13"/>
                  </a:cubicBezTo>
                  <a:cubicBezTo>
                    <a:pt x="84" y="21"/>
                    <a:pt x="84" y="21"/>
                    <a:pt x="84" y="21"/>
                  </a:cubicBezTo>
                  <a:cubicBezTo>
                    <a:pt x="84" y="21"/>
                    <a:pt x="53" y="77"/>
                    <a:pt x="53" y="80"/>
                  </a:cubicBezTo>
                  <a:cubicBezTo>
                    <a:pt x="53" y="81"/>
                    <a:pt x="59" y="93"/>
                    <a:pt x="65" y="102"/>
                  </a:cubicBezTo>
                  <a:cubicBezTo>
                    <a:pt x="1" y="84"/>
                    <a:pt x="1" y="84"/>
                    <a:pt x="1" y="84"/>
                  </a:cubicBezTo>
                  <a:cubicBezTo>
                    <a:pt x="0" y="6"/>
                    <a:pt x="0" y="6"/>
                    <a:pt x="0" y="6"/>
                  </a:cubicBezTo>
                  <a:cubicBezTo>
                    <a:pt x="0" y="6"/>
                    <a:pt x="10" y="1"/>
                    <a:pt x="13" y="0"/>
                  </a:cubicBezTo>
                  <a:close/>
                </a:path>
              </a:pathLst>
            </a:custGeom>
            <a:solidFill>
              <a:srgbClr val="456488"/>
            </a:solidFill>
            <a:ln w="9525">
              <a:noFill/>
              <a:round/>
              <a:headEnd/>
              <a:tailEnd/>
            </a:ln>
          </p:spPr>
          <p:txBody>
            <a:bodyPr/>
            <a:lstStyle/>
            <a:p>
              <a:endParaRPr lang="en-US"/>
            </a:p>
          </p:txBody>
        </p:sp>
        <p:sp>
          <p:nvSpPr>
            <p:cNvPr id="49270" name="Freeform 80"/>
            <p:cNvSpPr>
              <a:spLocks noChangeAspect="1"/>
            </p:cNvSpPr>
            <p:nvPr/>
          </p:nvSpPr>
          <p:spPr bwMode="auto">
            <a:xfrm>
              <a:off x="3265" y="1570"/>
              <a:ext cx="30" cy="22"/>
            </a:xfrm>
            <a:custGeom>
              <a:avLst/>
              <a:gdLst>
                <a:gd name="T0" fmla="*/ 52 w 15"/>
                <a:gd name="T1" fmla="*/ 0 h 11"/>
                <a:gd name="T2" fmla="*/ 60 w 15"/>
                <a:gd name="T3" fmla="*/ 8 h 11"/>
                <a:gd name="T4" fmla="*/ 8 w 15"/>
                <a:gd name="T5" fmla="*/ 44 h 11"/>
                <a:gd name="T6" fmla="*/ 0 w 15"/>
                <a:gd name="T7" fmla="*/ 32 h 11"/>
                <a:gd name="T8" fmla="*/ 52 w 15"/>
                <a:gd name="T9" fmla="*/ 0 h 11"/>
                <a:gd name="T10" fmla="*/ 0 60000 65536"/>
                <a:gd name="T11" fmla="*/ 0 60000 65536"/>
                <a:gd name="T12" fmla="*/ 0 60000 65536"/>
                <a:gd name="T13" fmla="*/ 0 60000 65536"/>
                <a:gd name="T14" fmla="*/ 0 60000 65536"/>
                <a:gd name="T15" fmla="*/ 0 w 15"/>
                <a:gd name="T16" fmla="*/ 0 h 11"/>
                <a:gd name="T17" fmla="*/ 15 w 15"/>
                <a:gd name="T18" fmla="*/ 11 h 11"/>
              </a:gdLst>
              <a:ahLst/>
              <a:cxnLst>
                <a:cxn ang="T10">
                  <a:pos x="T0" y="T1"/>
                </a:cxn>
                <a:cxn ang="T11">
                  <a:pos x="T2" y="T3"/>
                </a:cxn>
                <a:cxn ang="T12">
                  <a:pos x="T4" y="T5"/>
                </a:cxn>
                <a:cxn ang="T13">
                  <a:pos x="T6" y="T7"/>
                </a:cxn>
                <a:cxn ang="T14">
                  <a:pos x="T8" y="T9"/>
                </a:cxn>
              </a:cxnLst>
              <a:rect l="T15" t="T16" r="T17" b="T18"/>
              <a:pathLst>
                <a:path w="15" h="11">
                  <a:moveTo>
                    <a:pt x="13" y="0"/>
                  </a:moveTo>
                  <a:cubicBezTo>
                    <a:pt x="15" y="1"/>
                    <a:pt x="15" y="2"/>
                    <a:pt x="15" y="2"/>
                  </a:cubicBezTo>
                  <a:cubicBezTo>
                    <a:pt x="2" y="11"/>
                    <a:pt x="2" y="11"/>
                    <a:pt x="2" y="11"/>
                  </a:cubicBezTo>
                  <a:cubicBezTo>
                    <a:pt x="0" y="8"/>
                    <a:pt x="0" y="8"/>
                    <a:pt x="0" y="8"/>
                  </a:cubicBezTo>
                  <a:cubicBezTo>
                    <a:pt x="0" y="8"/>
                    <a:pt x="13" y="1"/>
                    <a:pt x="13" y="0"/>
                  </a:cubicBezTo>
                  <a:close/>
                </a:path>
              </a:pathLst>
            </a:custGeom>
            <a:solidFill>
              <a:srgbClr val="5D7695"/>
            </a:solidFill>
            <a:ln w="9525">
              <a:noFill/>
              <a:round/>
              <a:headEnd/>
              <a:tailEnd/>
            </a:ln>
          </p:spPr>
          <p:txBody>
            <a:bodyPr/>
            <a:lstStyle/>
            <a:p>
              <a:endParaRPr lang="en-US"/>
            </a:p>
          </p:txBody>
        </p:sp>
        <p:sp>
          <p:nvSpPr>
            <p:cNvPr id="49271" name="Freeform 81"/>
            <p:cNvSpPr>
              <a:spLocks noChangeAspect="1"/>
            </p:cNvSpPr>
            <p:nvPr/>
          </p:nvSpPr>
          <p:spPr bwMode="auto">
            <a:xfrm>
              <a:off x="3094" y="1556"/>
              <a:ext cx="175" cy="214"/>
            </a:xfrm>
            <a:custGeom>
              <a:avLst/>
              <a:gdLst>
                <a:gd name="T0" fmla="*/ 0 w 87"/>
                <a:gd name="T1" fmla="*/ 16 h 107"/>
                <a:gd name="T2" fmla="*/ 0 w 87"/>
                <a:gd name="T3" fmla="*/ 312 h 107"/>
                <a:gd name="T4" fmla="*/ 16 w 87"/>
                <a:gd name="T5" fmla="*/ 332 h 107"/>
                <a:gd name="T6" fmla="*/ 340 w 87"/>
                <a:gd name="T7" fmla="*/ 420 h 107"/>
                <a:gd name="T8" fmla="*/ 352 w 87"/>
                <a:gd name="T9" fmla="*/ 412 h 107"/>
                <a:gd name="T10" fmla="*/ 352 w 87"/>
                <a:gd name="T11" fmla="*/ 72 h 107"/>
                <a:gd name="T12" fmla="*/ 340 w 87"/>
                <a:gd name="T13" fmla="*/ 60 h 107"/>
                <a:gd name="T14" fmla="*/ 20 w 87"/>
                <a:gd name="T15" fmla="*/ 4 h 107"/>
                <a:gd name="T16" fmla="*/ 0 w 87"/>
                <a:gd name="T17" fmla="*/ 1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
                <a:gd name="T28" fmla="*/ 0 h 107"/>
                <a:gd name="T29" fmla="*/ 87 w 87"/>
                <a:gd name="T30" fmla="*/ 107 h 1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 h="107">
                  <a:moveTo>
                    <a:pt x="0" y="4"/>
                  </a:moveTo>
                  <a:cubicBezTo>
                    <a:pt x="0" y="8"/>
                    <a:pt x="0" y="65"/>
                    <a:pt x="0" y="78"/>
                  </a:cubicBezTo>
                  <a:cubicBezTo>
                    <a:pt x="0" y="81"/>
                    <a:pt x="4" y="83"/>
                    <a:pt x="4" y="83"/>
                  </a:cubicBezTo>
                  <a:cubicBezTo>
                    <a:pt x="84" y="105"/>
                    <a:pt x="84" y="105"/>
                    <a:pt x="84" y="105"/>
                  </a:cubicBezTo>
                  <a:cubicBezTo>
                    <a:pt x="84" y="105"/>
                    <a:pt x="87" y="107"/>
                    <a:pt x="87" y="103"/>
                  </a:cubicBezTo>
                  <a:cubicBezTo>
                    <a:pt x="87" y="99"/>
                    <a:pt x="87" y="18"/>
                    <a:pt x="87" y="18"/>
                  </a:cubicBezTo>
                  <a:cubicBezTo>
                    <a:pt x="87" y="18"/>
                    <a:pt x="87" y="15"/>
                    <a:pt x="84" y="15"/>
                  </a:cubicBezTo>
                  <a:cubicBezTo>
                    <a:pt x="80" y="14"/>
                    <a:pt x="5" y="1"/>
                    <a:pt x="5" y="1"/>
                  </a:cubicBezTo>
                  <a:cubicBezTo>
                    <a:pt x="5" y="1"/>
                    <a:pt x="0" y="0"/>
                    <a:pt x="0" y="4"/>
                  </a:cubicBezTo>
                  <a:close/>
                </a:path>
              </a:pathLst>
            </a:custGeom>
            <a:solidFill>
              <a:srgbClr val="5D7695"/>
            </a:solidFill>
            <a:ln w="9525">
              <a:noFill/>
              <a:round/>
              <a:headEnd/>
              <a:tailEnd/>
            </a:ln>
          </p:spPr>
          <p:txBody>
            <a:bodyPr/>
            <a:lstStyle/>
            <a:p>
              <a:endParaRPr lang="en-US"/>
            </a:p>
          </p:txBody>
        </p:sp>
        <p:sp>
          <p:nvSpPr>
            <p:cNvPr id="49272" name="Freeform 82"/>
            <p:cNvSpPr>
              <a:spLocks noChangeAspect="1"/>
            </p:cNvSpPr>
            <p:nvPr/>
          </p:nvSpPr>
          <p:spPr bwMode="auto">
            <a:xfrm>
              <a:off x="3112" y="1576"/>
              <a:ext cx="139" cy="166"/>
            </a:xfrm>
            <a:custGeom>
              <a:avLst/>
              <a:gdLst>
                <a:gd name="T0" fmla="*/ 272 w 69"/>
                <a:gd name="T1" fmla="*/ 44 h 83"/>
                <a:gd name="T2" fmla="*/ 8 w 69"/>
                <a:gd name="T3" fmla="*/ 4 h 83"/>
                <a:gd name="T4" fmla="*/ 0 w 69"/>
                <a:gd name="T5" fmla="*/ 8 h 83"/>
                <a:gd name="T6" fmla="*/ 0 w 69"/>
                <a:gd name="T7" fmla="*/ 248 h 83"/>
                <a:gd name="T8" fmla="*/ 8 w 69"/>
                <a:gd name="T9" fmla="*/ 264 h 83"/>
                <a:gd name="T10" fmla="*/ 264 w 69"/>
                <a:gd name="T11" fmla="*/ 328 h 83"/>
                <a:gd name="T12" fmla="*/ 280 w 69"/>
                <a:gd name="T13" fmla="*/ 316 h 83"/>
                <a:gd name="T14" fmla="*/ 276 w 69"/>
                <a:gd name="T15" fmla="*/ 56 h 83"/>
                <a:gd name="T16" fmla="*/ 272 w 69"/>
                <a:gd name="T17" fmla="*/ 44 h 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
                <a:gd name="T28" fmla="*/ 0 h 83"/>
                <a:gd name="T29" fmla="*/ 69 w 69"/>
                <a:gd name="T30" fmla="*/ 83 h 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 h="83">
                  <a:moveTo>
                    <a:pt x="67" y="11"/>
                  </a:moveTo>
                  <a:cubicBezTo>
                    <a:pt x="30" y="5"/>
                    <a:pt x="6" y="1"/>
                    <a:pt x="2" y="1"/>
                  </a:cubicBezTo>
                  <a:cubicBezTo>
                    <a:pt x="0" y="0"/>
                    <a:pt x="0" y="2"/>
                    <a:pt x="0" y="2"/>
                  </a:cubicBezTo>
                  <a:cubicBezTo>
                    <a:pt x="0" y="2"/>
                    <a:pt x="0" y="58"/>
                    <a:pt x="0" y="62"/>
                  </a:cubicBezTo>
                  <a:cubicBezTo>
                    <a:pt x="0" y="66"/>
                    <a:pt x="1" y="66"/>
                    <a:pt x="2" y="66"/>
                  </a:cubicBezTo>
                  <a:cubicBezTo>
                    <a:pt x="3" y="67"/>
                    <a:pt x="54" y="79"/>
                    <a:pt x="65" y="82"/>
                  </a:cubicBezTo>
                  <a:cubicBezTo>
                    <a:pt x="68" y="83"/>
                    <a:pt x="69" y="79"/>
                    <a:pt x="69" y="79"/>
                  </a:cubicBezTo>
                  <a:cubicBezTo>
                    <a:pt x="69" y="79"/>
                    <a:pt x="68" y="16"/>
                    <a:pt x="68" y="14"/>
                  </a:cubicBezTo>
                  <a:cubicBezTo>
                    <a:pt x="68" y="13"/>
                    <a:pt x="67" y="12"/>
                    <a:pt x="67" y="11"/>
                  </a:cubicBezTo>
                  <a:close/>
                </a:path>
              </a:pathLst>
            </a:custGeom>
            <a:solidFill>
              <a:srgbClr val="2B4F7C"/>
            </a:solidFill>
            <a:ln w="9525">
              <a:noFill/>
              <a:round/>
              <a:headEnd/>
              <a:tailEnd/>
            </a:ln>
          </p:spPr>
          <p:txBody>
            <a:bodyPr/>
            <a:lstStyle/>
            <a:p>
              <a:endParaRPr lang="en-US"/>
            </a:p>
          </p:txBody>
        </p:sp>
        <p:sp>
          <p:nvSpPr>
            <p:cNvPr id="49273" name="Freeform 83"/>
            <p:cNvSpPr>
              <a:spLocks noChangeAspect="1"/>
            </p:cNvSpPr>
            <p:nvPr/>
          </p:nvSpPr>
          <p:spPr bwMode="auto">
            <a:xfrm>
              <a:off x="3116" y="1582"/>
              <a:ext cx="129" cy="152"/>
            </a:xfrm>
            <a:custGeom>
              <a:avLst/>
              <a:gdLst>
                <a:gd name="T0" fmla="*/ 252 w 64"/>
                <a:gd name="T1" fmla="*/ 40 h 76"/>
                <a:gd name="T2" fmla="*/ 12 w 64"/>
                <a:gd name="T3" fmla="*/ 0 h 76"/>
                <a:gd name="T4" fmla="*/ 0 w 64"/>
                <a:gd name="T5" fmla="*/ 4 h 76"/>
                <a:gd name="T6" fmla="*/ 0 w 64"/>
                <a:gd name="T7" fmla="*/ 228 h 76"/>
                <a:gd name="T8" fmla="*/ 12 w 64"/>
                <a:gd name="T9" fmla="*/ 244 h 76"/>
                <a:gd name="T10" fmla="*/ 244 w 64"/>
                <a:gd name="T11" fmla="*/ 304 h 76"/>
                <a:gd name="T12" fmla="*/ 260 w 64"/>
                <a:gd name="T13" fmla="*/ 292 h 76"/>
                <a:gd name="T14" fmla="*/ 256 w 64"/>
                <a:gd name="T15" fmla="*/ 52 h 76"/>
                <a:gd name="T16" fmla="*/ 252 w 64"/>
                <a:gd name="T17" fmla="*/ 40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76"/>
                <a:gd name="T29" fmla="*/ 64 w 64"/>
                <a:gd name="T30" fmla="*/ 76 h 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76">
                  <a:moveTo>
                    <a:pt x="62" y="10"/>
                  </a:moveTo>
                  <a:cubicBezTo>
                    <a:pt x="28" y="4"/>
                    <a:pt x="6" y="0"/>
                    <a:pt x="3" y="0"/>
                  </a:cubicBezTo>
                  <a:cubicBezTo>
                    <a:pt x="0" y="0"/>
                    <a:pt x="0" y="1"/>
                    <a:pt x="0" y="1"/>
                  </a:cubicBezTo>
                  <a:cubicBezTo>
                    <a:pt x="0" y="1"/>
                    <a:pt x="0" y="54"/>
                    <a:pt x="0" y="57"/>
                  </a:cubicBezTo>
                  <a:cubicBezTo>
                    <a:pt x="0" y="60"/>
                    <a:pt x="1" y="61"/>
                    <a:pt x="3" y="61"/>
                  </a:cubicBezTo>
                  <a:cubicBezTo>
                    <a:pt x="3" y="61"/>
                    <a:pt x="50" y="73"/>
                    <a:pt x="60" y="76"/>
                  </a:cubicBezTo>
                  <a:cubicBezTo>
                    <a:pt x="63" y="76"/>
                    <a:pt x="64" y="73"/>
                    <a:pt x="64" y="73"/>
                  </a:cubicBezTo>
                  <a:cubicBezTo>
                    <a:pt x="64" y="73"/>
                    <a:pt x="63" y="15"/>
                    <a:pt x="63" y="13"/>
                  </a:cubicBezTo>
                  <a:cubicBezTo>
                    <a:pt x="63" y="11"/>
                    <a:pt x="63" y="10"/>
                    <a:pt x="62" y="10"/>
                  </a:cubicBezTo>
                  <a:close/>
                </a:path>
              </a:pathLst>
            </a:custGeom>
            <a:solidFill>
              <a:srgbClr val="D3DBE4"/>
            </a:solidFill>
            <a:ln w="9525">
              <a:noFill/>
              <a:round/>
              <a:headEnd/>
              <a:tailEnd/>
            </a:ln>
          </p:spPr>
          <p:txBody>
            <a:bodyPr/>
            <a:lstStyle/>
            <a:p>
              <a:endParaRPr lang="en-US"/>
            </a:p>
          </p:txBody>
        </p:sp>
        <p:sp>
          <p:nvSpPr>
            <p:cNvPr id="49274" name="Freeform 84"/>
            <p:cNvSpPr>
              <a:spLocks noChangeAspect="1" noEditPoints="1"/>
            </p:cNvSpPr>
            <p:nvPr/>
          </p:nvSpPr>
          <p:spPr bwMode="auto">
            <a:xfrm>
              <a:off x="3116" y="1580"/>
              <a:ext cx="129" cy="156"/>
            </a:xfrm>
            <a:custGeom>
              <a:avLst/>
              <a:gdLst>
                <a:gd name="T0" fmla="*/ 0 w 64"/>
                <a:gd name="T1" fmla="*/ 4 h 78"/>
                <a:gd name="T2" fmla="*/ 0 w 64"/>
                <a:gd name="T3" fmla="*/ 8 h 78"/>
                <a:gd name="T4" fmla="*/ 0 w 64"/>
                <a:gd name="T5" fmla="*/ 232 h 78"/>
                <a:gd name="T6" fmla="*/ 8 w 64"/>
                <a:gd name="T7" fmla="*/ 252 h 78"/>
                <a:gd name="T8" fmla="*/ 244 w 64"/>
                <a:gd name="T9" fmla="*/ 308 h 78"/>
                <a:gd name="T10" fmla="*/ 260 w 64"/>
                <a:gd name="T11" fmla="*/ 296 h 78"/>
                <a:gd name="T12" fmla="*/ 260 w 64"/>
                <a:gd name="T13" fmla="*/ 56 h 78"/>
                <a:gd name="T14" fmla="*/ 252 w 64"/>
                <a:gd name="T15" fmla="*/ 40 h 78"/>
                <a:gd name="T16" fmla="*/ 252 w 64"/>
                <a:gd name="T17" fmla="*/ 40 h 78"/>
                <a:gd name="T18" fmla="*/ 12 w 64"/>
                <a:gd name="T19" fmla="*/ 0 h 78"/>
                <a:gd name="T20" fmla="*/ 0 w 64"/>
                <a:gd name="T21" fmla="*/ 4 h 78"/>
                <a:gd name="T22" fmla="*/ 4 w 64"/>
                <a:gd name="T23" fmla="*/ 8 h 78"/>
                <a:gd name="T24" fmla="*/ 8 w 64"/>
                <a:gd name="T25" fmla="*/ 8 h 78"/>
                <a:gd name="T26" fmla="*/ 252 w 64"/>
                <a:gd name="T27" fmla="*/ 48 h 78"/>
                <a:gd name="T28" fmla="*/ 256 w 64"/>
                <a:gd name="T29" fmla="*/ 56 h 78"/>
                <a:gd name="T30" fmla="*/ 256 w 64"/>
                <a:gd name="T31" fmla="*/ 296 h 78"/>
                <a:gd name="T32" fmla="*/ 244 w 64"/>
                <a:gd name="T33" fmla="*/ 304 h 78"/>
                <a:gd name="T34" fmla="*/ 12 w 64"/>
                <a:gd name="T35" fmla="*/ 244 h 78"/>
                <a:gd name="T36" fmla="*/ 4 w 64"/>
                <a:gd name="T37" fmla="*/ 232 h 78"/>
                <a:gd name="T38" fmla="*/ 4 w 64"/>
                <a:gd name="T39" fmla="*/ 8 h 7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
                <a:gd name="T61" fmla="*/ 0 h 78"/>
                <a:gd name="T62" fmla="*/ 64 w 64"/>
                <a:gd name="T63" fmla="*/ 78 h 7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 h="78">
                  <a:moveTo>
                    <a:pt x="0" y="1"/>
                  </a:moveTo>
                  <a:cubicBezTo>
                    <a:pt x="0" y="2"/>
                    <a:pt x="0" y="2"/>
                    <a:pt x="0" y="2"/>
                  </a:cubicBezTo>
                  <a:cubicBezTo>
                    <a:pt x="0" y="58"/>
                    <a:pt x="0" y="58"/>
                    <a:pt x="0" y="58"/>
                  </a:cubicBezTo>
                  <a:cubicBezTo>
                    <a:pt x="0" y="62"/>
                    <a:pt x="0" y="62"/>
                    <a:pt x="2" y="63"/>
                  </a:cubicBezTo>
                  <a:cubicBezTo>
                    <a:pt x="3" y="63"/>
                    <a:pt x="49" y="75"/>
                    <a:pt x="60" y="77"/>
                  </a:cubicBezTo>
                  <a:cubicBezTo>
                    <a:pt x="63" y="78"/>
                    <a:pt x="64" y="76"/>
                    <a:pt x="64" y="74"/>
                  </a:cubicBezTo>
                  <a:cubicBezTo>
                    <a:pt x="64" y="14"/>
                    <a:pt x="64" y="14"/>
                    <a:pt x="64" y="14"/>
                  </a:cubicBezTo>
                  <a:cubicBezTo>
                    <a:pt x="64" y="13"/>
                    <a:pt x="64" y="11"/>
                    <a:pt x="62" y="10"/>
                  </a:cubicBezTo>
                  <a:cubicBezTo>
                    <a:pt x="62" y="10"/>
                    <a:pt x="62" y="10"/>
                    <a:pt x="62" y="10"/>
                  </a:cubicBezTo>
                  <a:cubicBezTo>
                    <a:pt x="3" y="0"/>
                    <a:pt x="3" y="0"/>
                    <a:pt x="3" y="0"/>
                  </a:cubicBezTo>
                  <a:cubicBezTo>
                    <a:pt x="2" y="0"/>
                    <a:pt x="1" y="0"/>
                    <a:pt x="0" y="1"/>
                  </a:cubicBezTo>
                  <a:close/>
                  <a:moveTo>
                    <a:pt x="1" y="2"/>
                  </a:moveTo>
                  <a:cubicBezTo>
                    <a:pt x="2" y="2"/>
                    <a:pt x="2" y="2"/>
                    <a:pt x="2" y="2"/>
                  </a:cubicBezTo>
                  <a:cubicBezTo>
                    <a:pt x="62" y="12"/>
                    <a:pt x="62" y="12"/>
                    <a:pt x="62" y="12"/>
                  </a:cubicBezTo>
                  <a:cubicBezTo>
                    <a:pt x="62" y="12"/>
                    <a:pt x="63" y="12"/>
                    <a:pt x="63" y="14"/>
                  </a:cubicBezTo>
                  <a:cubicBezTo>
                    <a:pt x="63" y="74"/>
                    <a:pt x="63" y="74"/>
                    <a:pt x="63" y="74"/>
                  </a:cubicBezTo>
                  <a:cubicBezTo>
                    <a:pt x="63" y="74"/>
                    <a:pt x="62" y="77"/>
                    <a:pt x="60" y="76"/>
                  </a:cubicBezTo>
                  <a:cubicBezTo>
                    <a:pt x="49" y="74"/>
                    <a:pt x="3" y="61"/>
                    <a:pt x="3" y="61"/>
                  </a:cubicBezTo>
                  <a:cubicBezTo>
                    <a:pt x="1" y="61"/>
                    <a:pt x="1" y="61"/>
                    <a:pt x="1" y="58"/>
                  </a:cubicBezTo>
                  <a:cubicBezTo>
                    <a:pt x="1" y="2"/>
                    <a:pt x="1" y="2"/>
                    <a:pt x="1" y="2"/>
                  </a:cubicBezTo>
                  <a:close/>
                </a:path>
              </a:pathLst>
            </a:custGeom>
            <a:solidFill>
              <a:srgbClr val="8BA6BD"/>
            </a:solidFill>
            <a:ln w="9525">
              <a:noFill/>
              <a:round/>
              <a:headEnd/>
              <a:tailEnd/>
            </a:ln>
          </p:spPr>
          <p:txBody>
            <a:bodyPr/>
            <a:lstStyle/>
            <a:p>
              <a:endParaRPr lang="en-US"/>
            </a:p>
          </p:txBody>
        </p:sp>
      </p:grpSp>
      <p:pic>
        <p:nvPicPr>
          <p:cNvPr id="49168" name="Picture 85" descr="图片193"/>
          <p:cNvPicPr>
            <a:picLocks noChangeAspect="1" noChangeArrowheads="1"/>
          </p:cNvPicPr>
          <p:nvPr/>
        </p:nvPicPr>
        <p:blipFill>
          <a:blip r:embed="rId4" cstate="print"/>
          <a:srcRect/>
          <a:stretch>
            <a:fillRect/>
          </a:stretch>
        </p:blipFill>
        <p:spPr bwMode="auto">
          <a:xfrm>
            <a:off x="5953125" y="4883150"/>
            <a:ext cx="603250" cy="746125"/>
          </a:xfrm>
          <a:prstGeom prst="rect">
            <a:avLst/>
          </a:prstGeom>
          <a:noFill/>
          <a:ln w="9525">
            <a:noFill/>
            <a:miter lim="800000"/>
            <a:headEnd/>
            <a:tailEnd/>
          </a:ln>
        </p:spPr>
      </p:pic>
      <p:grpSp>
        <p:nvGrpSpPr>
          <p:cNvPr id="49169" name="Group 86"/>
          <p:cNvGrpSpPr>
            <a:grpSpLocks noChangeAspect="1"/>
          </p:cNvGrpSpPr>
          <p:nvPr/>
        </p:nvGrpSpPr>
        <p:grpSpPr bwMode="auto">
          <a:xfrm>
            <a:off x="3578225" y="2055813"/>
            <a:ext cx="504825" cy="566737"/>
            <a:chOff x="2984" y="1999"/>
            <a:chExt cx="365" cy="357"/>
          </a:xfrm>
        </p:grpSpPr>
        <p:sp>
          <p:nvSpPr>
            <p:cNvPr id="49226" name="Freeform 87"/>
            <p:cNvSpPr>
              <a:spLocks noChangeAspect="1"/>
            </p:cNvSpPr>
            <p:nvPr/>
          </p:nvSpPr>
          <p:spPr bwMode="auto">
            <a:xfrm>
              <a:off x="3291" y="2050"/>
              <a:ext cx="58" cy="306"/>
            </a:xfrm>
            <a:custGeom>
              <a:avLst/>
              <a:gdLst>
                <a:gd name="T0" fmla="*/ 88 w 37"/>
                <a:gd name="T1" fmla="*/ 13 h 193"/>
                <a:gd name="T2" fmla="*/ 13 w 37"/>
                <a:gd name="T3" fmla="*/ 48 h 193"/>
                <a:gd name="T4" fmla="*/ 0 w 37"/>
                <a:gd name="T5" fmla="*/ 476 h 193"/>
                <a:gd name="T6" fmla="*/ 22 w 37"/>
                <a:gd name="T7" fmla="*/ 465 h 193"/>
                <a:gd name="T8" fmla="*/ 82 w 37"/>
                <a:gd name="T9" fmla="*/ 407 h 193"/>
                <a:gd name="T10" fmla="*/ 91 w 37"/>
                <a:gd name="T11" fmla="*/ 379 h 193"/>
                <a:gd name="T12" fmla="*/ 91 w 37"/>
                <a:gd name="T13" fmla="*/ 35 h 193"/>
                <a:gd name="T14" fmla="*/ 88 w 37"/>
                <a:gd name="T15" fmla="*/ 13 h 193"/>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193"/>
                <a:gd name="T26" fmla="*/ 37 w 37"/>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193">
                  <a:moveTo>
                    <a:pt x="36" y="5"/>
                  </a:moveTo>
                  <a:cubicBezTo>
                    <a:pt x="33" y="0"/>
                    <a:pt x="5" y="19"/>
                    <a:pt x="5" y="19"/>
                  </a:cubicBezTo>
                  <a:cubicBezTo>
                    <a:pt x="0" y="189"/>
                    <a:pt x="0" y="189"/>
                    <a:pt x="0" y="189"/>
                  </a:cubicBezTo>
                  <a:cubicBezTo>
                    <a:pt x="0" y="189"/>
                    <a:pt x="1" y="193"/>
                    <a:pt x="9" y="185"/>
                  </a:cubicBezTo>
                  <a:cubicBezTo>
                    <a:pt x="16" y="179"/>
                    <a:pt x="30" y="166"/>
                    <a:pt x="33" y="162"/>
                  </a:cubicBezTo>
                  <a:cubicBezTo>
                    <a:pt x="36" y="159"/>
                    <a:pt x="37" y="159"/>
                    <a:pt x="37" y="151"/>
                  </a:cubicBezTo>
                  <a:cubicBezTo>
                    <a:pt x="37" y="14"/>
                    <a:pt x="37" y="14"/>
                    <a:pt x="37" y="14"/>
                  </a:cubicBezTo>
                  <a:cubicBezTo>
                    <a:pt x="37" y="6"/>
                    <a:pt x="36" y="5"/>
                    <a:pt x="36" y="5"/>
                  </a:cubicBezTo>
                  <a:close/>
                </a:path>
              </a:pathLst>
            </a:custGeom>
            <a:solidFill>
              <a:srgbClr val="26446C"/>
            </a:solidFill>
            <a:ln w="9525">
              <a:noFill/>
              <a:round/>
              <a:headEnd/>
              <a:tailEnd/>
            </a:ln>
          </p:spPr>
          <p:txBody>
            <a:bodyPr/>
            <a:lstStyle/>
            <a:p>
              <a:endParaRPr lang="en-US"/>
            </a:p>
          </p:txBody>
        </p:sp>
        <p:sp>
          <p:nvSpPr>
            <p:cNvPr id="49227" name="Freeform 88"/>
            <p:cNvSpPr>
              <a:spLocks noChangeAspect="1"/>
            </p:cNvSpPr>
            <p:nvPr/>
          </p:nvSpPr>
          <p:spPr bwMode="auto">
            <a:xfrm>
              <a:off x="2984" y="1999"/>
              <a:ext cx="361" cy="86"/>
            </a:xfrm>
            <a:custGeom>
              <a:avLst/>
              <a:gdLst>
                <a:gd name="T0" fmla="*/ 574 w 227"/>
                <a:gd name="T1" fmla="*/ 86 h 54"/>
                <a:gd name="T2" fmla="*/ 503 w 227"/>
                <a:gd name="T3" fmla="*/ 137 h 54"/>
                <a:gd name="T4" fmla="*/ 17 w 227"/>
                <a:gd name="T5" fmla="*/ 46 h 54"/>
                <a:gd name="T6" fmla="*/ 3 w 227"/>
                <a:gd name="T7" fmla="*/ 59 h 54"/>
                <a:gd name="T8" fmla="*/ 10 w 227"/>
                <a:gd name="T9" fmla="*/ 38 h 54"/>
                <a:gd name="T10" fmla="*/ 65 w 227"/>
                <a:gd name="T11" fmla="*/ 3 h 54"/>
                <a:gd name="T12" fmla="*/ 76 w 227"/>
                <a:gd name="T13" fmla="*/ 0 h 54"/>
                <a:gd name="T14" fmla="*/ 557 w 227"/>
                <a:gd name="T15" fmla="*/ 81 h 54"/>
                <a:gd name="T16" fmla="*/ 574 w 227"/>
                <a:gd name="T17" fmla="*/ 86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7"/>
                <a:gd name="T28" fmla="*/ 0 h 54"/>
                <a:gd name="T29" fmla="*/ 227 w 227"/>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7" h="54">
                  <a:moveTo>
                    <a:pt x="227" y="34"/>
                  </a:moveTo>
                  <a:cubicBezTo>
                    <a:pt x="199" y="54"/>
                    <a:pt x="199" y="54"/>
                    <a:pt x="199" y="54"/>
                  </a:cubicBezTo>
                  <a:cubicBezTo>
                    <a:pt x="96" y="36"/>
                    <a:pt x="16" y="20"/>
                    <a:pt x="7" y="18"/>
                  </a:cubicBezTo>
                  <a:cubicBezTo>
                    <a:pt x="2" y="17"/>
                    <a:pt x="1" y="23"/>
                    <a:pt x="1" y="23"/>
                  </a:cubicBezTo>
                  <a:cubicBezTo>
                    <a:pt x="1" y="23"/>
                    <a:pt x="0" y="18"/>
                    <a:pt x="4" y="15"/>
                  </a:cubicBezTo>
                  <a:cubicBezTo>
                    <a:pt x="7" y="13"/>
                    <a:pt x="20" y="5"/>
                    <a:pt x="26" y="1"/>
                  </a:cubicBezTo>
                  <a:cubicBezTo>
                    <a:pt x="28" y="0"/>
                    <a:pt x="30" y="0"/>
                    <a:pt x="30" y="0"/>
                  </a:cubicBezTo>
                  <a:cubicBezTo>
                    <a:pt x="30" y="0"/>
                    <a:pt x="218" y="32"/>
                    <a:pt x="220" y="32"/>
                  </a:cubicBezTo>
                  <a:cubicBezTo>
                    <a:pt x="226" y="33"/>
                    <a:pt x="227" y="34"/>
                    <a:pt x="227" y="34"/>
                  </a:cubicBezTo>
                  <a:close/>
                </a:path>
              </a:pathLst>
            </a:custGeom>
            <a:solidFill>
              <a:srgbClr val="4F6A8C"/>
            </a:solidFill>
            <a:ln w="9525">
              <a:noFill/>
              <a:round/>
              <a:headEnd/>
              <a:tailEnd/>
            </a:ln>
          </p:spPr>
          <p:txBody>
            <a:bodyPr/>
            <a:lstStyle/>
            <a:p>
              <a:endParaRPr lang="en-US"/>
            </a:p>
          </p:txBody>
        </p:sp>
        <p:sp>
          <p:nvSpPr>
            <p:cNvPr id="49228" name="Freeform 89"/>
            <p:cNvSpPr>
              <a:spLocks noChangeAspect="1"/>
            </p:cNvSpPr>
            <p:nvPr/>
          </p:nvSpPr>
          <p:spPr bwMode="auto">
            <a:xfrm>
              <a:off x="3286" y="2052"/>
              <a:ext cx="63" cy="44"/>
            </a:xfrm>
            <a:custGeom>
              <a:avLst/>
              <a:gdLst>
                <a:gd name="T0" fmla="*/ 0 w 40"/>
                <a:gd name="T1" fmla="*/ 49 h 28"/>
                <a:gd name="T2" fmla="*/ 87 w 40"/>
                <a:gd name="T3" fmla="*/ 0 h 28"/>
                <a:gd name="T4" fmla="*/ 99 w 40"/>
                <a:gd name="T5" fmla="*/ 14 h 28"/>
                <a:gd name="T6" fmla="*/ 17 w 40"/>
                <a:gd name="T7" fmla="*/ 69 h 28"/>
                <a:gd name="T8" fmla="*/ 0 w 40"/>
                <a:gd name="T9" fmla="*/ 49 h 28"/>
                <a:gd name="T10" fmla="*/ 0 60000 65536"/>
                <a:gd name="T11" fmla="*/ 0 60000 65536"/>
                <a:gd name="T12" fmla="*/ 0 60000 65536"/>
                <a:gd name="T13" fmla="*/ 0 60000 65536"/>
                <a:gd name="T14" fmla="*/ 0 60000 65536"/>
                <a:gd name="T15" fmla="*/ 0 w 40"/>
                <a:gd name="T16" fmla="*/ 0 h 28"/>
                <a:gd name="T17" fmla="*/ 40 w 40"/>
                <a:gd name="T18" fmla="*/ 28 h 28"/>
              </a:gdLst>
              <a:ahLst/>
              <a:cxnLst>
                <a:cxn ang="T10">
                  <a:pos x="T0" y="T1"/>
                </a:cxn>
                <a:cxn ang="T11">
                  <a:pos x="T2" y="T3"/>
                </a:cxn>
                <a:cxn ang="T12">
                  <a:pos x="T4" y="T5"/>
                </a:cxn>
                <a:cxn ang="T13">
                  <a:pos x="T6" y="T7"/>
                </a:cxn>
                <a:cxn ang="T14">
                  <a:pos x="T8" y="T9"/>
                </a:cxn>
              </a:cxnLst>
              <a:rect l="T15" t="T16" r="T17" b="T18"/>
              <a:pathLst>
                <a:path w="40" h="28">
                  <a:moveTo>
                    <a:pt x="0" y="20"/>
                  </a:moveTo>
                  <a:cubicBezTo>
                    <a:pt x="0" y="20"/>
                    <a:pt x="32" y="2"/>
                    <a:pt x="35" y="0"/>
                  </a:cubicBezTo>
                  <a:cubicBezTo>
                    <a:pt x="39" y="1"/>
                    <a:pt x="40" y="3"/>
                    <a:pt x="40" y="6"/>
                  </a:cubicBezTo>
                  <a:cubicBezTo>
                    <a:pt x="7" y="28"/>
                    <a:pt x="7" y="28"/>
                    <a:pt x="7" y="28"/>
                  </a:cubicBezTo>
                  <a:lnTo>
                    <a:pt x="0" y="20"/>
                  </a:lnTo>
                  <a:close/>
                </a:path>
              </a:pathLst>
            </a:custGeom>
            <a:solidFill>
              <a:srgbClr val="617996"/>
            </a:solidFill>
            <a:ln w="9525">
              <a:noFill/>
              <a:round/>
              <a:headEnd/>
              <a:tailEnd/>
            </a:ln>
          </p:spPr>
          <p:txBody>
            <a:bodyPr/>
            <a:lstStyle/>
            <a:p>
              <a:endParaRPr lang="en-US"/>
            </a:p>
          </p:txBody>
        </p:sp>
        <p:sp>
          <p:nvSpPr>
            <p:cNvPr id="49229" name="Freeform 90"/>
            <p:cNvSpPr>
              <a:spLocks noChangeAspect="1"/>
            </p:cNvSpPr>
            <p:nvPr/>
          </p:nvSpPr>
          <p:spPr bwMode="auto">
            <a:xfrm>
              <a:off x="2986" y="2026"/>
              <a:ext cx="314" cy="329"/>
            </a:xfrm>
            <a:custGeom>
              <a:avLst/>
              <a:gdLst>
                <a:gd name="T0" fmla="*/ 485 w 198"/>
                <a:gd name="T1" fmla="*/ 89 h 207"/>
                <a:gd name="T2" fmla="*/ 16 w 198"/>
                <a:gd name="T3" fmla="*/ 3 h 207"/>
                <a:gd name="T4" fmla="*/ 0 w 198"/>
                <a:gd name="T5" fmla="*/ 13 h 207"/>
                <a:gd name="T6" fmla="*/ 0 w 198"/>
                <a:gd name="T7" fmla="*/ 386 h 207"/>
                <a:gd name="T8" fmla="*/ 16 w 198"/>
                <a:gd name="T9" fmla="*/ 416 h 207"/>
                <a:gd name="T10" fmla="*/ 471 w 198"/>
                <a:gd name="T11" fmla="*/ 515 h 207"/>
                <a:gd name="T12" fmla="*/ 498 w 198"/>
                <a:gd name="T13" fmla="*/ 497 h 207"/>
                <a:gd name="T14" fmla="*/ 495 w 198"/>
                <a:gd name="T15" fmla="*/ 108 h 207"/>
                <a:gd name="T16" fmla="*/ 485 w 198"/>
                <a:gd name="T17" fmla="*/ 89 h 2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8"/>
                <a:gd name="T28" fmla="*/ 0 h 207"/>
                <a:gd name="T29" fmla="*/ 198 w 198"/>
                <a:gd name="T30" fmla="*/ 207 h 2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8" h="207">
                  <a:moveTo>
                    <a:pt x="193" y="35"/>
                  </a:moveTo>
                  <a:cubicBezTo>
                    <a:pt x="95" y="18"/>
                    <a:pt x="14" y="3"/>
                    <a:pt x="6" y="1"/>
                  </a:cubicBezTo>
                  <a:cubicBezTo>
                    <a:pt x="0" y="0"/>
                    <a:pt x="0" y="5"/>
                    <a:pt x="0" y="5"/>
                  </a:cubicBezTo>
                  <a:cubicBezTo>
                    <a:pt x="0" y="5"/>
                    <a:pt x="0" y="143"/>
                    <a:pt x="0" y="153"/>
                  </a:cubicBezTo>
                  <a:cubicBezTo>
                    <a:pt x="0" y="163"/>
                    <a:pt x="1" y="164"/>
                    <a:pt x="6" y="165"/>
                  </a:cubicBezTo>
                  <a:cubicBezTo>
                    <a:pt x="8" y="166"/>
                    <a:pt x="157" y="197"/>
                    <a:pt x="187" y="204"/>
                  </a:cubicBezTo>
                  <a:cubicBezTo>
                    <a:pt x="198" y="207"/>
                    <a:pt x="198" y="201"/>
                    <a:pt x="198" y="197"/>
                  </a:cubicBezTo>
                  <a:cubicBezTo>
                    <a:pt x="198" y="197"/>
                    <a:pt x="197" y="49"/>
                    <a:pt x="197" y="43"/>
                  </a:cubicBezTo>
                  <a:cubicBezTo>
                    <a:pt x="197" y="39"/>
                    <a:pt x="195" y="35"/>
                    <a:pt x="193" y="35"/>
                  </a:cubicBezTo>
                  <a:close/>
                </a:path>
              </a:pathLst>
            </a:custGeom>
            <a:solidFill>
              <a:srgbClr val="84A2B9"/>
            </a:solidFill>
            <a:ln w="9525">
              <a:noFill/>
              <a:round/>
              <a:headEnd/>
              <a:tailEnd/>
            </a:ln>
          </p:spPr>
          <p:txBody>
            <a:bodyPr/>
            <a:lstStyle/>
            <a:p>
              <a:endParaRPr lang="en-US"/>
            </a:p>
          </p:txBody>
        </p:sp>
        <p:sp>
          <p:nvSpPr>
            <p:cNvPr id="49230" name="Freeform 91"/>
            <p:cNvSpPr>
              <a:spLocks noChangeAspect="1"/>
            </p:cNvSpPr>
            <p:nvPr/>
          </p:nvSpPr>
          <p:spPr bwMode="auto">
            <a:xfrm>
              <a:off x="2994" y="2036"/>
              <a:ext cx="297" cy="306"/>
            </a:xfrm>
            <a:custGeom>
              <a:avLst/>
              <a:gdLst>
                <a:gd name="T0" fmla="*/ 456 w 187"/>
                <a:gd name="T1" fmla="*/ 82 h 193"/>
                <a:gd name="T2" fmla="*/ 16 w 187"/>
                <a:gd name="T3" fmla="*/ 3 h 193"/>
                <a:gd name="T4" fmla="*/ 0 w 187"/>
                <a:gd name="T5" fmla="*/ 10 h 193"/>
                <a:gd name="T6" fmla="*/ 0 w 187"/>
                <a:gd name="T7" fmla="*/ 357 h 193"/>
                <a:gd name="T8" fmla="*/ 16 w 187"/>
                <a:gd name="T9" fmla="*/ 385 h 193"/>
                <a:gd name="T10" fmla="*/ 446 w 187"/>
                <a:gd name="T11" fmla="*/ 480 h 193"/>
                <a:gd name="T12" fmla="*/ 469 w 187"/>
                <a:gd name="T13" fmla="*/ 463 h 193"/>
                <a:gd name="T14" fmla="*/ 467 w 187"/>
                <a:gd name="T15" fmla="*/ 100 h 193"/>
                <a:gd name="T16" fmla="*/ 456 w 187"/>
                <a:gd name="T17" fmla="*/ 82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7"/>
                <a:gd name="T28" fmla="*/ 0 h 193"/>
                <a:gd name="T29" fmla="*/ 187 w 187"/>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7" h="193">
                  <a:moveTo>
                    <a:pt x="181" y="33"/>
                  </a:moveTo>
                  <a:cubicBezTo>
                    <a:pt x="90" y="16"/>
                    <a:pt x="14" y="2"/>
                    <a:pt x="6" y="1"/>
                  </a:cubicBezTo>
                  <a:cubicBezTo>
                    <a:pt x="0" y="0"/>
                    <a:pt x="0" y="4"/>
                    <a:pt x="0" y="4"/>
                  </a:cubicBezTo>
                  <a:cubicBezTo>
                    <a:pt x="0" y="4"/>
                    <a:pt x="0" y="132"/>
                    <a:pt x="0" y="142"/>
                  </a:cubicBezTo>
                  <a:cubicBezTo>
                    <a:pt x="0" y="152"/>
                    <a:pt x="1" y="152"/>
                    <a:pt x="6" y="153"/>
                  </a:cubicBezTo>
                  <a:cubicBezTo>
                    <a:pt x="8" y="154"/>
                    <a:pt x="149" y="184"/>
                    <a:pt x="177" y="191"/>
                  </a:cubicBezTo>
                  <a:cubicBezTo>
                    <a:pt x="187" y="193"/>
                    <a:pt x="185" y="186"/>
                    <a:pt x="186" y="184"/>
                  </a:cubicBezTo>
                  <a:cubicBezTo>
                    <a:pt x="186" y="184"/>
                    <a:pt x="185" y="46"/>
                    <a:pt x="185" y="40"/>
                  </a:cubicBezTo>
                  <a:cubicBezTo>
                    <a:pt x="185" y="36"/>
                    <a:pt x="185" y="33"/>
                    <a:pt x="181" y="33"/>
                  </a:cubicBezTo>
                  <a:close/>
                </a:path>
              </a:pathLst>
            </a:custGeom>
            <a:solidFill>
              <a:srgbClr val="617996"/>
            </a:solidFill>
            <a:ln w="9525">
              <a:noFill/>
              <a:round/>
              <a:headEnd/>
              <a:tailEnd/>
            </a:ln>
          </p:spPr>
          <p:txBody>
            <a:bodyPr/>
            <a:lstStyle/>
            <a:p>
              <a:endParaRPr lang="en-US"/>
            </a:p>
          </p:txBody>
        </p:sp>
        <p:sp>
          <p:nvSpPr>
            <p:cNvPr id="49231" name="Freeform 92"/>
            <p:cNvSpPr>
              <a:spLocks noChangeAspect="1" noEditPoints="1"/>
            </p:cNvSpPr>
            <p:nvPr/>
          </p:nvSpPr>
          <p:spPr bwMode="auto">
            <a:xfrm>
              <a:off x="3000" y="2112"/>
              <a:ext cx="279" cy="174"/>
            </a:xfrm>
            <a:custGeom>
              <a:avLst/>
              <a:gdLst>
                <a:gd name="T0" fmla="*/ 163 w 176"/>
                <a:gd name="T1" fmla="*/ 38 h 110"/>
                <a:gd name="T2" fmla="*/ 159 w 176"/>
                <a:gd name="T3" fmla="*/ 27 h 110"/>
                <a:gd name="T4" fmla="*/ 95 w 176"/>
                <a:gd name="T5" fmla="*/ 35 h 110"/>
                <a:gd name="T6" fmla="*/ 100 w 176"/>
                <a:gd name="T7" fmla="*/ 51 h 110"/>
                <a:gd name="T8" fmla="*/ 163 w 176"/>
                <a:gd name="T9" fmla="*/ 38 h 110"/>
                <a:gd name="T10" fmla="*/ 0 w 176"/>
                <a:gd name="T11" fmla="*/ 40 h 110"/>
                <a:gd name="T12" fmla="*/ 0 w 176"/>
                <a:gd name="T13" fmla="*/ 100 h 110"/>
                <a:gd name="T14" fmla="*/ 27 w 176"/>
                <a:gd name="T15" fmla="*/ 104 h 110"/>
                <a:gd name="T16" fmla="*/ 73 w 176"/>
                <a:gd name="T17" fmla="*/ 171 h 110"/>
                <a:gd name="T18" fmla="*/ 73 w 176"/>
                <a:gd name="T19" fmla="*/ 0 h 110"/>
                <a:gd name="T20" fmla="*/ 27 w 176"/>
                <a:gd name="T21" fmla="*/ 44 h 110"/>
                <a:gd name="T22" fmla="*/ 0 w 176"/>
                <a:gd name="T23" fmla="*/ 40 h 110"/>
                <a:gd name="T24" fmla="*/ 159 w 176"/>
                <a:gd name="T25" fmla="*/ 68 h 110"/>
                <a:gd name="T26" fmla="*/ 159 w 176"/>
                <a:gd name="T27" fmla="*/ 82 h 110"/>
                <a:gd name="T28" fmla="*/ 100 w 176"/>
                <a:gd name="T29" fmla="*/ 70 h 110"/>
                <a:gd name="T30" fmla="*/ 100 w 176"/>
                <a:gd name="T31" fmla="*/ 111 h 110"/>
                <a:gd name="T32" fmla="*/ 159 w 176"/>
                <a:gd name="T33" fmla="*/ 123 h 110"/>
                <a:gd name="T34" fmla="*/ 159 w 176"/>
                <a:gd name="T35" fmla="*/ 138 h 110"/>
                <a:gd name="T36" fmla="*/ 206 w 176"/>
                <a:gd name="T37" fmla="*/ 112 h 110"/>
                <a:gd name="T38" fmla="*/ 159 w 176"/>
                <a:gd name="T39" fmla="*/ 68 h 110"/>
                <a:gd name="T40" fmla="*/ 95 w 176"/>
                <a:gd name="T41" fmla="*/ 150 h 110"/>
                <a:gd name="T42" fmla="*/ 159 w 176"/>
                <a:gd name="T43" fmla="*/ 188 h 110"/>
                <a:gd name="T44" fmla="*/ 163 w 176"/>
                <a:gd name="T45" fmla="*/ 176 h 110"/>
                <a:gd name="T46" fmla="*/ 100 w 176"/>
                <a:gd name="T47" fmla="*/ 141 h 110"/>
                <a:gd name="T48" fmla="*/ 95 w 176"/>
                <a:gd name="T49" fmla="*/ 150 h 110"/>
                <a:gd name="T50" fmla="*/ 442 w 176"/>
                <a:gd name="T51" fmla="*/ 210 h 110"/>
                <a:gd name="T52" fmla="*/ 442 w 176"/>
                <a:gd name="T53" fmla="*/ 60 h 110"/>
                <a:gd name="T54" fmla="*/ 236 w 176"/>
                <a:gd name="T55" fmla="*/ 17 h 110"/>
                <a:gd name="T56" fmla="*/ 236 w 176"/>
                <a:gd name="T57" fmla="*/ 168 h 110"/>
                <a:gd name="T58" fmla="*/ 252 w 176"/>
                <a:gd name="T59" fmla="*/ 172 h 110"/>
                <a:gd name="T60" fmla="*/ 252 w 176"/>
                <a:gd name="T61" fmla="*/ 188 h 110"/>
                <a:gd name="T62" fmla="*/ 236 w 176"/>
                <a:gd name="T63" fmla="*/ 206 h 110"/>
                <a:gd name="T64" fmla="*/ 236 w 176"/>
                <a:gd name="T65" fmla="*/ 236 h 110"/>
                <a:gd name="T66" fmla="*/ 442 w 176"/>
                <a:gd name="T67" fmla="*/ 275 h 110"/>
                <a:gd name="T68" fmla="*/ 442 w 176"/>
                <a:gd name="T69" fmla="*/ 245 h 110"/>
                <a:gd name="T70" fmla="*/ 420 w 176"/>
                <a:gd name="T71" fmla="*/ 220 h 110"/>
                <a:gd name="T72" fmla="*/ 420 w 176"/>
                <a:gd name="T73" fmla="*/ 206 h 110"/>
                <a:gd name="T74" fmla="*/ 442 w 176"/>
                <a:gd name="T75" fmla="*/ 210 h 110"/>
                <a:gd name="T76" fmla="*/ 415 w 176"/>
                <a:gd name="T77" fmla="*/ 171 h 110"/>
                <a:gd name="T78" fmla="*/ 409 w 176"/>
                <a:gd name="T79" fmla="*/ 172 h 110"/>
                <a:gd name="T80" fmla="*/ 269 w 176"/>
                <a:gd name="T81" fmla="*/ 146 h 110"/>
                <a:gd name="T82" fmla="*/ 263 w 176"/>
                <a:gd name="T83" fmla="*/ 141 h 110"/>
                <a:gd name="T84" fmla="*/ 263 w 176"/>
                <a:gd name="T85" fmla="*/ 47 h 110"/>
                <a:gd name="T86" fmla="*/ 269 w 176"/>
                <a:gd name="T87" fmla="*/ 44 h 110"/>
                <a:gd name="T88" fmla="*/ 409 w 176"/>
                <a:gd name="T89" fmla="*/ 73 h 110"/>
                <a:gd name="T90" fmla="*/ 415 w 176"/>
                <a:gd name="T91" fmla="*/ 81 h 110"/>
                <a:gd name="T92" fmla="*/ 415 w 176"/>
                <a:gd name="T93" fmla="*/ 171 h 1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
                <a:gd name="T142" fmla="*/ 0 h 110"/>
                <a:gd name="T143" fmla="*/ 176 w 176"/>
                <a:gd name="T144" fmla="*/ 110 h 1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 h="110">
                  <a:moveTo>
                    <a:pt x="65" y="15"/>
                  </a:moveTo>
                  <a:cubicBezTo>
                    <a:pt x="63" y="11"/>
                    <a:pt x="63" y="11"/>
                    <a:pt x="63" y="11"/>
                  </a:cubicBezTo>
                  <a:cubicBezTo>
                    <a:pt x="38" y="14"/>
                    <a:pt x="38" y="14"/>
                    <a:pt x="38" y="14"/>
                  </a:cubicBezTo>
                  <a:cubicBezTo>
                    <a:pt x="40" y="20"/>
                    <a:pt x="40" y="20"/>
                    <a:pt x="40" y="20"/>
                  </a:cubicBezTo>
                  <a:lnTo>
                    <a:pt x="65" y="15"/>
                  </a:lnTo>
                  <a:close/>
                  <a:moveTo>
                    <a:pt x="0" y="16"/>
                  </a:moveTo>
                  <a:cubicBezTo>
                    <a:pt x="0" y="40"/>
                    <a:pt x="0" y="40"/>
                    <a:pt x="0" y="40"/>
                  </a:cubicBezTo>
                  <a:cubicBezTo>
                    <a:pt x="11" y="42"/>
                    <a:pt x="11" y="42"/>
                    <a:pt x="11" y="42"/>
                  </a:cubicBezTo>
                  <a:cubicBezTo>
                    <a:pt x="29" y="68"/>
                    <a:pt x="29" y="68"/>
                    <a:pt x="29" y="68"/>
                  </a:cubicBezTo>
                  <a:cubicBezTo>
                    <a:pt x="29" y="0"/>
                    <a:pt x="29" y="0"/>
                    <a:pt x="29" y="0"/>
                  </a:cubicBezTo>
                  <a:cubicBezTo>
                    <a:pt x="11" y="18"/>
                    <a:pt x="11" y="18"/>
                    <a:pt x="11" y="18"/>
                  </a:cubicBezTo>
                  <a:lnTo>
                    <a:pt x="0" y="16"/>
                  </a:lnTo>
                  <a:close/>
                  <a:moveTo>
                    <a:pt x="63" y="27"/>
                  </a:moveTo>
                  <a:cubicBezTo>
                    <a:pt x="63" y="33"/>
                    <a:pt x="63" y="33"/>
                    <a:pt x="63" y="33"/>
                  </a:cubicBezTo>
                  <a:cubicBezTo>
                    <a:pt x="40" y="28"/>
                    <a:pt x="40" y="28"/>
                    <a:pt x="40" y="28"/>
                  </a:cubicBezTo>
                  <a:cubicBezTo>
                    <a:pt x="40" y="44"/>
                    <a:pt x="40" y="44"/>
                    <a:pt x="40" y="44"/>
                  </a:cubicBezTo>
                  <a:cubicBezTo>
                    <a:pt x="63" y="49"/>
                    <a:pt x="63" y="49"/>
                    <a:pt x="63" y="49"/>
                  </a:cubicBezTo>
                  <a:cubicBezTo>
                    <a:pt x="63" y="55"/>
                    <a:pt x="63" y="55"/>
                    <a:pt x="63" y="55"/>
                  </a:cubicBezTo>
                  <a:cubicBezTo>
                    <a:pt x="82" y="45"/>
                    <a:pt x="82" y="45"/>
                    <a:pt x="82" y="45"/>
                  </a:cubicBezTo>
                  <a:lnTo>
                    <a:pt x="63" y="27"/>
                  </a:lnTo>
                  <a:close/>
                  <a:moveTo>
                    <a:pt x="38" y="60"/>
                  </a:moveTo>
                  <a:cubicBezTo>
                    <a:pt x="63" y="75"/>
                    <a:pt x="63" y="75"/>
                    <a:pt x="63" y="75"/>
                  </a:cubicBezTo>
                  <a:cubicBezTo>
                    <a:pt x="65" y="70"/>
                    <a:pt x="65" y="70"/>
                    <a:pt x="65" y="70"/>
                  </a:cubicBezTo>
                  <a:cubicBezTo>
                    <a:pt x="40" y="56"/>
                    <a:pt x="40" y="56"/>
                    <a:pt x="40" y="56"/>
                  </a:cubicBezTo>
                  <a:lnTo>
                    <a:pt x="38" y="60"/>
                  </a:lnTo>
                  <a:close/>
                  <a:moveTo>
                    <a:pt x="176" y="84"/>
                  </a:moveTo>
                  <a:cubicBezTo>
                    <a:pt x="176" y="24"/>
                    <a:pt x="176" y="24"/>
                    <a:pt x="176" y="24"/>
                  </a:cubicBezTo>
                  <a:cubicBezTo>
                    <a:pt x="94" y="7"/>
                    <a:pt x="94" y="7"/>
                    <a:pt x="94" y="7"/>
                  </a:cubicBezTo>
                  <a:cubicBezTo>
                    <a:pt x="94" y="67"/>
                    <a:pt x="94" y="67"/>
                    <a:pt x="94" y="67"/>
                  </a:cubicBezTo>
                  <a:cubicBezTo>
                    <a:pt x="100" y="69"/>
                    <a:pt x="100" y="69"/>
                    <a:pt x="100" y="69"/>
                  </a:cubicBezTo>
                  <a:cubicBezTo>
                    <a:pt x="100" y="75"/>
                    <a:pt x="100" y="75"/>
                    <a:pt x="100" y="75"/>
                  </a:cubicBezTo>
                  <a:cubicBezTo>
                    <a:pt x="94" y="82"/>
                    <a:pt x="94" y="82"/>
                    <a:pt x="94" y="82"/>
                  </a:cubicBezTo>
                  <a:cubicBezTo>
                    <a:pt x="94" y="94"/>
                    <a:pt x="94" y="94"/>
                    <a:pt x="94" y="94"/>
                  </a:cubicBezTo>
                  <a:cubicBezTo>
                    <a:pt x="176" y="110"/>
                    <a:pt x="176" y="110"/>
                    <a:pt x="176" y="110"/>
                  </a:cubicBezTo>
                  <a:cubicBezTo>
                    <a:pt x="176" y="98"/>
                    <a:pt x="176" y="98"/>
                    <a:pt x="176" y="98"/>
                  </a:cubicBezTo>
                  <a:cubicBezTo>
                    <a:pt x="167" y="88"/>
                    <a:pt x="167" y="88"/>
                    <a:pt x="167" y="88"/>
                  </a:cubicBezTo>
                  <a:cubicBezTo>
                    <a:pt x="167" y="82"/>
                    <a:pt x="167" y="82"/>
                    <a:pt x="167" y="82"/>
                  </a:cubicBezTo>
                  <a:lnTo>
                    <a:pt x="176" y="84"/>
                  </a:lnTo>
                  <a:close/>
                  <a:moveTo>
                    <a:pt x="165" y="68"/>
                  </a:moveTo>
                  <a:cubicBezTo>
                    <a:pt x="165" y="70"/>
                    <a:pt x="163" y="69"/>
                    <a:pt x="163" y="69"/>
                  </a:cubicBezTo>
                  <a:cubicBezTo>
                    <a:pt x="107" y="58"/>
                    <a:pt x="107" y="58"/>
                    <a:pt x="107" y="58"/>
                  </a:cubicBezTo>
                  <a:cubicBezTo>
                    <a:pt x="105" y="58"/>
                    <a:pt x="105" y="58"/>
                    <a:pt x="105" y="56"/>
                  </a:cubicBezTo>
                  <a:cubicBezTo>
                    <a:pt x="105" y="19"/>
                    <a:pt x="105" y="19"/>
                    <a:pt x="105" y="19"/>
                  </a:cubicBezTo>
                  <a:cubicBezTo>
                    <a:pt x="105" y="17"/>
                    <a:pt x="105" y="17"/>
                    <a:pt x="107" y="18"/>
                  </a:cubicBezTo>
                  <a:cubicBezTo>
                    <a:pt x="163" y="29"/>
                    <a:pt x="163" y="29"/>
                    <a:pt x="163" y="29"/>
                  </a:cubicBezTo>
                  <a:cubicBezTo>
                    <a:pt x="163" y="29"/>
                    <a:pt x="165" y="30"/>
                    <a:pt x="165" y="32"/>
                  </a:cubicBezTo>
                  <a:lnTo>
                    <a:pt x="165" y="68"/>
                  </a:lnTo>
                  <a:close/>
                </a:path>
              </a:pathLst>
            </a:custGeom>
            <a:solidFill>
              <a:srgbClr val="26446C"/>
            </a:solidFill>
            <a:ln w="9525">
              <a:noFill/>
              <a:round/>
              <a:headEnd/>
              <a:tailEnd/>
            </a:ln>
          </p:spPr>
          <p:txBody>
            <a:bodyPr/>
            <a:lstStyle/>
            <a:p>
              <a:endParaRPr lang="en-US"/>
            </a:p>
          </p:txBody>
        </p:sp>
        <p:sp>
          <p:nvSpPr>
            <p:cNvPr id="49232" name="Freeform 93"/>
            <p:cNvSpPr>
              <a:spLocks noChangeAspect="1" noEditPoints="1"/>
            </p:cNvSpPr>
            <p:nvPr/>
          </p:nvSpPr>
          <p:spPr bwMode="auto">
            <a:xfrm>
              <a:off x="2997" y="2109"/>
              <a:ext cx="278" cy="174"/>
            </a:xfrm>
            <a:custGeom>
              <a:avLst/>
              <a:gdLst>
                <a:gd name="T0" fmla="*/ 162 w 175"/>
                <a:gd name="T1" fmla="*/ 38 h 110"/>
                <a:gd name="T2" fmla="*/ 156 w 175"/>
                <a:gd name="T3" fmla="*/ 25 h 110"/>
                <a:gd name="T4" fmla="*/ 94 w 175"/>
                <a:gd name="T5" fmla="*/ 33 h 110"/>
                <a:gd name="T6" fmla="*/ 98 w 175"/>
                <a:gd name="T7" fmla="*/ 51 h 110"/>
                <a:gd name="T8" fmla="*/ 162 w 175"/>
                <a:gd name="T9" fmla="*/ 38 h 110"/>
                <a:gd name="T10" fmla="*/ 0 w 175"/>
                <a:gd name="T11" fmla="*/ 40 h 110"/>
                <a:gd name="T12" fmla="*/ 0 w 175"/>
                <a:gd name="T13" fmla="*/ 100 h 110"/>
                <a:gd name="T14" fmla="*/ 25 w 175"/>
                <a:gd name="T15" fmla="*/ 104 h 110"/>
                <a:gd name="T16" fmla="*/ 73 w 175"/>
                <a:gd name="T17" fmla="*/ 171 h 110"/>
                <a:gd name="T18" fmla="*/ 73 w 175"/>
                <a:gd name="T19" fmla="*/ 0 h 110"/>
                <a:gd name="T20" fmla="*/ 25 w 175"/>
                <a:gd name="T21" fmla="*/ 44 h 110"/>
                <a:gd name="T22" fmla="*/ 0 w 175"/>
                <a:gd name="T23" fmla="*/ 40 h 110"/>
                <a:gd name="T24" fmla="*/ 156 w 175"/>
                <a:gd name="T25" fmla="*/ 68 h 110"/>
                <a:gd name="T26" fmla="*/ 156 w 175"/>
                <a:gd name="T27" fmla="*/ 82 h 110"/>
                <a:gd name="T28" fmla="*/ 98 w 175"/>
                <a:gd name="T29" fmla="*/ 70 h 110"/>
                <a:gd name="T30" fmla="*/ 98 w 175"/>
                <a:gd name="T31" fmla="*/ 111 h 110"/>
                <a:gd name="T32" fmla="*/ 156 w 175"/>
                <a:gd name="T33" fmla="*/ 123 h 110"/>
                <a:gd name="T34" fmla="*/ 156 w 175"/>
                <a:gd name="T35" fmla="*/ 138 h 110"/>
                <a:gd name="T36" fmla="*/ 205 w 175"/>
                <a:gd name="T37" fmla="*/ 111 h 110"/>
                <a:gd name="T38" fmla="*/ 156 w 175"/>
                <a:gd name="T39" fmla="*/ 68 h 110"/>
                <a:gd name="T40" fmla="*/ 94 w 175"/>
                <a:gd name="T41" fmla="*/ 150 h 110"/>
                <a:gd name="T42" fmla="*/ 156 w 175"/>
                <a:gd name="T43" fmla="*/ 188 h 110"/>
                <a:gd name="T44" fmla="*/ 162 w 175"/>
                <a:gd name="T45" fmla="*/ 172 h 110"/>
                <a:gd name="T46" fmla="*/ 98 w 175"/>
                <a:gd name="T47" fmla="*/ 141 h 110"/>
                <a:gd name="T48" fmla="*/ 94 w 175"/>
                <a:gd name="T49" fmla="*/ 150 h 110"/>
                <a:gd name="T50" fmla="*/ 442 w 175"/>
                <a:gd name="T51" fmla="*/ 210 h 110"/>
                <a:gd name="T52" fmla="*/ 442 w 175"/>
                <a:gd name="T53" fmla="*/ 57 h 110"/>
                <a:gd name="T54" fmla="*/ 237 w 175"/>
                <a:gd name="T55" fmla="*/ 17 h 110"/>
                <a:gd name="T56" fmla="*/ 237 w 175"/>
                <a:gd name="T57" fmla="*/ 168 h 110"/>
                <a:gd name="T58" fmla="*/ 253 w 175"/>
                <a:gd name="T59" fmla="*/ 171 h 110"/>
                <a:gd name="T60" fmla="*/ 253 w 175"/>
                <a:gd name="T61" fmla="*/ 185 h 110"/>
                <a:gd name="T62" fmla="*/ 237 w 175"/>
                <a:gd name="T63" fmla="*/ 202 h 110"/>
                <a:gd name="T64" fmla="*/ 237 w 175"/>
                <a:gd name="T65" fmla="*/ 233 h 110"/>
                <a:gd name="T66" fmla="*/ 442 w 175"/>
                <a:gd name="T67" fmla="*/ 275 h 110"/>
                <a:gd name="T68" fmla="*/ 442 w 175"/>
                <a:gd name="T69" fmla="*/ 245 h 110"/>
                <a:gd name="T70" fmla="*/ 421 w 175"/>
                <a:gd name="T71" fmla="*/ 220 h 110"/>
                <a:gd name="T72" fmla="*/ 421 w 175"/>
                <a:gd name="T73" fmla="*/ 206 h 110"/>
                <a:gd name="T74" fmla="*/ 442 w 175"/>
                <a:gd name="T75" fmla="*/ 210 h 110"/>
                <a:gd name="T76" fmla="*/ 416 w 175"/>
                <a:gd name="T77" fmla="*/ 168 h 110"/>
                <a:gd name="T78" fmla="*/ 411 w 175"/>
                <a:gd name="T79" fmla="*/ 172 h 110"/>
                <a:gd name="T80" fmla="*/ 267 w 175"/>
                <a:gd name="T81" fmla="*/ 146 h 110"/>
                <a:gd name="T82" fmla="*/ 262 w 175"/>
                <a:gd name="T83" fmla="*/ 138 h 110"/>
                <a:gd name="T84" fmla="*/ 262 w 175"/>
                <a:gd name="T85" fmla="*/ 47 h 110"/>
                <a:gd name="T86" fmla="*/ 267 w 175"/>
                <a:gd name="T87" fmla="*/ 43 h 110"/>
                <a:gd name="T88" fmla="*/ 411 w 175"/>
                <a:gd name="T89" fmla="*/ 73 h 110"/>
                <a:gd name="T90" fmla="*/ 416 w 175"/>
                <a:gd name="T91" fmla="*/ 78 h 110"/>
                <a:gd name="T92" fmla="*/ 416 w 175"/>
                <a:gd name="T93" fmla="*/ 168 h 1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5"/>
                <a:gd name="T142" fmla="*/ 0 h 110"/>
                <a:gd name="T143" fmla="*/ 175 w 175"/>
                <a:gd name="T144" fmla="*/ 110 h 1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5" h="110">
                  <a:moveTo>
                    <a:pt x="64" y="15"/>
                  </a:moveTo>
                  <a:cubicBezTo>
                    <a:pt x="62" y="10"/>
                    <a:pt x="62" y="10"/>
                    <a:pt x="62" y="10"/>
                  </a:cubicBezTo>
                  <a:cubicBezTo>
                    <a:pt x="37" y="13"/>
                    <a:pt x="37" y="13"/>
                    <a:pt x="37" y="13"/>
                  </a:cubicBezTo>
                  <a:cubicBezTo>
                    <a:pt x="39" y="20"/>
                    <a:pt x="39" y="20"/>
                    <a:pt x="39" y="20"/>
                  </a:cubicBezTo>
                  <a:lnTo>
                    <a:pt x="64" y="15"/>
                  </a:lnTo>
                  <a:close/>
                  <a:moveTo>
                    <a:pt x="0" y="16"/>
                  </a:moveTo>
                  <a:cubicBezTo>
                    <a:pt x="0" y="40"/>
                    <a:pt x="0" y="40"/>
                    <a:pt x="0" y="40"/>
                  </a:cubicBezTo>
                  <a:cubicBezTo>
                    <a:pt x="10" y="42"/>
                    <a:pt x="10" y="42"/>
                    <a:pt x="10" y="42"/>
                  </a:cubicBezTo>
                  <a:cubicBezTo>
                    <a:pt x="29" y="68"/>
                    <a:pt x="29" y="68"/>
                    <a:pt x="29" y="68"/>
                  </a:cubicBezTo>
                  <a:cubicBezTo>
                    <a:pt x="29" y="0"/>
                    <a:pt x="29" y="0"/>
                    <a:pt x="29" y="0"/>
                  </a:cubicBezTo>
                  <a:cubicBezTo>
                    <a:pt x="10" y="18"/>
                    <a:pt x="10" y="18"/>
                    <a:pt x="10" y="18"/>
                  </a:cubicBezTo>
                  <a:lnTo>
                    <a:pt x="0" y="16"/>
                  </a:lnTo>
                  <a:close/>
                  <a:moveTo>
                    <a:pt x="62" y="27"/>
                  </a:moveTo>
                  <a:cubicBezTo>
                    <a:pt x="62" y="33"/>
                    <a:pt x="62" y="33"/>
                    <a:pt x="62" y="33"/>
                  </a:cubicBezTo>
                  <a:cubicBezTo>
                    <a:pt x="39" y="28"/>
                    <a:pt x="39" y="28"/>
                    <a:pt x="39" y="28"/>
                  </a:cubicBezTo>
                  <a:cubicBezTo>
                    <a:pt x="39" y="44"/>
                    <a:pt x="39" y="44"/>
                    <a:pt x="39" y="44"/>
                  </a:cubicBezTo>
                  <a:cubicBezTo>
                    <a:pt x="62" y="49"/>
                    <a:pt x="62" y="49"/>
                    <a:pt x="62" y="49"/>
                  </a:cubicBezTo>
                  <a:cubicBezTo>
                    <a:pt x="62" y="55"/>
                    <a:pt x="62" y="55"/>
                    <a:pt x="62" y="55"/>
                  </a:cubicBezTo>
                  <a:cubicBezTo>
                    <a:pt x="81" y="44"/>
                    <a:pt x="81" y="44"/>
                    <a:pt x="81" y="44"/>
                  </a:cubicBezTo>
                  <a:lnTo>
                    <a:pt x="62" y="27"/>
                  </a:lnTo>
                  <a:close/>
                  <a:moveTo>
                    <a:pt x="37" y="60"/>
                  </a:moveTo>
                  <a:cubicBezTo>
                    <a:pt x="62" y="75"/>
                    <a:pt x="62" y="75"/>
                    <a:pt x="62" y="75"/>
                  </a:cubicBezTo>
                  <a:cubicBezTo>
                    <a:pt x="64" y="69"/>
                    <a:pt x="64" y="69"/>
                    <a:pt x="64" y="69"/>
                  </a:cubicBezTo>
                  <a:cubicBezTo>
                    <a:pt x="39" y="56"/>
                    <a:pt x="39" y="56"/>
                    <a:pt x="39" y="56"/>
                  </a:cubicBezTo>
                  <a:lnTo>
                    <a:pt x="37" y="60"/>
                  </a:lnTo>
                  <a:close/>
                  <a:moveTo>
                    <a:pt x="175" y="84"/>
                  </a:moveTo>
                  <a:cubicBezTo>
                    <a:pt x="175" y="23"/>
                    <a:pt x="175" y="23"/>
                    <a:pt x="175" y="23"/>
                  </a:cubicBezTo>
                  <a:cubicBezTo>
                    <a:pt x="94" y="7"/>
                    <a:pt x="94" y="7"/>
                    <a:pt x="94" y="7"/>
                  </a:cubicBezTo>
                  <a:cubicBezTo>
                    <a:pt x="94" y="67"/>
                    <a:pt x="94" y="67"/>
                    <a:pt x="94" y="67"/>
                  </a:cubicBezTo>
                  <a:cubicBezTo>
                    <a:pt x="100" y="68"/>
                    <a:pt x="100" y="68"/>
                    <a:pt x="100" y="68"/>
                  </a:cubicBezTo>
                  <a:cubicBezTo>
                    <a:pt x="100" y="74"/>
                    <a:pt x="100" y="74"/>
                    <a:pt x="100" y="74"/>
                  </a:cubicBezTo>
                  <a:cubicBezTo>
                    <a:pt x="94" y="81"/>
                    <a:pt x="94" y="81"/>
                    <a:pt x="94" y="81"/>
                  </a:cubicBezTo>
                  <a:cubicBezTo>
                    <a:pt x="94" y="93"/>
                    <a:pt x="94" y="93"/>
                    <a:pt x="94" y="93"/>
                  </a:cubicBezTo>
                  <a:cubicBezTo>
                    <a:pt x="175" y="110"/>
                    <a:pt x="175" y="110"/>
                    <a:pt x="175" y="110"/>
                  </a:cubicBezTo>
                  <a:cubicBezTo>
                    <a:pt x="175" y="98"/>
                    <a:pt x="175" y="98"/>
                    <a:pt x="175" y="98"/>
                  </a:cubicBezTo>
                  <a:cubicBezTo>
                    <a:pt x="167" y="88"/>
                    <a:pt x="167" y="88"/>
                    <a:pt x="167" y="88"/>
                  </a:cubicBezTo>
                  <a:cubicBezTo>
                    <a:pt x="167" y="82"/>
                    <a:pt x="167" y="82"/>
                    <a:pt x="167" y="82"/>
                  </a:cubicBezTo>
                  <a:lnTo>
                    <a:pt x="175" y="84"/>
                  </a:lnTo>
                  <a:close/>
                  <a:moveTo>
                    <a:pt x="165" y="67"/>
                  </a:moveTo>
                  <a:cubicBezTo>
                    <a:pt x="165" y="69"/>
                    <a:pt x="163" y="69"/>
                    <a:pt x="163" y="69"/>
                  </a:cubicBezTo>
                  <a:cubicBezTo>
                    <a:pt x="106" y="58"/>
                    <a:pt x="106" y="58"/>
                    <a:pt x="106" y="58"/>
                  </a:cubicBezTo>
                  <a:cubicBezTo>
                    <a:pt x="104" y="57"/>
                    <a:pt x="104" y="57"/>
                    <a:pt x="104" y="55"/>
                  </a:cubicBezTo>
                  <a:cubicBezTo>
                    <a:pt x="104" y="19"/>
                    <a:pt x="104" y="19"/>
                    <a:pt x="104" y="19"/>
                  </a:cubicBezTo>
                  <a:cubicBezTo>
                    <a:pt x="104" y="17"/>
                    <a:pt x="104" y="17"/>
                    <a:pt x="106" y="17"/>
                  </a:cubicBezTo>
                  <a:cubicBezTo>
                    <a:pt x="163" y="29"/>
                    <a:pt x="163" y="29"/>
                    <a:pt x="163" y="29"/>
                  </a:cubicBezTo>
                  <a:cubicBezTo>
                    <a:pt x="163" y="29"/>
                    <a:pt x="165" y="29"/>
                    <a:pt x="165" y="31"/>
                  </a:cubicBezTo>
                  <a:lnTo>
                    <a:pt x="165" y="67"/>
                  </a:lnTo>
                  <a:close/>
                </a:path>
              </a:pathLst>
            </a:custGeom>
            <a:solidFill>
              <a:srgbClr val="FFFFFF"/>
            </a:solidFill>
            <a:ln w="9525">
              <a:noFill/>
              <a:round/>
              <a:headEnd/>
              <a:tailEnd/>
            </a:ln>
          </p:spPr>
          <p:txBody>
            <a:bodyPr/>
            <a:lstStyle/>
            <a:p>
              <a:endParaRPr lang="en-US"/>
            </a:p>
          </p:txBody>
        </p:sp>
        <p:sp>
          <p:nvSpPr>
            <p:cNvPr id="49233" name="Freeform 94"/>
            <p:cNvSpPr>
              <a:spLocks noChangeAspect="1" noEditPoints="1"/>
            </p:cNvSpPr>
            <p:nvPr/>
          </p:nvSpPr>
          <p:spPr bwMode="auto">
            <a:xfrm>
              <a:off x="2992" y="2034"/>
              <a:ext cx="299" cy="306"/>
            </a:xfrm>
            <a:custGeom>
              <a:avLst/>
              <a:gdLst>
                <a:gd name="T0" fmla="*/ 5 w 188"/>
                <a:gd name="T1" fmla="*/ 5 h 193"/>
                <a:gd name="T2" fmla="*/ 0 w 188"/>
                <a:gd name="T3" fmla="*/ 13 h 193"/>
                <a:gd name="T4" fmla="*/ 0 w 188"/>
                <a:gd name="T5" fmla="*/ 360 h 193"/>
                <a:gd name="T6" fmla="*/ 16 w 188"/>
                <a:gd name="T7" fmla="*/ 390 h 193"/>
                <a:gd name="T8" fmla="*/ 159 w 188"/>
                <a:gd name="T9" fmla="*/ 420 h 193"/>
                <a:gd name="T10" fmla="*/ 450 w 188"/>
                <a:gd name="T11" fmla="*/ 482 h 193"/>
                <a:gd name="T12" fmla="*/ 468 w 188"/>
                <a:gd name="T13" fmla="*/ 482 h 193"/>
                <a:gd name="T14" fmla="*/ 476 w 188"/>
                <a:gd name="T15" fmla="*/ 465 h 193"/>
                <a:gd name="T16" fmla="*/ 472 w 188"/>
                <a:gd name="T17" fmla="*/ 103 h 193"/>
                <a:gd name="T18" fmla="*/ 463 w 188"/>
                <a:gd name="T19" fmla="*/ 82 h 193"/>
                <a:gd name="T20" fmla="*/ 463 w 188"/>
                <a:gd name="T21" fmla="*/ 82 h 193"/>
                <a:gd name="T22" fmla="*/ 17 w 188"/>
                <a:gd name="T23" fmla="*/ 3 h 193"/>
                <a:gd name="T24" fmla="*/ 5 w 188"/>
                <a:gd name="T25" fmla="*/ 5 h 193"/>
                <a:gd name="T26" fmla="*/ 450 w 188"/>
                <a:gd name="T27" fmla="*/ 480 h 193"/>
                <a:gd name="T28" fmla="*/ 159 w 188"/>
                <a:gd name="T29" fmla="*/ 417 h 193"/>
                <a:gd name="T30" fmla="*/ 17 w 188"/>
                <a:gd name="T31" fmla="*/ 387 h 193"/>
                <a:gd name="T32" fmla="*/ 5 w 188"/>
                <a:gd name="T33" fmla="*/ 360 h 193"/>
                <a:gd name="T34" fmla="*/ 5 w 188"/>
                <a:gd name="T35" fmla="*/ 13 h 193"/>
                <a:gd name="T36" fmla="*/ 8 w 188"/>
                <a:gd name="T37" fmla="*/ 8 h 193"/>
                <a:gd name="T38" fmla="*/ 17 w 188"/>
                <a:gd name="T39" fmla="*/ 5 h 193"/>
                <a:gd name="T40" fmla="*/ 460 w 188"/>
                <a:gd name="T41" fmla="*/ 86 h 193"/>
                <a:gd name="T42" fmla="*/ 471 w 188"/>
                <a:gd name="T43" fmla="*/ 103 h 193"/>
                <a:gd name="T44" fmla="*/ 471 w 188"/>
                <a:gd name="T45" fmla="*/ 465 h 193"/>
                <a:gd name="T46" fmla="*/ 466 w 188"/>
                <a:gd name="T47" fmla="*/ 480 h 193"/>
                <a:gd name="T48" fmla="*/ 450 w 188"/>
                <a:gd name="T49" fmla="*/ 480 h 19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8"/>
                <a:gd name="T76" fmla="*/ 0 h 193"/>
                <a:gd name="T77" fmla="*/ 188 w 188"/>
                <a:gd name="T78" fmla="*/ 193 h 19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8" h="193">
                  <a:moveTo>
                    <a:pt x="2" y="2"/>
                  </a:moveTo>
                  <a:cubicBezTo>
                    <a:pt x="1" y="3"/>
                    <a:pt x="0" y="5"/>
                    <a:pt x="0" y="5"/>
                  </a:cubicBezTo>
                  <a:cubicBezTo>
                    <a:pt x="0" y="5"/>
                    <a:pt x="0" y="143"/>
                    <a:pt x="0" y="143"/>
                  </a:cubicBezTo>
                  <a:cubicBezTo>
                    <a:pt x="0" y="153"/>
                    <a:pt x="2" y="153"/>
                    <a:pt x="6" y="155"/>
                  </a:cubicBezTo>
                  <a:cubicBezTo>
                    <a:pt x="8" y="155"/>
                    <a:pt x="29" y="160"/>
                    <a:pt x="63" y="167"/>
                  </a:cubicBezTo>
                  <a:cubicBezTo>
                    <a:pt x="178" y="192"/>
                    <a:pt x="178" y="192"/>
                    <a:pt x="178" y="192"/>
                  </a:cubicBezTo>
                  <a:cubicBezTo>
                    <a:pt x="180" y="193"/>
                    <a:pt x="183" y="193"/>
                    <a:pt x="185" y="192"/>
                  </a:cubicBezTo>
                  <a:cubicBezTo>
                    <a:pt x="188" y="190"/>
                    <a:pt x="188" y="185"/>
                    <a:pt x="188" y="185"/>
                  </a:cubicBezTo>
                  <a:cubicBezTo>
                    <a:pt x="188" y="185"/>
                    <a:pt x="187" y="41"/>
                    <a:pt x="187" y="41"/>
                  </a:cubicBezTo>
                  <a:cubicBezTo>
                    <a:pt x="187" y="37"/>
                    <a:pt x="187" y="34"/>
                    <a:pt x="183" y="33"/>
                  </a:cubicBezTo>
                  <a:cubicBezTo>
                    <a:pt x="183" y="33"/>
                    <a:pt x="183" y="33"/>
                    <a:pt x="183" y="33"/>
                  </a:cubicBezTo>
                  <a:cubicBezTo>
                    <a:pt x="7" y="1"/>
                    <a:pt x="7" y="1"/>
                    <a:pt x="7" y="1"/>
                  </a:cubicBezTo>
                  <a:cubicBezTo>
                    <a:pt x="5" y="0"/>
                    <a:pt x="3" y="1"/>
                    <a:pt x="2" y="2"/>
                  </a:cubicBezTo>
                  <a:close/>
                  <a:moveTo>
                    <a:pt x="178" y="191"/>
                  </a:moveTo>
                  <a:cubicBezTo>
                    <a:pt x="178" y="191"/>
                    <a:pt x="63" y="166"/>
                    <a:pt x="63" y="166"/>
                  </a:cubicBezTo>
                  <a:cubicBezTo>
                    <a:pt x="34" y="160"/>
                    <a:pt x="8" y="154"/>
                    <a:pt x="7" y="154"/>
                  </a:cubicBezTo>
                  <a:cubicBezTo>
                    <a:pt x="3" y="152"/>
                    <a:pt x="2" y="152"/>
                    <a:pt x="2" y="143"/>
                  </a:cubicBezTo>
                  <a:cubicBezTo>
                    <a:pt x="2" y="5"/>
                    <a:pt x="2" y="5"/>
                    <a:pt x="2" y="5"/>
                  </a:cubicBezTo>
                  <a:cubicBezTo>
                    <a:pt x="2" y="5"/>
                    <a:pt x="2" y="4"/>
                    <a:pt x="3" y="3"/>
                  </a:cubicBezTo>
                  <a:cubicBezTo>
                    <a:pt x="4" y="2"/>
                    <a:pt x="5" y="2"/>
                    <a:pt x="7" y="2"/>
                  </a:cubicBezTo>
                  <a:cubicBezTo>
                    <a:pt x="182" y="34"/>
                    <a:pt x="182" y="34"/>
                    <a:pt x="182" y="34"/>
                  </a:cubicBezTo>
                  <a:cubicBezTo>
                    <a:pt x="185" y="35"/>
                    <a:pt x="186" y="37"/>
                    <a:pt x="186" y="41"/>
                  </a:cubicBezTo>
                  <a:cubicBezTo>
                    <a:pt x="186" y="185"/>
                    <a:pt x="186" y="185"/>
                    <a:pt x="186" y="185"/>
                  </a:cubicBezTo>
                  <a:cubicBezTo>
                    <a:pt x="186" y="185"/>
                    <a:pt x="186" y="189"/>
                    <a:pt x="184" y="191"/>
                  </a:cubicBezTo>
                  <a:cubicBezTo>
                    <a:pt x="183" y="192"/>
                    <a:pt x="180" y="191"/>
                    <a:pt x="178" y="191"/>
                  </a:cubicBezTo>
                  <a:close/>
                </a:path>
              </a:pathLst>
            </a:custGeom>
            <a:solidFill>
              <a:srgbClr val="26446C"/>
            </a:solidFill>
            <a:ln w="9525">
              <a:noFill/>
              <a:round/>
              <a:headEnd/>
              <a:tailEnd/>
            </a:ln>
          </p:spPr>
          <p:txBody>
            <a:bodyPr/>
            <a:lstStyle/>
            <a:p>
              <a:endParaRPr lang="en-US"/>
            </a:p>
          </p:txBody>
        </p:sp>
      </p:grpSp>
      <p:grpSp>
        <p:nvGrpSpPr>
          <p:cNvPr id="49170" name="Group 95"/>
          <p:cNvGrpSpPr>
            <a:grpSpLocks noChangeAspect="1"/>
          </p:cNvGrpSpPr>
          <p:nvPr/>
        </p:nvGrpSpPr>
        <p:grpSpPr bwMode="auto">
          <a:xfrm>
            <a:off x="4802188" y="2073275"/>
            <a:ext cx="504825" cy="565150"/>
            <a:chOff x="2322" y="1999"/>
            <a:chExt cx="365" cy="357"/>
          </a:xfrm>
        </p:grpSpPr>
        <p:sp>
          <p:nvSpPr>
            <p:cNvPr id="49218" name="Freeform 96"/>
            <p:cNvSpPr>
              <a:spLocks noChangeAspect="1"/>
            </p:cNvSpPr>
            <p:nvPr/>
          </p:nvSpPr>
          <p:spPr bwMode="auto">
            <a:xfrm>
              <a:off x="2629" y="2050"/>
              <a:ext cx="58" cy="306"/>
            </a:xfrm>
            <a:custGeom>
              <a:avLst/>
              <a:gdLst>
                <a:gd name="T0" fmla="*/ 88 w 37"/>
                <a:gd name="T1" fmla="*/ 13 h 193"/>
                <a:gd name="T2" fmla="*/ 13 w 37"/>
                <a:gd name="T3" fmla="*/ 48 h 193"/>
                <a:gd name="T4" fmla="*/ 0 w 37"/>
                <a:gd name="T5" fmla="*/ 476 h 193"/>
                <a:gd name="T6" fmla="*/ 22 w 37"/>
                <a:gd name="T7" fmla="*/ 465 h 193"/>
                <a:gd name="T8" fmla="*/ 82 w 37"/>
                <a:gd name="T9" fmla="*/ 407 h 193"/>
                <a:gd name="T10" fmla="*/ 91 w 37"/>
                <a:gd name="T11" fmla="*/ 379 h 193"/>
                <a:gd name="T12" fmla="*/ 91 w 37"/>
                <a:gd name="T13" fmla="*/ 35 h 193"/>
                <a:gd name="T14" fmla="*/ 88 w 37"/>
                <a:gd name="T15" fmla="*/ 13 h 193"/>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193"/>
                <a:gd name="T26" fmla="*/ 37 w 37"/>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193">
                  <a:moveTo>
                    <a:pt x="36" y="5"/>
                  </a:moveTo>
                  <a:cubicBezTo>
                    <a:pt x="33" y="0"/>
                    <a:pt x="5" y="19"/>
                    <a:pt x="5" y="19"/>
                  </a:cubicBezTo>
                  <a:cubicBezTo>
                    <a:pt x="0" y="189"/>
                    <a:pt x="0" y="189"/>
                    <a:pt x="0" y="189"/>
                  </a:cubicBezTo>
                  <a:cubicBezTo>
                    <a:pt x="0" y="189"/>
                    <a:pt x="1" y="193"/>
                    <a:pt x="9" y="185"/>
                  </a:cubicBezTo>
                  <a:cubicBezTo>
                    <a:pt x="16" y="179"/>
                    <a:pt x="30" y="166"/>
                    <a:pt x="33" y="162"/>
                  </a:cubicBezTo>
                  <a:cubicBezTo>
                    <a:pt x="37" y="159"/>
                    <a:pt x="37" y="159"/>
                    <a:pt x="37" y="151"/>
                  </a:cubicBezTo>
                  <a:cubicBezTo>
                    <a:pt x="37" y="14"/>
                    <a:pt x="37" y="14"/>
                    <a:pt x="37" y="14"/>
                  </a:cubicBezTo>
                  <a:cubicBezTo>
                    <a:pt x="37" y="6"/>
                    <a:pt x="36" y="5"/>
                    <a:pt x="36" y="5"/>
                  </a:cubicBezTo>
                  <a:close/>
                </a:path>
              </a:pathLst>
            </a:custGeom>
            <a:solidFill>
              <a:srgbClr val="26446C"/>
            </a:solidFill>
            <a:ln w="9525">
              <a:noFill/>
              <a:round/>
              <a:headEnd/>
              <a:tailEnd/>
            </a:ln>
          </p:spPr>
          <p:txBody>
            <a:bodyPr/>
            <a:lstStyle/>
            <a:p>
              <a:endParaRPr lang="en-US"/>
            </a:p>
          </p:txBody>
        </p:sp>
        <p:sp>
          <p:nvSpPr>
            <p:cNvPr id="49219" name="Freeform 97"/>
            <p:cNvSpPr>
              <a:spLocks noChangeAspect="1"/>
            </p:cNvSpPr>
            <p:nvPr/>
          </p:nvSpPr>
          <p:spPr bwMode="auto">
            <a:xfrm>
              <a:off x="2322" y="1999"/>
              <a:ext cx="361" cy="86"/>
            </a:xfrm>
            <a:custGeom>
              <a:avLst/>
              <a:gdLst>
                <a:gd name="T0" fmla="*/ 574 w 227"/>
                <a:gd name="T1" fmla="*/ 86 h 54"/>
                <a:gd name="T2" fmla="*/ 503 w 227"/>
                <a:gd name="T3" fmla="*/ 137 h 54"/>
                <a:gd name="T4" fmla="*/ 17 w 227"/>
                <a:gd name="T5" fmla="*/ 46 h 54"/>
                <a:gd name="T6" fmla="*/ 3 w 227"/>
                <a:gd name="T7" fmla="*/ 59 h 54"/>
                <a:gd name="T8" fmla="*/ 10 w 227"/>
                <a:gd name="T9" fmla="*/ 38 h 54"/>
                <a:gd name="T10" fmla="*/ 65 w 227"/>
                <a:gd name="T11" fmla="*/ 3 h 54"/>
                <a:gd name="T12" fmla="*/ 76 w 227"/>
                <a:gd name="T13" fmla="*/ 0 h 54"/>
                <a:gd name="T14" fmla="*/ 557 w 227"/>
                <a:gd name="T15" fmla="*/ 81 h 54"/>
                <a:gd name="T16" fmla="*/ 574 w 227"/>
                <a:gd name="T17" fmla="*/ 86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7"/>
                <a:gd name="T28" fmla="*/ 0 h 54"/>
                <a:gd name="T29" fmla="*/ 227 w 227"/>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7" h="54">
                  <a:moveTo>
                    <a:pt x="227" y="34"/>
                  </a:moveTo>
                  <a:cubicBezTo>
                    <a:pt x="199" y="54"/>
                    <a:pt x="199" y="54"/>
                    <a:pt x="199" y="54"/>
                  </a:cubicBezTo>
                  <a:cubicBezTo>
                    <a:pt x="96" y="36"/>
                    <a:pt x="16" y="20"/>
                    <a:pt x="7" y="18"/>
                  </a:cubicBezTo>
                  <a:cubicBezTo>
                    <a:pt x="2" y="17"/>
                    <a:pt x="1" y="23"/>
                    <a:pt x="1" y="23"/>
                  </a:cubicBezTo>
                  <a:cubicBezTo>
                    <a:pt x="1" y="23"/>
                    <a:pt x="0" y="18"/>
                    <a:pt x="4" y="15"/>
                  </a:cubicBezTo>
                  <a:cubicBezTo>
                    <a:pt x="7" y="13"/>
                    <a:pt x="20" y="5"/>
                    <a:pt x="26" y="1"/>
                  </a:cubicBezTo>
                  <a:cubicBezTo>
                    <a:pt x="28" y="0"/>
                    <a:pt x="30" y="0"/>
                    <a:pt x="30" y="0"/>
                  </a:cubicBezTo>
                  <a:cubicBezTo>
                    <a:pt x="30" y="0"/>
                    <a:pt x="218" y="32"/>
                    <a:pt x="220" y="32"/>
                  </a:cubicBezTo>
                  <a:cubicBezTo>
                    <a:pt x="226" y="33"/>
                    <a:pt x="227" y="34"/>
                    <a:pt x="227" y="34"/>
                  </a:cubicBezTo>
                  <a:close/>
                </a:path>
              </a:pathLst>
            </a:custGeom>
            <a:solidFill>
              <a:srgbClr val="4F6A8C"/>
            </a:solidFill>
            <a:ln w="9525">
              <a:noFill/>
              <a:round/>
              <a:headEnd/>
              <a:tailEnd/>
            </a:ln>
          </p:spPr>
          <p:txBody>
            <a:bodyPr/>
            <a:lstStyle/>
            <a:p>
              <a:endParaRPr lang="en-US"/>
            </a:p>
          </p:txBody>
        </p:sp>
        <p:sp>
          <p:nvSpPr>
            <p:cNvPr id="49220" name="Freeform 98"/>
            <p:cNvSpPr>
              <a:spLocks noChangeAspect="1"/>
            </p:cNvSpPr>
            <p:nvPr/>
          </p:nvSpPr>
          <p:spPr bwMode="auto">
            <a:xfrm>
              <a:off x="2624" y="2052"/>
              <a:ext cx="63" cy="44"/>
            </a:xfrm>
            <a:custGeom>
              <a:avLst/>
              <a:gdLst>
                <a:gd name="T0" fmla="*/ 0 w 40"/>
                <a:gd name="T1" fmla="*/ 49 h 28"/>
                <a:gd name="T2" fmla="*/ 87 w 40"/>
                <a:gd name="T3" fmla="*/ 0 h 28"/>
                <a:gd name="T4" fmla="*/ 99 w 40"/>
                <a:gd name="T5" fmla="*/ 14 h 28"/>
                <a:gd name="T6" fmla="*/ 17 w 40"/>
                <a:gd name="T7" fmla="*/ 69 h 28"/>
                <a:gd name="T8" fmla="*/ 0 w 40"/>
                <a:gd name="T9" fmla="*/ 49 h 28"/>
                <a:gd name="T10" fmla="*/ 0 60000 65536"/>
                <a:gd name="T11" fmla="*/ 0 60000 65536"/>
                <a:gd name="T12" fmla="*/ 0 60000 65536"/>
                <a:gd name="T13" fmla="*/ 0 60000 65536"/>
                <a:gd name="T14" fmla="*/ 0 60000 65536"/>
                <a:gd name="T15" fmla="*/ 0 w 40"/>
                <a:gd name="T16" fmla="*/ 0 h 28"/>
                <a:gd name="T17" fmla="*/ 40 w 40"/>
                <a:gd name="T18" fmla="*/ 28 h 28"/>
              </a:gdLst>
              <a:ahLst/>
              <a:cxnLst>
                <a:cxn ang="T10">
                  <a:pos x="T0" y="T1"/>
                </a:cxn>
                <a:cxn ang="T11">
                  <a:pos x="T2" y="T3"/>
                </a:cxn>
                <a:cxn ang="T12">
                  <a:pos x="T4" y="T5"/>
                </a:cxn>
                <a:cxn ang="T13">
                  <a:pos x="T6" y="T7"/>
                </a:cxn>
                <a:cxn ang="T14">
                  <a:pos x="T8" y="T9"/>
                </a:cxn>
              </a:cxnLst>
              <a:rect l="T15" t="T16" r="T17" b="T18"/>
              <a:pathLst>
                <a:path w="40" h="28">
                  <a:moveTo>
                    <a:pt x="0" y="20"/>
                  </a:moveTo>
                  <a:cubicBezTo>
                    <a:pt x="0" y="20"/>
                    <a:pt x="32" y="2"/>
                    <a:pt x="35" y="0"/>
                  </a:cubicBezTo>
                  <a:cubicBezTo>
                    <a:pt x="39" y="1"/>
                    <a:pt x="40" y="3"/>
                    <a:pt x="40" y="6"/>
                  </a:cubicBezTo>
                  <a:cubicBezTo>
                    <a:pt x="7" y="28"/>
                    <a:pt x="7" y="28"/>
                    <a:pt x="7" y="28"/>
                  </a:cubicBezTo>
                  <a:lnTo>
                    <a:pt x="0" y="20"/>
                  </a:lnTo>
                  <a:close/>
                </a:path>
              </a:pathLst>
            </a:custGeom>
            <a:solidFill>
              <a:srgbClr val="617996"/>
            </a:solidFill>
            <a:ln w="9525">
              <a:noFill/>
              <a:round/>
              <a:headEnd/>
              <a:tailEnd/>
            </a:ln>
          </p:spPr>
          <p:txBody>
            <a:bodyPr/>
            <a:lstStyle/>
            <a:p>
              <a:endParaRPr lang="en-US"/>
            </a:p>
          </p:txBody>
        </p:sp>
        <p:sp>
          <p:nvSpPr>
            <p:cNvPr id="49221" name="Freeform 99"/>
            <p:cNvSpPr>
              <a:spLocks noChangeAspect="1"/>
            </p:cNvSpPr>
            <p:nvPr/>
          </p:nvSpPr>
          <p:spPr bwMode="auto">
            <a:xfrm>
              <a:off x="2324" y="2026"/>
              <a:ext cx="316" cy="329"/>
            </a:xfrm>
            <a:custGeom>
              <a:avLst/>
              <a:gdLst>
                <a:gd name="T0" fmla="*/ 486 w 199"/>
                <a:gd name="T1" fmla="*/ 89 h 207"/>
                <a:gd name="T2" fmla="*/ 16 w 199"/>
                <a:gd name="T3" fmla="*/ 3 h 207"/>
                <a:gd name="T4" fmla="*/ 0 w 199"/>
                <a:gd name="T5" fmla="*/ 13 h 207"/>
                <a:gd name="T6" fmla="*/ 0 w 199"/>
                <a:gd name="T7" fmla="*/ 386 h 207"/>
                <a:gd name="T8" fmla="*/ 16 w 199"/>
                <a:gd name="T9" fmla="*/ 416 h 207"/>
                <a:gd name="T10" fmla="*/ 472 w 199"/>
                <a:gd name="T11" fmla="*/ 515 h 207"/>
                <a:gd name="T12" fmla="*/ 499 w 199"/>
                <a:gd name="T13" fmla="*/ 497 h 207"/>
                <a:gd name="T14" fmla="*/ 499 w 199"/>
                <a:gd name="T15" fmla="*/ 108 h 207"/>
                <a:gd name="T16" fmla="*/ 486 w 199"/>
                <a:gd name="T17" fmla="*/ 89 h 2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9"/>
                <a:gd name="T28" fmla="*/ 0 h 207"/>
                <a:gd name="T29" fmla="*/ 199 w 199"/>
                <a:gd name="T30" fmla="*/ 207 h 2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9" h="207">
                  <a:moveTo>
                    <a:pt x="193" y="35"/>
                  </a:moveTo>
                  <a:cubicBezTo>
                    <a:pt x="95" y="18"/>
                    <a:pt x="14" y="3"/>
                    <a:pt x="6" y="1"/>
                  </a:cubicBezTo>
                  <a:cubicBezTo>
                    <a:pt x="0" y="0"/>
                    <a:pt x="0" y="5"/>
                    <a:pt x="0" y="5"/>
                  </a:cubicBezTo>
                  <a:cubicBezTo>
                    <a:pt x="0" y="5"/>
                    <a:pt x="0" y="143"/>
                    <a:pt x="0" y="153"/>
                  </a:cubicBezTo>
                  <a:cubicBezTo>
                    <a:pt x="0" y="163"/>
                    <a:pt x="1" y="164"/>
                    <a:pt x="6" y="165"/>
                  </a:cubicBezTo>
                  <a:cubicBezTo>
                    <a:pt x="9" y="166"/>
                    <a:pt x="157" y="197"/>
                    <a:pt x="187" y="204"/>
                  </a:cubicBezTo>
                  <a:cubicBezTo>
                    <a:pt x="199" y="207"/>
                    <a:pt x="198" y="201"/>
                    <a:pt x="198" y="197"/>
                  </a:cubicBezTo>
                  <a:cubicBezTo>
                    <a:pt x="198" y="197"/>
                    <a:pt x="198" y="49"/>
                    <a:pt x="198" y="43"/>
                  </a:cubicBezTo>
                  <a:cubicBezTo>
                    <a:pt x="198" y="39"/>
                    <a:pt x="195" y="35"/>
                    <a:pt x="193" y="35"/>
                  </a:cubicBezTo>
                  <a:close/>
                </a:path>
              </a:pathLst>
            </a:custGeom>
            <a:solidFill>
              <a:srgbClr val="84A2B9"/>
            </a:solidFill>
            <a:ln w="9525">
              <a:noFill/>
              <a:round/>
              <a:headEnd/>
              <a:tailEnd/>
            </a:ln>
          </p:spPr>
          <p:txBody>
            <a:bodyPr/>
            <a:lstStyle/>
            <a:p>
              <a:endParaRPr lang="en-US"/>
            </a:p>
          </p:txBody>
        </p:sp>
        <p:sp>
          <p:nvSpPr>
            <p:cNvPr id="49222" name="Freeform 100"/>
            <p:cNvSpPr>
              <a:spLocks noChangeAspect="1"/>
            </p:cNvSpPr>
            <p:nvPr/>
          </p:nvSpPr>
          <p:spPr bwMode="auto">
            <a:xfrm>
              <a:off x="2332" y="2036"/>
              <a:ext cx="297" cy="306"/>
            </a:xfrm>
            <a:custGeom>
              <a:avLst/>
              <a:gdLst>
                <a:gd name="T0" fmla="*/ 459 w 187"/>
                <a:gd name="T1" fmla="*/ 82 h 193"/>
                <a:gd name="T2" fmla="*/ 16 w 187"/>
                <a:gd name="T3" fmla="*/ 3 h 193"/>
                <a:gd name="T4" fmla="*/ 0 w 187"/>
                <a:gd name="T5" fmla="*/ 10 h 193"/>
                <a:gd name="T6" fmla="*/ 0 w 187"/>
                <a:gd name="T7" fmla="*/ 357 h 193"/>
                <a:gd name="T8" fmla="*/ 16 w 187"/>
                <a:gd name="T9" fmla="*/ 385 h 193"/>
                <a:gd name="T10" fmla="*/ 446 w 187"/>
                <a:gd name="T11" fmla="*/ 480 h 193"/>
                <a:gd name="T12" fmla="*/ 469 w 187"/>
                <a:gd name="T13" fmla="*/ 463 h 193"/>
                <a:gd name="T14" fmla="*/ 469 w 187"/>
                <a:gd name="T15" fmla="*/ 100 h 193"/>
                <a:gd name="T16" fmla="*/ 459 w 187"/>
                <a:gd name="T17" fmla="*/ 82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7"/>
                <a:gd name="T28" fmla="*/ 0 h 193"/>
                <a:gd name="T29" fmla="*/ 187 w 187"/>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7" h="193">
                  <a:moveTo>
                    <a:pt x="182" y="33"/>
                  </a:moveTo>
                  <a:cubicBezTo>
                    <a:pt x="90" y="16"/>
                    <a:pt x="14" y="2"/>
                    <a:pt x="6" y="1"/>
                  </a:cubicBezTo>
                  <a:cubicBezTo>
                    <a:pt x="0" y="0"/>
                    <a:pt x="0" y="4"/>
                    <a:pt x="0" y="4"/>
                  </a:cubicBezTo>
                  <a:cubicBezTo>
                    <a:pt x="0" y="4"/>
                    <a:pt x="0" y="132"/>
                    <a:pt x="0" y="142"/>
                  </a:cubicBezTo>
                  <a:cubicBezTo>
                    <a:pt x="0" y="152"/>
                    <a:pt x="2" y="152"/>
                    <a:pt x="6" y="153"/>
                  </a:cubicBezTo>
                  <a:cubicBezTo>
                    <a:pt x="8" y="154"/>
                    <a:pt x="149" y="184"/>
                    <a:pt x="177" y="191"/>
                  </a:cubicBezTo>
                  <a:cubicBezTo>
                    <a:pt x="187" y="193"/>
                    <a:pt x="185" y="186"/>
                    <a:pt x="186" y="184"/>
                  </a:cubicBezTo>
                  <a:cubicBezTo>
                    <a:pt x="186" y="184"/>
                    <a:pt x="186" y="46"/>
                    <a:pt x="186" y="40"/>
                  </a:cubicBezTo>
                  <a:cubicBezTo>
                    <a:pt x="186" y="36"/>
                    <a:pt x="185" y="33"/>
                    <a:pt x="182" y="33"/>
                  </a:cubicBezTo>
                  <a:close/>
                </a:path>
              </a:pathLst>
            </a:custGeom>
            <a:solidFill>
              <a:srgbClr val="617996"/>
            </a:solidFill>
            <a:ln w="9525">
              <a:noFill/>
              <a:round/>
              <a:headEnd/>
              <a:tailEnd/>
            </a:ln>
          </p:spPr>
          <p:txBody>
            <a:bodyPr/>
            <a:lstStyle/>
            <a:p>
              <a:endParaRPr lang="en-US"/>
            </a:p>
          </p:txBody>
        </p:sp>
        <p:sp>
          <p:nvSpPr>
            <p:cNvPr id="49223" name="Freeform 101"/>
            <p:cNvSpPr>
              <a:spLocks noChangeAspect="1" noEditPoints="1"/>
            </p:cNvSpPr>
            <p:nvPr/>
          </p:nvSpPr>
          <p:spPr bwMode="auto">
            <a:xfrm>
              <a:off x="2338" y="2115"/>
              <a:ext cx="280" cy="176"/>
            </a:xfrm>
            <a:custGeom>
              <a:avLst/>
              <a:gdLst>
                <a:gd name="T0" fmla="*/ 243 w 280"/>
                <a:gd name="T1" fmla="*/ 75 h 176"/>
                <a:gd name="T2" fmla="*/ 214 w 280"/>
                <a:gd name="T3" fmla="*/ 68 h 176"/>
                <a:gd name="T4" fmla="*/ 214 w 280"/>
                <a:gd name="T5" fmla="*/ 119 h 176"/>
                <a:gd name="T6" fmla="*/ 243 w 280"/>
                <a:gd name="T7" fmla="*/ 126 h 176"/>
                <a:gd name="T8" fmla="*/ 280 w 280"/>
                <a:gd name="T9" fmla="*/ 176 h 176"/>
                <a:gd name="T10" fmla="*/ 280 w 280"/>
                <a:gd name="T11" fmla="*/ 43 h 176"/>
                <a:gd name="T12" fmla="*/ 243 w 280"/>
                <a:gd name="T13" fmla="*/ 75 h 176"/>
                <a:gd name="T14" fmla="*/ 172 w 280"/>
                <a:gd name="T15" fmla="*/ 84 h 176"/>
                <a:gd name="T16" fmla="*/ 143 w 280"/>
                <a:gd name="T17" fmla="*/ 78 h 176"/>
                <a:gd name="T18" fmla="*/ 143 w 280"/>
                <a:gd name="T19" fmla="*/ 30 h 176"/>
                <a:gd name="T20" fmla="*/ 135 w 280"/>
                <a:gd name="T21" fmla="*/ 21 h 176"/>
                <a:gd name="T22" fmla="*/ 102 w 280"/>
                <a:gd name="T23" fmla="*/ 15 h 176"/>
                <a:gd name="T24" fmla="*/ 94 w 280"/>
                <a:gd name="T25" fmla="*/ 21 h 176"/>
                <a:gd name="T26" fmla="*/ 94 w 280"/>
                <a:gd name="T27" fmla="*/ 68 h 176"/>
                <a:gd name="T28" fmla="*/ 73 w 280"/>
                <a:gd name="T29" fmla="*/ 64 h 176"/>
                <a:gd name="T30" fmla="*/ 73 w 280"/>
                <a:gd name="T31" fmla="*/ 16 h 176"/>
                <a:gd name="T32" fmla="*/ 65 w 280"/>
                <a:gd name="T33" fmla="*/ 7 h 176"/>
                <a:gd name="T34" fmla="*/ 34 w 280"/>
                <a:gd name="T35" fmla="*/ 0 h 176"/>
                <a:gd name="T36" fmla="*/ 24 w 280"/>
                <a:gd name="T37" fmla="*/ 7 h 176"/>
                <a:gd name="T38" fmla="*/ 24 w 280"/>
                <a:gd name="T39" fmla="*/ 54 h 176"/>
                <a:gd name="T40" fmla="*/ 0 w 280"/>
                <a:gd name="T41" fmla="*/ 49 h 176"/>
                <a:gd name="T42" fmla="*/ 0 w 280"/>
                <a:gd name="T43" fmla="*/ 65 h 176"/>
                <a:gd name="T44" fmla="*/ 29 w 280"/>
                <a:gd name="T45" fmla="*/ 70 h 176"/>
                <a:gd name="T46" fmla="*/ 37 w 280"/>
                <a:gd name="T47" fmla="*/ 64 h 176"/>
                <a:gd name="T48" fmla="*/ 37 w 280"/>
                <a:gd name="T49" fmla="*/ 18 h 176"/>
                <a:gd name="T50" fmla="*/ 57 w 280"/>
                <a:gd name="T51" fmla="*/ 21 h 176"/>
                <a:gd name="T52" fmla="*/ 57 w 280"/>
                <a:gd name="T53" fmla="*/ 68 h 176"/>
                <a:gd name="T54" fmla="*/ 65 w 280"/>
                <a:gd name="T55" fmla="*/ 78 h 176"/>
                <a:gd name="T56" fmla="*/ 102 w 280"/>
                <a:gd name="T57" fmla="*/ 86 h 176"/>
                <a:gd name="T58" fmla="*/ 107 w 280"/>
                <a:gd name="T59" fmla="*/ 78 h 176"/>
                <a:gd name="T60" fmla="*/ 107 w 280"/>
                <a:gd name="T61" fmla="*/ 32 h 176"/>
                <a:gd name="T62" fmla="*/ 130 w 280"/>
                <a:gd name="T63" fmla="*/ 37 h 176"/>
                <a:gd name="T64" fmla="*/ 130 w 280"/>
                <a:gd name="T65" fmla="*/ 83 h 176"/>
                <a:gd name="T66" fmla="*/ 135 w 280"/>
                <a:gd name="T67" fmla="*/ 92 h 176"/>
                <a:gd name="T68" fmla="*/ 172 w 280"/>
                <a:gd name="T69" fmla="*/ 99 h 176"/>
                <a:gd name="T70" fmla="*/ 172 w 280"/>
                <a:gd name="T71" fmla="*/ 122 h 176"/>
                <a:gd name="T72" fmla="*/ 208 w 280"/>
                <a:gd name="T73" fmla="*/ 99 h 176"/>
                <a:gd name="T74" fmla="*/ 172 w 280"/>
                <a:gd name="T75" fmla="*/ 64 h 176"/>
                <a:gd name="T76" fmla="*/ 172 w 280"/>
                <a:gd name="T77" fmla="*/ 84 h 17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0"/>
                <a:gd name="T118" fmla="*/ 0 h 176"/>
                <a:gd name="T119" fmla="*/ 280 w 280"/>
                <a:gd name="T120" fmla="*/ 176 h 17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0" h="176">
                  <a:moveTo>
                    <a:pt x="243" y="75"/>
                  </a:moveTo>
                  <a:lnTo>
                    <a:pt x="214" y="68"/>
                  </a:lnTo>
                  <a:lnTo>
                    <a:pt x="214" y="119"/>
                  </a:lnTo>
                  <a:lnTo>
                    <a:pt x="243" y="126"/>
                  </a:lnTo>
                  <a:lnTo>
                    <a:pt x="280" y="176"/>
                  </a:lnTo>
                  <a:lnTo>
                    <a:pt x="280" y="43"/>
                  </a:lnTo>
                  <a:lnTo>
                    <a:pt x="243" y="75"/>
                  </a:lnTo>
                  <a:close/>
                  <a:moveTo>
                    <a:pt x="172" y="84"/>
                  </a:moveTo>
                  <a:lnTo>
                    <a:pt x="143" y="78"/>
                  </a:lnTo>
                  <a:lnTo>
                    <a:pt x="143" y="30"/>
                  </a:lnTo>
                  <a:lnTo>
                    <a:pt x="135" y="21"/>
                  </a:lnTo>
                  <a:lnTo>
                    <a:pt x="102" y="15"/>
                  </a:lnTo>
                  <a:lnTo>
                    <a:pt x="94" y="21"/>
                  </a:lnTo>
                  <a:lnTo>
                    <a:pt x="94" y="68"/>
                  </a:lnTo>
                  <a:lnTo>
                    <a:pt x="73" y="64"/>
                  </a:lnTo>
                  <a:lnTo>
                    <a:pt x="73" y="16"/>
                  </a:lnTo>
                  <a:lnTo>
                    <a:pt x="65" y="7"/>
                  </a:lnTo>
                  <a:lnTo>
                    <a:pt x="34" y="0"/>
                  </a:lnTo>
                  <a:lnTo>
                    <a:pt x="24" y="7"/>
                  </a:lnTo>
                  <a:lnTo>
                    <a:pt x="24" y="54"/>
                  </a:lnTo>
                  <a:lnTo>
                    <a:pt x="0" y="49"/>
                  </a:lnTo>
                  <a:lnTo>
                    <a:pt x="0" y="65"/>
                  </a:lnTo>
                  <a:lnTo>
                    <a:pt x="29" y="70"/>
                  </a:lnTo>
                  <a:lnTo>
                    <a:pt x="37" y="64"/>
                  </a:lnTo>
                  <a:lnTo>
                    <a:pt x="37" y="18"/>
                  </a:lnTo>
                  <a:lnTo>
                    <a:pt x="57" y="21"/>
                  </a:lnTo>
                  <a:lnTo>
                    <a:pt x="57" y="68"/>
                  </a:lnTo>
                  <a:lnTo>
                    <a:pt x="65" y="78"/>
                  </a:lnTo>
                  <a:lnTo>
                    <a:pt x="102" y="86"/>
                  </a:lnTo>
                  <a:lnTo>
                    <a:pt x="107" y="78"/>
                  </a:lnTo>
                  <a:lnTo>
                    <a:pt x="107" y="32"/>
                  </a:lnTo>
                  <a:lnTo>
                    <a:pt x="130" y="37"/>
                  </a:lnTo>
                  <a:lnTo>
                    <a:pt x="130" y="83"/>
                  </a:lnTo>
                  <a:lnTo>
                    <a:pt x="135" y="92"/>
                  </a:lnTo>
                  <a:lnTo>
                    <a:pt x="172" y="99"/>
                  </a:lnTo>
                  <a:lnTo>
                    <a:pt x="172" y="122"/>
                  </a:lnTo>
                  <a:lnTo>
                    <a:pt x="208" y="99"/>
                  </a:lnTo>
                  <a:lnTo>
                    <a:pt x="172" y="64"/>
                  </a:lnTo>
                  <a:lnTo>
                    <a:pt x="172" y="84"/>
                  </a:lnTo>
                  <a:close/>
                </a:path>
              </a:pathLst>
            </a:custGeom>
            <a:solidFill>
              <a:srgbClr val="26446C"/>
            </a:solidFill>
            <a:ln w="9525">
              <a:noFill/>
              <a:round/>
              <a:headEnd/>
              <a:tailEnd/>
            </a:ln>
          </p:spPr>
          <p:txBody>
            <a:bodyPr/>
            <a:lstStyle/>
            <a:p>
              <a:endParaRPr lang="en-US"/>
            </a:p>
          </p:txBody>
        </p:sp>
        <p:sp>
          <p:nvSpPr>
            <p:cNvPr id="49224" name="Freeform 102"/>
            <p:cNvSpPr>
              <a:spLocks noChangeAspect="1" noEditPoints="1"/>
            </p:cNvSpPr>
            <p:nvPr/>
          </p:nvSpPr>
          <p:spPr bwMode="auto">
            <a:xfrm>
              <a:off x="2335" y="2110"/>
              <a:ext cx="279" cy="175"/>
            </a:xfrm>
            <a:custGeom>
              <a:avLst/>
              <a:gdLst>
                <a:gd name="T0" fmla="*/ 243 w 279"/>
                <a:gd name="T1" fmla="*/ 73 h 175"/>
                <a:gd name="T2" fmla="*/ 214 w 279"/>
                <a:gd name="T3" fmla="*/ 69 h 175"/>
                <a:gd name="T4" fmla="*/ 214 w 279"/>
                <a:gd name="T5" fmla="*/ 119 h 175"/>
                <a:gd name="T6" fmla="*/ 243 w 279"/>
                <a:gd name="T7" fmla="*/ 124 h 175"/>
                <a:gd name="T8" fmla="*/ 279 w 279"/>
                <a:gd name="T9" fmla="*/ 175 h 175"/>
                <a:gd name="T10" fmla="*/ 279 w 279"/>
                <a:gd name="T11" fmla="*/ 42 h 175"/>
                <a:gd name="T12" fmla="*/ 243 w 279"/>
                <a:gd name="T13" fmla="*/ 73 h 175"/>
                <a:gd name="T14" fmla="*/ 171 w 279"/>
                <a:gd name="T15" fmla="*/ 83 h 175"/>
                <a:gd name="T16" fmla="*/ 143 w 279"/>
                <a:gd name="T17" fmla="*/ 77 h 175"/>
                <a:gd name="T18" fmla="*/ 143 w 279"/>
                <a:gd name="T19" fmla="*/ 31 h 175"/>
                <a:gd name="T20" fmla="*/ 135 w 279"/>
                <a:gd name="T21" fmla="*/ 21 h 175"/>
                <a:gd name="T22" fmla="*/ 102 w 279"/>
                <a:gd name="T23" fmla="*/ 15 h 175"/>
                <a:gd name="T24" fmla="*/ 94 w 279"/>
                <a:gd name="T25" fmla="*/ 21 h 175"/>
                <a:gd name="T26" fmla="*/ 94 w 279"/>
                <a:gd name="T27" fmla="*/ 67 h 175"/>
                <a:gd name="T28" fmla="*/ 73 w 279"/>
                <a:gd name="T29" fmla="*/ 64 h 175"/>
                <a:gd name="T30" fmla="*/ 73 w 279"/>
                <a:gd name="T31" fmla="*/ 16 h 175"/>
                <a:gd name="T32" fmla="*/ 65 w 279"/>
                <a:gd name="T33" fmla="*/ 7 h 175"/>
                <a:gd name="T34" fmla="*/ 33 w 279"/>
                <a:gd name="T35" fmla="*/ 0 h 175"/>
                <a:gd name="T36" fmla="*/ 24 w 279"/>
                <a:gd name="T37" fmla="*/ 7 h 175"/>
                <a:gd name="T38" fmla="*/ 24 w 279"/>
                <a:gd name="T39" fmla="*/ 53 h 175"/>
                <a:gd name="T40" fmla="*/ 0 w 279"/>
                <a:gd name="T41" fmla="*/ 48 h 175"/>
                <a:gd name="T42" fmla="*/ 0 w 279"/>
                <a:gd name="T43" fmla="*/ 64 h 175"/>
                <a:gd name="T44" fmla="*/ 29 w 279"/>
                <a:gd name="T45" fmla="*/ 70 h 175"/>
                <a:gd name="T46" fmla="*/ 37 w 279"/>
                <a:gd name="T47" fmla="*/ 64 h 175"/>
                <a:gd name="T48" fmla="*/ 37 w 279"/>
                <a:gd name="T49" fmla="*/ 16 h 175"/>
                <a:gd name="T50" fmla="*/ 57 w 279"/>
                <a:gd name="T51" fmla="*/ 21 h 175"/>
                <a:gd name="T52" fmla="*/ 57 w 279"/>
                <a:gd name="T53" fmla="*/ 67 h 175"/>
                <a:gd name="T54" fmla="*/ 65 w 279"/>
                <a:gd name="T55" fmla="*/ 77 h 175"/>
                <a:gd name="T56" fmla="*/ 102 w 279"/>
                <a:gd name="T57" fmla="*/ 85 h 175"/>
                <a:gd name="T58" fmla="*/ 106 w 279"/>
                <a:gd name="T59" fmla="*/ 78 h 175"/>
                <a:gd name="T60" fmla="*/ 106 w 279"/>
                <a:gd name="T61" fmla="*/ 31 h 175"/>
                <a:gd name="T62" fmla="*/ 130 w 279"/>
                <a:gd name="T63" fmla="*/ 35 h 175"/>
                <a:gd name="T64" fmla="*/ 130 w 279"/>
                <a:gd name="T65" fmla="*/ 83 h 175"/>
                <a:gd name="T66" fmla="*/ 135 w 279"/>
                <a:gd name="T67" fmla="*/ 91 h 175"/>
                <a:gd name="T68" fmla="*/ 171 w 279"/>
                <a:gd name="T69" fmla="*/ 99 h 175"/>
                <a:gd name="T70" fmla="*/ 171 w 279"/>
                <a:gd name="T71" fmla="*/ 123 h 175"/>
                <a:gd name="T72" fmla="*/ 208 w 279"/>
                <a:gd name="T73" fmla="*/ 99 h 175"/>
                <a:gd name="T74" fmla="*/ 171 w 279"/>
                <a:gd name="T75" fmla="*/ 64 h 175"/>
                <a:gd name="T76" fmla="*/ 171 w 279"/>
                <a:gd name="T77" fmla="*/ 83 h 17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9"/>
                <a:gd name="T118" fmla="*/ 0 h 175"/>
                <a:gd name="T119" fmla="*/ 279 w 279"/>
                <a:gd name="T120" fmla="*/ 175 h 17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9" h="175">
                  <a:moveTo>
                    <a:pt x="243" y="73"/>
                  </a:moveTo>
                  <a:lnTo>
                    <a:pt x="214" y="69"/>
                  </a:lnTo>
                  <a:lnTo>
                    <a:pt x="214" y="119"/>
                  </a:lnTo>
                  <a:lnTo>
                    <a:pt x="243" y="124"/>
                  </a:lnTo>
                  <a:lnTo>
                    <a:pt x="279" y="175"/>
                  </a:lnTo>
                  <a:lnTo>
                    <a:pt x="279" y="42"/>
                  </a:lnTo>
                  <a:lnTo>
                    <a:pt x="243" y="73"/>
                  </a:lnTo>
                  <a:close/>
                  <a:moveTo>
                    <a:pt x="171" y="83"/>
                  </a:moveTo>
                  <a:lnTo>
                    <a:pt x="143" y="77"/>
                  </a:lnTo>
                  <a:lnTo>
                    <a:pt x="143" y="31"/>
                  </a:lnTo>
                  <a:lnTo>
                    <a:pt x="135" y="21"/>
                  </a:lnTo>
                  <a:lnTo>
                    <a:pt x="102" y="15"/>
                  </a:lnTo>
                  <a:lnTo>
                    <a:pt x="94" y="21"/>
                  </a:lnTo>
                  <a:lnTo>
                    <a:pt x="94" y="67"/>
                  </a:lnTo>
                  <a:lnTo>
                    <a:pt x="73" y="64"/>
                  </a:lnTo>
                  <a:lnTo>
                    <a:pt x="73" y="16"/>
                  </a:lnTo>
                  <a:lnTo>
                    <a:pt x="65" y="7"/>
                  </a:lnTo>
                  <a:lnTo>
                    <a:pt x="33" y="0"/>
                  </a:lnTo>
                  <a:lnTo>
                    <a:pt x="24" y="7"/>
                  </a:lnTo>
                  <a:lnTo>
                    <a:pt x="24" y="53"/>
                  </a:lnTo>
                  <a:lnTo>
                    <a:pt x="0" y="48"/>
                  </a:lnTo>
                  <a:lnTo>
                    <a:pt x="0" y="64"/>
                  </a:lnTo>
                  <a:lnTo>
                    <a:pt x="29" y="70"/>
                  </a:lnTo>
                  <a:lnTo>
                    <a:pt x="37" y="64"/>
                  </a:lnTo>
                  <a:lnTo>
                    <a:pt x="37" y="16"/>
                  </a:lnTo>
                  <a:lnTo>
                    <a:pt x="57" y="21"/>
                  </a:lnTo>
                  <a:lnTo>
                    <a:pt x="57" y="67"/>
                  </a:lnTo>
                  <a:lnTo>
                    <a:pt x="65" y="77"/>
                  </a:lnTo>
                  <a:lnTo>
                    <a:pt x="102" y="85"/>
                  </a:lnTo>
                  <a:lnTo>
                    <a:pt x="106" y="78"/>
                  </a:lnTo>
                  <a:lnTo>
                    <a:pt x="106" y="31"/>
                  </a:lnTo>
                  <a:lnTo>
                    <a:pt x="130" y="35"/>
                  </a:lnTo>
                  <a:lnTo>
                    <a:pt x="130" y="83"/>
                  </a:lnTo>
                  <a:lnTo>
                    <a:pt x="135" y="91"/>
                  </a:lnTo>
                  <a:lnTo>
                    <a:pt x="171" y="99"/>
                  </a:lnTo>
                  <a:lnTo>
                    <a:pt x="171" y="123"/>
                  </a:lnTo>
                  <a:lnTo>
                    <a:pt x="208" y="99"/>
                  </a:lnTo>
                  <a:lnTo>
                    <a:pt x="171" y="64"/>
                  </a:lnTo>
                  <a:lnTo>
                    <a:pt x="171" y="83"/>
                  </a:lnTo>
                  <a:close/>
                </a:path>
              </a:pathLst>
            </a:custGeom>
            <a:solidFill>
              <a:srgbClr val="FFFFFF"/>
            </a:solidFill>
            <a:ln w="9525">
              <a:noFill/>
              <a:round/>
              <a:headEnd/>
              <a:tailEnd/>
            </a:ln>
          </p:spPr>
          <p:txBody>
            <a:bodyPr/>
            <a:lstStyle/>
            <a:p>
              <a:endParaRPr lang="en-US"/>
            </a:p>
          </p:txBody>
        </p:sp>
        <p:sp>
          <p:nvSpPr>
            <p:cNvPr id="49225" name="Freeform 103"/>
            <p:cNvSpPr>
              <a:spLocks noChangeAspect="1" noEditPoints="1"/>
            </p:cNvSpPr>
            <p:nvPr/>
          </p:nvSpPr>
          <p:spPr bwMode="auto">
            <a:xfrm>
              <a:off x="2330" y="2034"/>
              <a:ext cx="299" cy="306"/>
            </a:xfrm>
            <a:custGeom>
              <a:avLst/>
              <a:gdLst>
                <a:gd name="T0" fmla="*/ 5 w 188"/>
                <a:gd name="T1" fmla="*/ 5 h 193"/>
                <a:gd name="T2" fmla="*/ 0 w 188"/>
                <a:gd name="T3" fmla="*/ 13 h 193"/>
                <a:gd name="T4" fmla="*/ 0 w 188"/>
                <a:gd name="T5" fmla="*/ 360 h 193"/>
                <a:gd name="T6" fmla="*/ 16 w 188"/>
                <a:gd name="T7" fmla="*/ 390 h 193"/>
                <a:gd name="T8" fmla="*/ 159 w 188"/>
                <a:gd name="T9" fmla="*/ 420 h 193"/>
                <a:gd name="T10" fmla="*/ 450 w 188"/>
                <a:gd name="T11" fmla="*/ 482 h 193"/>
                <a:gd name="T12" fmla="*/ 468 w 188"/>
                <a:gd name="T13" fmla="*/ 482 h 193"/>
                <a:gd name="T14" fmla="*/ 476 w 188"/>
                <a:gd name="T15" fmla="*/ 465 h 193"/>
                <a:gd name="T16" fmla="*/ 472 w 188"/>
                <a:gd name="T17" fmla="*/ 103 h 193"/>
                <a:gd name="T18" fmla="*/ 463 w 188"/>
                <a:gd name="T19" fmla="*/ 82 h 193"/>
                <a:gd name="T20" fmla="*/ 463 w 188"/>
                <a:gd name="T21" fmla="*/ 82 h 193"/>
                <a:gd name="T22" fmla="*/ 17 w 188"/>
                <a:gd name="T23" fmla="*/ 3 h 193"/>
                <a:gd name="T24" fmla="*/ 5 w 188"/>
                <a:gd name="T25" fmla="*/ 5 h 193"/>
                <a:gd name="T26" fmla="*/ 450 w 188"/>
                <a:gd name="T27" fmla="*/ 480 h 193"/>
                <a:gd name="T28" fmla="*/ 159 w 188"/>
                <a:gd name="T29" fmla="*/ 417 h 193"/>
                <a:gd name="T30" fmla="*/ 17 w 188"/>
                <a:gd name="T31" fmla="*/ 387 h 193"/>
                <a:gd name="T32" fmla="*/ 5 w 188"/>
                <a:gd name="T33" fmla="*/ 360 h 193"/>
                <a:gd name="T34" fmla="*/ 5 w 188"/>
                <a:gd name="T35" fmla="*/ 13 h 193"/>
                <a:gd name="T36" fmla="*/ 8 w 188"/>
                <a:gd name="T37" fmla="*/ 8 h 193"/>
                <a:gd name="T38" fmla="*/ 17 w 188"/>
                <a:gd name="T39" fmla="*/ 5 h 193"/>
                <a:gd name="T40" fmla="*/ 460 w 188"/>
                <a:gd name="T41" fmla="*/ 86 h 193"/>
                <a:gd name="T42" fmla="*/ 471 w 188"/>
                <a:gd name="T43" fmla="*/ 103 h 193"/>
                <a:gd name="T44" fmla="*/ 471 w 188"/>
                <a:gd name="T45" fmla="*/ 465 h 193"/>
                <a:gd name="T46" fmla="*/ 466 w 188"/>
                <a:gd name="T47" fmla="*/ 480 h 193"/>
                <a:gd name="T48" fmla="*/ 450 w 188"/>
                <a:gd name="T49" fmla="*/ 480 h 19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8"/>
                <a:gd name="T76" fmla="*/ 0 h 193"/>
                <a:gd name="T77" fmla="*/ 188 w 188"/>
                <a:gd name="T78" fmla="*/ 193 h 19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8" h="193">
                  <a:moveTo>
                    <a:pt x="2" y="2"/>
                  </a:moveTo>
                  <a:cubicBezTo>
                    <a:pt x="1" y="3"/>
                    <a:pt x="0" y="5"/>
                    <a:pt x="0" y="5"/>
                  </a:cubicBezTo>
                  <a:cubicBezTo>
                    <a:pt x="0" y="5"/>
                    <a:pt x="0" y="143"/>
                    <a:pt x="0" y="143"/>
                  </a:cubicBezTo>
                  <a:cubicBezTo>
                    <a:pt x="0" y="153"/>
                    <a:pt x="2" y="153"/>
                    <a:pt x="6" y="155"/>
                  </a:cubicBezTo>
                  <a:cubicBezTo>
                    <a:pt x="8" y="155"/>
                    <a:pt x="29" y="160"/>
                    <a:pt x="63" y="167"/>
                  </a:cubicBezTo>
                  <a:cubicBezTo>
                    <a:pt x="178" y="192"/>
                    <a:pt x="178" y="192"/>
                    <a:pt x="178" y="192"/>
                  </a:cubicBezTo>
                  <a:cubicBezTo>
                    <a:pt x="180" y="193"/>
                    <a:pt x="183" y="193"/>
                    <a:pt x="185" y="192"/>
                  </a:cubicBezTo>
                  <a:cubicBezTo>
                    <a:pt x="188" y="190"/>
                    <a:pt x="188" y="185"/>
                    <a:pt x="188" y="185"/>
                  </a:cubicBezTo>
                  <a:cubicBezTo>
                    <a:pt x="188" y="185"/>
                    <a:pt x="187" y="41"/>
                    <a:pt x="187" y="41"/>
                  </a:cubicBezTo>
                  <a:cubicBezTo>
                    <a:pt x="187" y="37"/>
                    <a:pt x="187" y="34"/>
                    <a:pt x="183" y="33"/>
                  </a:cubicBezTo>
                  <a:cubicBezTo>
                    <a:pt x="183" y="33"/>
                    <a:pt x="183" y="33"/>
                    <a:pt x="183" y="33"/>
                  </a:cubicBezTo>
                  <a:cubicBezTo>
                    <a:pt x="7" y="1"/>
                    <a:pt x="7" y="1"/>
                    <a:pt x="7" y="1"/>
                  </a:cubicBezTo>
                  <a:cubicBezTo>
                    <a:pt x="5" y="0"/>
                    <a:pt x="3" y="1"/>
                    <a:pt x="2" y="2"/>
                  </a:cubicBezTo>
                  <a:close/>
                  <a:moveTo>
                    <a:pt x="178" y="191"/>
                  </a:moveTo>
                  <a:cubicBezTo>
                    <a:pt x="178" y="191"/>
                    <a:pt x="63" y="166"/>
                    <a:pt x="63" y="166"/>
                  </a:cubicBezTo>
                  <a:cubicBezTo>
                    <a:pt x="34" y="160"/>
                    <a:pt x="8" y="154"/>
                    <a:pt x="7" y="154"/>
                  </a:cubicBezTo>
                  <a:cubicBezTo>
                    <a:pt x="3" y="152"/>
                    <a:pt x="2" y="152"/>
                    <a:pt x="2" y="143"/>
                  </a:cubicBezTo>
                  <a:cubicBezTo>
                    <a:pt x="2" y="5"/>
                    <a:pt x="2" y="5"/>
                    <a:pt x="2" y="5"/>
                  </a:cubicBezTo>
                  <a:cubicBezTo>
                    <a:pt x="2" y="5"/>
                    <a:pt x="2" y="4"/>
                    <a:pt x="3" y="3"/>
                  </a:cubicBezTo>
                  <a:cubicBezTo>
                    <a:pt x="4" y="2"/>
                    <a:pt x="5" y="2"/>
                    <a:pt x="7" y="2"/>
                  </a:cubicBezTo>
                  <a:cubicBezTo>
                    <a:pt x="182" y="34"/>
                    <a:pt x="182" y="34"/>
                    <a:pt x="182" y="34"/>
                  </a:cubicBezTo>
                  <a:cubicBezTo>
                    <a:pt x="185" y="35"/>
                    <a:pt x="186" y="37"/>
                    <a:pt x="186" y="41"/>
                  </a:cubicBezTo>
                  <a:cubicBezTo>
                    <a:pt x="186" y="185"/>
                    <a:pt x="186" y="185"/>
                    <a:pt x="186" y="185"/>
                  </a:cubicBezTo>
                  <a:cubicBezTo>
                    <a:pt x="186" y="185"/>
                    <a:pt x="186" y="189"/>
                    <a:pt x="184" y="191"/>
                  </a:cubicBezTo>
                  <a:cubicBezTo>
                    <a:pt x="183" y="192"/>
                    <a:pt x="180" y="191"/>
                    <a:pt x="178" y="191"/>
                  </a:cubicBezTo>
                  <a:close/>
                </a:path>
              </a:pathLst>
            </a:custGeom>
            <a:solidFill>
              <a:srgbClr val="26446C"/>
            </a:solidFill>
            <a:ln w="9525">
              <a:noFill/>
              <a:round/>
              <a:headEnd/>
              <a:tailEnd/>
            </a:ln>
          </p:spPr>
          <p:txBody>
            <a:bodyPr/>
            <a:lstStyle/>
            <a:p>
              <a:endParaRPr lang="en-US"/>
            </a:p>
          </p:txBody>
        </p:sp>
      </p:grpSp>
      <p:grpSp>
        <p:nvGrpSpPr>
          <p:cNvPr id="49171" name="Group 104"/>
          <p:cNvGrpSpPr>
            <a:grpSpLocks noChangeAspect="1"/>
          </p:cNvGrpSpPr>
          <p:nvPr/>
        </p:nvGrpSpPr>
        <p:grpSpPr bwMode="auto">
          <a:xfrm>
            <a:off x="2065338" y="4883150"/>
            <a:ext cx="792162" cy="665163"/>
            <a:chOff x="3037" y="536"/>
            <a:chExt cx="669" cy="488"/>
          </a:xfrm>
        </p:grpSpPr>
        <p:sp>
          <p:nvSpPr>
            <p:cNvPr id="49191" name="Freeform 105"/>
            <p:cNvSpPr>
              <a:spLocks noChangeAspect="1"/>
            </p:cNvSpPr>
            <p:nvPr/>
          </p:nvSpPr>
          <p:spPr bwMode="auto">
            <a:xfrm>
              <a:off x="3108" y="710"/>
              <a:ext cx="580" cy="314"/>
            </a:xfrm>
            <a:custGeom>
              <a:avLst/>
              <a:gdLst>
                <a:gd name="T0" fmla="*/ 0 w 288"/>
                <a:gd name="T1" fmla="*/ 336 h 156"/>
                <a:gd name="T2" fmla="*/ 304 w 288"/>
                <a:gd name="T3" fmla="*/ 457 h 156"/>
                <a:gd name="T4" fmla="*/ 767 w 288"/>
                <a:gd name="T5" fmla="*/ 608 h 156"/>
                <a:gd name="T6" fmla="*/ 928 w 288"/>
                <a:gd name="T7" fmla="*/ 503 h 156"/>
                <a:gd name="T8" fmla="*/ 1124 w 288"/>
                <a:gd name="T9" fmla="*/ 183 h 156"/>
                <a:gd name="T10" fmla="*/ 1148 w 288"/>
                <a:gd name="T11" fmla="*/ 16 h 156"/>
                <a:gd name="T12" fmla="*/ 0 w 288"/>
                <a:gd name="T13" fmla="*/ 336 h 156"/>
                <a:gd name="T14" fmla="*/ 0 60000 65536"/>
                <a:gd name="T15" fmla="*/ 0 60000 65536"/>
                <a:gd name="T16" fmla="*/ 0 60000 65536"/>
                <a:gd name="T17" fmla="*/ 0 60000 65536"/>
                <a:gd name="T18" fmla="*/ 0 60000 65536"/>
                <a:gd name="T19" fmla="*/ 0 60000 65536"/>
                <a:gd name="T20" fmla="*/ 0 60000 65536"/>
                <a:gd name="T21" fmla="*/ 0 w 288"/>
                <a:gd name="T22" fmla="*/ 0 h 156"/>
                <a:gd name="T23" fmla="*/ 288 w 288"/>
                <a:gd name="T24" fmla="*/ 156 h 1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156">
                  <a:moveTo>
                    <a:pt x="0" y="83"/>
                  </a:moveTo>
                  <a:cubicBezTo>
                    <a:pt x="0" y="83"/>
                    <a:pt x="20" y="118"/>
                    <a:pt x="75" y="113"/>
                  </a:cubicBezTo>
                  <a:cubicBezTo>
                    <a:pt x="135" y="132"/>
                    <a:pt x="185" y="149"/>
                    <a:pt x="189" y="150"/>
                  </a:cubicBezTo>
                  <a:cubicBezTo>
                    <a:pt x="204" y="156"/>
                    <a:pt x="210" y="156"/>
                    <a:pt x="229" y="124"/>
                  </a:cubicBezTo>
                  <a:cubicBezTo>
                    <a:pt x="250" y="91"/>
                    <a:pt x="270" y="61"/>
                    <a:pt x="277" y="45"/>
                  </a:cubicBezTo>
                  <a:cubicBezTo>
                    <a:pt x="283" y="29"/>
                    <a:pt x="288" y="8"/>
                    <a:pt x="283" y="4"/>
                  </a:cubicBezTo>
                  <a:cubicBezTo>
                    <a:pt x="279" y="0"/>
                    <a:pt x="17" y="43"/>
                    <a:pt x="0" y="83"/>
                  </a:cubicBezTo>
                  <a:close/>
                </a:path>
              </a:pathLst>
            </a:custGeom>
            <a:solidFill>
              <a:srgbClr val="0C3C68"/>
            </a:solidFill>
            <a:ln w="9525">
              <a:noFill/>
              <a:round/>
              <a:headEnd/>
              <a:tailEnd/>
            </a:ln>
          </p:spPr>
          <p:txBody>
            <a:bodyPr/>
            <a:lstStyle/>
            <a:p>
              <a:endParaRPr lang="en-US"/>
            </a:p>
          </p:txBody>
        </p:sp>
        <p:sp>
          <p:nvSpPr>
            <p:cNvPr id="49192" name="Freeform 106"/>
            <p:cNvSpPr>
              <a:spLocks noChangeAspect="1"/>
            </p:cNvSpPr>
            <p:nvPr/>
          </p:nvSpPr>
          <p:spPr bwMode="auto">
            <a:xfrm>
              <a:off x="3081" y="569"/>
              <a:ext cx="619" cy="433"/>
            </a:xfrm>
            <a:custGeom>
              <a:avLst/>
              <a:gdLst>
                <a:gd name="T0" fmla="*/ 427 w 307"/>
                <a:gd name="T1" fmla="*/ 693 h 215"/>
                <a:gd name="T2" fmla="*/ 52 w 307"/>
                <a:gd name="T3" fmla="*/ 620 h 215"/>
                <a:gd name="T4" fmla="*/ 127 w 307"/>
                <a:gd name="T5" fmla="*/ 228 h 215"/>
                <a:gd name="T6" fmla="*/ 569 w 307"/>
                <a:gd name="T7" fmla="*/ 16 h 215"/>
                <a:gd name="T8" fmla="*/ 1167 w 307"/>
                <a:gd name="T9" fmla="*/ 276 h 215"/>
                <a:gd name="T10" fmla="*/ 1192 w 307"/>
                <a:gd name="T11" fmla="*/ 393 h 215"/>
                <a:gd name="T12" fmla="*/ 923 w 307"/>
                <a:gd name="T13" fmla="*/ 808 h 215"/>
                <a:gd name="T14" fmla="*/ 776 w 307"/>
                <a:gd name="T15" fmla="*/ 848 h 215"/>
                <a:gd name="T16" fmla="*/ 365 w 307"/>
                <a:gd name="T17" fmla="*/ 721 h 215"/>
                <a:gd name="T18" fmla="*/ 427 w 307"/>
                <a:gd name="T19" fmla="*/ 693 h 2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7"/>
                <a:gd name="T31" fmla="*/ 0 h 215"/>
                <a:gd name="T32" fmla="*/ 307 w 307"/>
                <a:gd name="T33" fmla="*/ 215 h 2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7" h="215">
                  <a:moveTo>
                    <a:pt x="105" y="171"/>
                  </a:moveTo>
                  <a:cubicBezTo>
                    <a:pt x="105" y="171"/>
                    <a:pt x="51" y="191"/>
                    <a:pt x="13" y="153"/>
                  </a:cubicBezTo>
                  <a:cubicBezTo>
                    <a:pt x="4" y="138"/>
                    <a:pt x="0" y="99"/>
                    <a:pt x="31" y="56"/>
                  </a:cubicBezTo>
                  <a:cubicBezTo>
                    <a:pt x="63" y="13"/>
                    <a:pt x="118" y="0"/>
                    <a:pt x="140" y="4"/>
                  </a:cubicBezTo>
                  <a:cubicBezTo>
                    <a:pt x="166" y="15"/>
                    <a:pt x="287" y="68"/>
                    <a:pt x="287" y="68"/>
                  </a:cubicBezTo>
                  <a:cubicBezTo>
                    <a:pt x="287" y="68"/>
                    <a:pt x="307" y="71"/>
                    <a:pt x="293" y="97"/>
                  </a:cubicBezTo>
                  <a:cubicBezTo>
                    <a:pt x="279" y="123"/>
                    <a:pt x="254" y="170"/>
                    <a:pt x="227" y="199"/>
                  </a:cubicBezTo>
                  <a:cubicBezTo>
                    <a:pt x="215" y="212"/>
                    <a:pt x="213" y="215"/>
                    <a:pt x="191" y="209"/>
                  </a:cubicBezTo>
                  <a:cubicBezTo>
                    <a:pt x="170" y="203"/>
                    <a:pt x="90" y="178"/>
                    <a:pt x="90" y="178"/>
                  </a:cubicBezTo>
                  <a:cubicBezTo>
                    <a:pt x="90" y="178"/>
                    <a:pt x="102" y="172"/>
                    <a:pt x="105" y="171"/>
                  </a:cubicBezTo>
                  <a:close/>
                </a:path>
              </a:pathLst>
            </a:custGeom>
            <a:solidFill>
              <a:srgbClr val="446487"/>
            </a:solidFill>
            <a:ln w="9525">
              <a:noFill/>
              <a:round/>
              <a:headEnd/>
              <a:tailEnd/>
            </a:ln>
          </p:spPr>
          <p:txBody>
            <a:bodyPr/>
            <a:lstStyle/>
            <a:p>
              <a:endParaRPr lang="en-US"/>
            </a:p>
          </p:txBody>
        </p:sp>
        <p:sp>
          <p:nvSpPr>
            <p:cNvPr id="49193" name="Freeform 107"/>
            <p:cNvSpPr>
              <a:spLocks noChangeAspect="1"/>
            </p:cNvSpPr>
            <p:nvPr/>
          </p:nvSpPr>
          <p:spPr bwMode="auto">
            <a:xfrm>
              <a:off x="3291" y="641"/>
              <a:ext cx="407" cy="361"/>
            </a:xfrm>
            <a:custGeom>
              <a:avLst/>
              <a:gdLst>
                <a:gd name="T0" fmla="*/ 743 w 202"/>
                <a:gd name="T1" fmla="*/ 131 h 179"/>
                <a:gd name="T2" fmla="*/ 439 w 202"/>
                <a:gd name="T3" fmla="*/ 0 h 179"/>
                <a:gd name="T4" fmla="*/ 320 w 202"/>
                <a:gd name="T5" fmla="*/ 184 h 179"/>
                <a:gd name="T6" fmla="*/ 105 w 202"/>
                <a:gd name="T7" fmla="*/ 444 h 179"/>
                <a:gd name="T8" fmla="*/ 8 w 202"/>
                <a:gd name="T9" fmla="*/ 601 h 179"/>
                <a:gd name="T10" fmla="*/ 353 w 202"/>
                <a:gd name="T11" fmla="*/ 704 h 179"/>
                <a:gd name="T12" fmla="*/ 500 w 202"/>
                <a:gd name="T13" fmla="*/ 664 h 179"/>
                <a:gd name="T14" fmla="*/ 764 w 202"/>
                <a:gd name="T15" fmla="*/ 252 h 179"/>
                <a:gd name="T16" fmla="*/ 743 w 202"/>
                <a:gd name="T17" fmla="*/ 131 h 1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2"/>
                <a:gd name="T28" fmla="*/ 0 h 179"/>
                <a:gd name="T29" fmla="*/ 202 w 202"/>
                <a:gd name="T30" fmla="*/ 179 h 17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2" h="179">
                  <a:moveTo>
                    <a:pt x="183" y="32"/>
                  </a:moveTo>
                  <a:cubicBezTo>
                    <a:pt x="183" y="32"/>
                    <a:pt x="146" y="16"/>
                    <a:pt x="108" y="0"/>
                  </a:cubicBezTo>
                  <a:cubicBezTo>
                    <a:pt x="101" y="4"/>
                    <a:pt x="82" y="17"/>
                    <a:pt x="79" y="45"/>
                  </a:cubicBezTo>
                  <a:cubicBezTo>
                    <a:pt x="75" y="79"/>
                    <a:pt x="48" y="98"/>
                    <a:pt x="26" y="109"/>
                  </a:cubicBezTo>
                  <a:cubicBezTo>
                    <a:pt x="6" y="118"/>
                    <a:pt x="0" y="135"/>
                    <a:pt x="2" y="148"/>
                  </a:cubicBezTo>
                  <a:cubicBezTo>
                    <a:pt x="26" y="155"/>
                    <a:pt x="71" y="169"/>
                    <a:pt x="87" y="173"/>
                  </a:cubicBezTo>
                  <a:cubicBezTo>
                    <a:pt x="109" y="179"/>
                    <a:pt x="111" y="177"/>
                    <a:pt x="123" y="163"/>
                  </a:cubicBezTo>
                  <a:cubicBezTo>
                    <a:pt x="150" y="134"/>
                    <a:pt x="174" y="88"/>
                    <a:pt x="188" y="62"/>
                  </a:cubicBezTo>
                  <a:cubicBezTo>
                    <a:pt x="202" y="36"/>
                    <a:pt x="183" y="32"/>
                    <a:pt x="183" y="32"/>
                  </a:cubicBezTo>
                  <a:close/>
                </a:path>
              </a:pathLst>
            </a:custGeom>
            <a:solidFill>
              <a:srgbClr val="8AA5BC"/>
            </a:solidFill>
            <a:ln w="9525">
              <a:noFill/>
              <a:round/>
              <a:headEnd/>
              <a:tailEnd/>
            </a:ln>
          </p:spPr>
          <p:txBody>
            <a:bodyPr/>
            <a:lstStyle/>
            <a:p>
              <a:endParaRPr lang="en-US"/>
            </a:p>
          </p:txBody>
        </p:sp>
        <p:sp>
          <p:nvSpPr>
            <p:cNvPr id="49194" name="Freeform 108"/>
            <p:cNvSpPr>
              <a:spLocks noChangeAspect="1"/>
            </p:cNvSpPr>
            <p:nvPr/>
          </p:nvSpPr>
          <p:spPr bwMode="auto">
            <a:xfrm>
              <a:off x="3305" y="593"/>
              <a:ext cx="383" cy="272"/>
            </a:xfrm>
            <a:custGeom>
              <a:avLst/>
              <a:gdLst>
                <a:gd name="T0" fmla="*/ 200 w 190"/>
                <a:gd name="T1" fmla="*/ 0 h 135"/>
                <a:gd name="T2" fmla="*/ 208 w 190"/>
                <a:gd name="T3" fmla="*/ 151 h 135"/>
                <a:gd name="T4" fmla="*/ 20 w 190"/>
                <a:gd name="T5" fmla="*/ 272 h 135"/>
                <a:gd name="T6" fmla="*/ 48 w 190"/>
                <a:gd name="T7" fmla="*/ 332 h 135"/>
                <a:gd name="T8" fmla="*/ 617 w 190"/>
                <a:gd name="T9" fmla="*/ 548 h 135"/>
                <a:gd name="T10" fmla="*/ 760 w 190"/>
                <a:gd name="T11" fmla="*/ 304 h 135"/>
                <a:gd name="T12" fmla="*/ 683 w 190"/>
                <a:gd name="T13" fmla="*/ 187 h 135"/>
                <a:gd name="T14" fmla="*/ 200 w 190"/>
                <a:gd name="T15" fmla="*/ 0 h 135"/>
                <a:gd name="T16" fmla="*/ 0 60000 65536"/>
                <a:gd name="T17" fmla="*/ 0 60000 65536"/>
                <a:gd name="T18" fmla="*/ 0 60000 65536"/>
                <a:gd name="T19" fmla="*/ 0 60000 65536"/>
                <a:gd name="T20" fmla="*/ 0 60000 65536"/>
                <a:gd name="T21" fmla="*/ 0 60000 65536"/>
                <a:gd name="T22" fmla="*/ 0 60000 65536"/>
                <a:gd name="T23" fmla="*/ 0 60000 65536"/>
                <a:gd name="T24" fmla="*/ 0 w 190"/>
                <a:gd name="T25" fmla="*/ 0 h 135"/>
                <a:gd name="T26" fmla="*/ 190 w 190"/>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0" h="135">
                  <a:moveTo>
                    <a:pt x="49" y="0"/>
                  </a:moveTo>
                  <a:cubicBezTo>
                    <a:pt x="49" y="0"/>
                    <a:pt x="66" y="16"/>
                    <a:pt x="51" y="37"/>
                  </a:cubicBezTo>
                  <a:cubicBezTo>
                    <a:pt x="38" y="57"/>
                    <a:pt x="8" y="65"/>
                    <a:pt x="5" y="67"/>
                  </a:cubicBezTo>
                  <a:cubicBezTo>
                    <a:pt x="1" y="69"/>
                    <a:pt x="0" y="74"/>
                    <a:pt x="12" y="82"/>
                  </a:cubicBezTo>
                  <a:cubicBezTo>
                    <a:pt x="25" y="89"/>
                    <a:pt x="152" y="135"/>
                    <a:pt x="152" y="135"/>
                  </a:cubicBezTo>
                  <a:cubicBezTo>
                    <a:pt x="152" y="135"/>
                    <a:pt x="185" y="86"/>
                    <a:pt x="187" y="75"/>
                  </a:cubicBezTo>
                  <a:cubicBezTo>
                    <a:pt x="190" y="58"/>
                    <a:pt x="187" y="56"/>
                    <a:pt x="168" y="46"/>
                  </a:cubicBezTo>
                  <a:cubicBezTo>
                    <a:pt x="149" y="37"/>
                    <a:pt x="49" y="0"/>
                    <a:pt x="49" y="0"/>
                  </a:cubicBezTo>
                  <a:close/>
                </a:path>
              </a:pathLst>
            </a:custGeom>
            <a:solidFill>
              <a:srgbClr val="D2DAE4"/>
            </a:solidFill>
            <a:ln w="9525">
              <a:noFill/>
              <a:round/>
              <a:headEnd/>
              <a:tailEnd/>
            </a:ln>
          </p:spPr>
          <p:txBody>
            <a:bodyPr/>
            <a:lstStyle/>
            <a:p>
              <a:endParaRPr lang="en-US"/>
            </a:p>
          </p:txBody>
        </p:sp>
        <p:sp>
          <p:nvSpPr>
            <p:cNvPr id="49195" name="Freeform 109"/>
            <p:cNvSpPr>
              <a:spLocks noChangeAspect="1"/>
            </p:cNvSpPr>
            <p:nvPr/>
          </p:nvSpPr>
          <p:spPr bwMode="auto">
            <a:xfrm>
              <a:off x="3095" y="845"/>
              <a:ext cx="186" cy="78"/>
            </a:xfrm>
            <a:custGeom>
              <a:avLst/>
              <a:gdLst>
                <a:gd name="T0" fmla="*/ 307 w 92"/>
                <a:gd name="T1" fmla="*/ 144 h 39"/>
                <a:gd name="T2" fmla="*/ 0 w 92"/>
                <a:gd name="T3" fmla="*/ 0 h 39"/>
                <a:gd name="T4" fmla="*/ 257 w 92"/>
                <a:gd name="T5" fmla="*/ 156 h 39"/>
                <a:gd name="T6" fmla="*/ 376 w 92"/>
                <a:gd name="T7" fmla="*/ 140 h 39"/>
                <a:gd name="T8" fmla="*/ 307 w 92"/>
                <a:gd name="T9" fmla="*/ 144 h 39"/>
                <a:gd name="T10" fmla="*/ 0 60000 65536"/>
                <a:gd name="T11" fmla="*/ 0 60000 65536"/>
                <a:gd name="T12" fmla="*/ 0 60000 65536"/>
                <a:gd name="T13" fmla="*/ 0 60000 65536"/>
                <a:gd name="T14" fmla="*/ 0 60000 65536"/>
                <a:gd name="T15" fmla="*/ 0 w 92"/>
                <a:gd name="T16" fmla="*/ 0 h 39"/>
                <a:gd name="T17" fmla="*/ 92 w 92"/>
                <a:gd name="T18" fmla="*/ 39 h 39"/>
              </a:gdLst>
              <a:ahLst/>
              <a:cxnLst>
                <a:cxn ang="T10">
                  <a:pos x="T0" y="T1"/>
                </a:cxn>
                <a:cxn ang="T11">
                  <a:pos x="T2" y="T3"/>
                </a:cxn>
                <a:cxn ang="T12">
                  <a:pos x="T4" y="T5"/>
                </a:cxn>
                <a:cxn ang="T13">
                  <a:pos x="T6" y="T7"/>
                </a:cxn>
                <a:cxn ang="T14">
                  <a:pos x="T8" y="T9"/>
                </a:cxn>
              </a:cxnLst>
              <a:rect l="T15" t="T16" r="T17" b="T18"/>
              <a:pathLst>
                <a:path w="92" h="39">
                  <a:moveTo>
                    <a:pt x="75" y="36"/>
                  </a:moveTo>
                  <a:cubicBezTo>
                    <a:pt x="38" y="35"/>
                    <a:pt x="7" y="19"/>
                    <a:pt x="0" y="0"/>
                  </a:cubicBezTo>
                  <a:cubicBezTo>
                    <a:pt x="3" y="21"/>
                    <a:pt x="30" y="38"/>
                    <a:pt x="63" y="39"/>
                  </a:cubicBezTo>
                  <a:cubicBezTo>
                    <a:pt x="74" y="39"/>
                    <a:pt x="84" y="38"/>
                    <a:pt x="92" y="35"/>
                  </a:cubicBezTo>
                  <a:cubicBezTo>
                    <a:pt x="87" y="36"/>
                    <a:pt x="81" y="36"/>
                    <a:pt x="75" y="36"/>
                  </a:cubicBezTo>
                  <a:close/>
                </a:path>
              </a:pathLst>
            </a:custGeom>
            <a:solidFill>
              <a:srgbClr val="8AA5BC"/>
            </a:solidFill>
            <a:ln w="9525">
              <a:noFill/>
              <a:round/>
              <a:headEnd/>
              <a:tailEnd/>
            </a:ln>
          </p:spPr>
          <p:txBody>
            <a:bodyPr/>
            <a:lstStyle/>
            <a:p>
              <a:endParaRPr lang="en-US"/>
            </a:p>
          </p:txBody>
        </p:sp>
        <p:sp>
          <p:nvSpPr>
            <p:cNvPr id="49196" name="Freeform 110"/>
            <p:cNvSpPr>
              <a:spLocks noChangeAspect="1"/>
            </p:cNvSpPr>
            <p:nvPr/>
          </p:nvSpPr>
          <p:spPr bwMode="auto">
            <a:xfrm>
              <a:off x="3301" y="593"/>
              <a:ext cx="314" cy="276"/>
            </a:xfrm>
            <a:custGeom>
              <a:avLst/>
              <a:gdLst>
                <a:gd name="T0" fmla="*/ 64 w 156"/>
                <a:gd name="T1" fmla="*/ 332 h 137"/>
                <a:gd name="T2" fmla="*/ 36 w 156"/>
                <a:gd name="T3" fmla="*/ 276 h 137"/>
                <a:gd name="T4" fmla="*/ 223 w 156"/>
                <a:gd name="T5" fmla="*/ 155 h 137"/>
                <a:gd name="T6" fmla="*/ 215 w 156"/>
                <a:gd name="T7" fmla="*/ 8 h 137"/>
                <a:gd name="T8" fmla="*/ 203 w 156"/>
                <a:gd name="T9" fmla="*/ 0 h 137"/>
                <a:gd name="T10" fmla="*/ 211 w 156"/>
                <a:gd name="T11" fmla="*/ 151 h 137"/>
                <a:gd name="T12" fmla="*/ 20 w 156"/>
                <a:gd name="T13" fmla="*/ 276 h 137"/>
                <a:gd name="T14" fmla="*/ 52 w 156"/>
                <a:gd name="T15" fmla="*/ 336 h 137"/>
                <a:gd name="T16" fmla="*/ 624 w 156"/>
                <a:gd name="T17" fmla="*/ 556 h 137"/>
                <a:gd name="T18" fmla="*/ 632 w 156"/>
                <a:gd name="T19" fmla="*/ 548 h 137"/>
                <a:gd name="T20" fmla="*/ 64 w 156"/>
                <a:gd name="T21" fmla="*/ 332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6"/>
                <a:gd name="T34" fmla="*/ 0 h 137"/>
                <a:gd name="T35" fmla="*/ 156 w 156"/>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6" h="137">
                  <a:moveTo>
                    <a:pt x="16" y="82"/>
                  </a:moveTo>
                  <a:cubicBezTo>
                    <a:pt x="4" y="75"/>
                    <a:pt x="5" y="69"/>
                    <a:pt x="9" y="68"/>
                  </a:cubicBezTo>
                  <a:cubicBezTo>
                    <a:pt x="13" y="66"/>
                    <a:pt x="42" y="58"/>
                    <a:pt x="55" y="38"/>
                  </a:cubicBezTo>
                  <a:cubicBezTo>
                    <a:pt x="70" y="17"/>
                    <a:pt x="53" y="2"/>
                    <a:pt x="53" y="2"/>
                  </a:cubicBezTo>
                  <a:cubicBezTo>
                    <a:pt x="50" y="0"/>
                    <a:pt x="50" y="0"/>
                    <a:pt x="50" y="0"/>
                  </a:cubicBezTo>
                  <a:cubicBezTo>
                    <a:pt x="50" y="0"/>
                    <a:pt x="67" y="15"/>
                    <a:pt x="52" y="37"/>
                  </a:cubicBezTo>
                  <a:cubicBezTo>
                    <a:pt x="39" y="57"/>
                    <a:pt x="9" y="66"/>
                    <a:pt x="5" y="68"/>
                  </a:cubicBezTo>
                  <a:cubicBezTo>
                    <a:pt x="1" y="69"/>
                    <a:pt x="0" y="75"/>
                    <a:pt x="13" y="83"/>
                  </a:cubicBezTo>
                  <a:cubicBezTo>
                    <a:pt x="25" y="91"/>
                    <a:pt x="154" y="137"/>
                    <a:pt x="154" y="137"/>
                  </a:cubicBezTo>
                  <a:cubicBezTo>
                    <a:pt x="154" y="137"/>
                    <a:pt x="155" y="137"/>
                    <a:pt x="156" y="135"/>
                  </a:cubicBezTo>
                  <a:cubicBezTo>
                    <a:pt x="148" y="133"/>
                    <a:pt x="28" y="90"/>
                    <a:pt x="16" y="82"/>
                  </a:cubicBezTo>
                  <a:close/>
                </a:path>
              </a:pathLst>
            </a:custGeom>
            <a:solidFill>
              <a:srgbClr val="5B7694"/>
            </a:solidFill>
            <a:ln w="9525">
              <a:noFill/>
              <a:round/>
              <a:headEnd/>
              <a:tailEnd/>
            </a:ln>
          </p:spPr>
          <p:txBody>
            <a:bodyPr/>
            <a:lstStyle/>
            <a:p>
              <a:endParaRPr lang="en-US"/>
            </a:p>
          </p:txBody>
        </p:sp>
        <p:sp>
          <p:nvSpPr>
            <p:cNvPr id="49197" name="Freeform 111"/>
            <p:cNvSpPr>
              <a:spLocks noChangeAspect="1"/>
            </p:cNvSpPr>
            <p:nvPr/>
          </p:nvSpPr>
          <p:spPr bwMode="auto">
            <a:xfrm>
              <a:off x="3112" y="653"/>
              <a:ext cx="189" cy="184"/>
            </a:xfrm>
            <a:custGeom>
              <a:avLst/>
              <a:gdLst>
                <a:gd name="T0" fmla="*/ 215 w 94"/>
                <a:gd name="T1" fmla="*/ 24 h 91"/>
                <a:gd name="T2" fmla="*/ 368 w 94"/>
                <a:gd name="T3" fmla="*/ 144 h 91"/>
                <a:gd name="T4" fmla="*/ 177 w 94"/>
                <a:gd name="T5" fmla="*/ 348 h 91"/>
                <a:gd name="T6" fmla="*/ 12 w 94"/>
                <a:gd name="T7" fmla="*/ 228 h 91"/>
                <a:gd name="T8" fmla="*/ 215 w 94"/>
                <a:gd name="T9" fmla="*/ 24 h 91"/>
                <a:gd name="T10" fmla="*/ 0 60000 65536"/>
                <a:gd name="T11" fmla="*/ 0 60000 65536"/>
                <a:gd name="T12" fmla="*/ 0 60000 65536"/>
                <a:gd name="T13" fmla="*/ 0 60000 65536"/>
                <a:gd name="T14" fmla="*/ 0 60000 65536"/>
                <a:gd name="T15" fmla="*/ 0 w 94"/>
                <a:gd name="T16" fmla="*/ 0 h 91"/>
                <a:gd name="T17" fmla="*/ 94 w 94"/>
                <a:gd name="T18" fmla="*/ 91 h 91"/>
              </a:gdLst>
              <a:ahLst/>
              <a:cxnLst>
                <a:cxn ang="T10">
                  <a:pos x="T0" y="T1"/>
                </a:cxn>
                <a:cxn ang="T11">
                  <a:pos x="T2" y="T3"/>
                </a:cxn>
                <a:cxn ang="T12">
                  <a:pos x="T4" y="T5"/>
                </a:cxn>
                <a:cxn ang="T13">
                  <a:pos x="T6" y="T7"/>
                </a:cxn>
                <a:cxn ang="T14">
                  <a:pos x="T8" y="T9"/>
                </a:cxn>
              </a:cxnLst>
              <a:rect l="T15" t="T16" r="T17" b="T18"/>
              <a:pathLst>
                <a:path w="94" h="91">
                  <a:moveTo>
                    <a:pt x="53" y="6"/>
                  </a:moveTo>
                  <a:cubicBezTo>
                    <a:pt x="76" y="0"/>
                    <a:pt x="94" y="12"/>
                    <a:pt x="91" y="35"/>
                  </a:cubicBezTo>
                  <a:cubicBezTo>
                    <a:pt x="91" y="56"/>
                    <a:pt x="67" y="79"/>
                    <a:pt x="44" y="85"/>
                  </a:cubicBezTo>
                  <a:cubicBezTo>
                    <a:pt x="18" y="91"/>
                    <a:pt x="0" y="79"/>
                    <a:pt x="3" y="56"/>
                  </a:cubicBezTo>
                  <a:cubicBezTo>
                    <a:pt x="6" y="35"/>
                    <a:pt x="26" y="12"/>
                    <a:pt x="53" y="6"/>
                  </a:cubicBezTo>
                </a:path>
              </a:pathLst>
            </a:custGeom>
            <a:solidFill>
              <a:srgbClr val="5B7694"/>
            </a:solidFill>
            <a:ln w="9525">
              <a:noFill/>
              <a:round/>
              <a:headEnd/>
              <a:tailEnd/>
            </a:ln>
          </p:spPr>
          <p:txBody>
            <a:bodyPr/>
            <a:lstStyle/>
            <a:p>
              <a:endParaRPr lang="en-US"/>
            </a:p>
          </p:txBody>
        </p:sp>
        <p:sp>
          <p:nvSpPr>
            <p:cNvPr id="49198" name="Freeform 112"/>
            <p:cNvSpPr>
              <a:spLocks noChangeAspect="1"/>
            </p:cNvSpPr>
            <p:nvPr/>
          </p:nvSpPr>
          <p:spPr bwMode="auto">
            <a:xfrm>
              <a:off x="3112" y="647"/>
              <a:ext cx="185" cy="186"/>
            </a:xfrm>
            <a:custGeom>
              <a:avLst/>
              <a:gdLst>
                <a:gd name="T0" fmla="*/ 199 w 92"/>
                <a:gd name="T1" fmla="*/ 24 h 92"/>
                <a:gd name="T2" fmla="*/ 360 w 92"/>
                <a:gd name="T3" fmla="*/ 144 h 92"/>
                <a:gd name="T4" fmla="*/ 165 w 92"/>
                <a:gd name="T5" fmla="*/ 356 h 92"/>
                <a:gd name="T6" fmla="*/ 12 w 92"/>
                <a:gd name="T7" fmla="*/ 224 h 92"/>
                <a:gd name="T8" fmla="*/ 199 w 92"/>
                <a:gd name="T9" fmla="*/ 24 h 92"/>
                <a:gd name="T10" fmla="*/ 0 60000 65536"/>
                <a:gd name="T11" fmla="*/ 0 60000 65536"/>
                <a:gd name="T12" fmla="*/ 0 60000 65536"/>
                <a:gd name="T13" fmla="*/ 0 60000 65536"/>
                <a:gd name="T14" fmla="*/ 0 60000 65536"/>
                <a:gd name="T15" fmla="*/ 0 w 92"/>
                <a:gd name="T16" fmla="*/ 0 h 92"/>
                <a:gd name="T17" fmla="*/ 92 w 92"/>
                <a:gd name="T18" fmla="*/ 92 h 92"/>
              </a:gdLst>
              <a:ahLst/>
              <a:cxnLst>
                <a:cxn ang="T10">
                  <a:pos x="T0" y="T1"/>
                </a:cxn>
                <a:cxn ang="T11">
                  <a:pos x="T2" y="T3"/>
                </a:cxn>
                <a:cxn ang="T12">
                  <a:pos x="T4" y="T5"/>
                </a:cxn>
                <a:cxn ang="T13">
                  <a:pos x="T6" y="T7"/>
                </a:cxn>
                <a:cxn ang="T14">
                  <a:pos x="T8" y="T9"/>
                </a:cxn>
              </a:cxnLst>
              <a:rect l="T15" t="T16" r="T17" b="T18"/>
              <a:pathLst>
                <a:path w="92" h="92">
                  <a:moveTo>
                    <a:pt x="49" y="6"/>
                  </a:moveTo>
                  <a:cubicBezTo>
                    <a:pt x="75" y="0"/>
                    <a:pt x="92" y="15"/>
                    <a:pt x="89" y="35"/>
                  </a:cubicBezTo>
                  <a:cubicBezTo>
                    <a:pt x="87" y="58"/>
                    <a:pt x="66" y="81"/>
                    <a:pt x="41" y="87"/>
                  </a:cubicBezTo>
                  <a:cubicBezTo>
                    <a:pt x="18" y="92"/>
                    <a:pt x="0" y="78"/>
                    <a:pt x="3" y="55"/>
                  </a:cubicBezTo>
                  <a:cubicBezTo>
                    <a:pt x="3" y="35"/>
                    <a:pt x="26" y="12"/>
                    <a:pt x="49" y="6"/>
                  </a:cubicBezTo>
                </a:path>
              </a:pathLst>
            </a:custGeom>
            <a:solidFill>
              <a:srgbClr val="8AA5BC"/>
            </a:solidFill>
            <a:ln w="9525">
              <a:noFill/>
              <a:round/>
              <a:headEnd/>
              <a:tailEnd/>
            </a:ln>
          </p:spPr>
          <p:txBody>
            <a:bodyPr/>
            <a:lstStyle/>
            <a:p>
              <a:endParaRPr lang="en-US"/>
            </a:p>
          </p:txBody>
        </p:sp>
        <p:sp>
          <p:nvSpPr>
            <p:cNvPr id="49199" name="Freeform 113"/>
            <p:cNvSpPr>
              <a:spLocks noChangeAspect="1"/>
            </p:cNvSpPr>
            <p:nvPr/>
          </p:nvSpPr>
          <p:spPr bwMode="auto">
            <a:xfrm>
              <a:off x="3394" y="641"/>
              <a:ext cx="203" cy="178"/>
            </a:xfrm>
            <a:custGeom>
              <a:avLst/>
              <a:gdLst>
                <a:gd name="T0" fmla="*/ 153 w 101"/>
                <a:gd name="T1" fmla="*/ 0 h 88"/>
                <a:gd name="T2" fmla="*/ 404 w 101"/>
                <a:gd name="T3" fmla="*/ 123 h 88"/>
                <a:gd name="T4" fmla="*/ 404 w 101"/>
                <a:gd name="T5" fmla="*/ 144 h 88"/>
                <a:gd name="T6" fmla="*/ 283 w 101"/>
                <a:gd name="T7" fmla="*/ 348 h 88"/>
                <a:gd name="T8" fmla="*/ 263 w 101"/>
                <a:gd name="T9" fmla="*/ 348 h 88"/>
                <a:gd name="T10" fmla="*/ 12 w 101"/>
                <a:gd name="T11" fmla="*/ 253 h 88"/>
                <a:gd name="T12" fmla="*/ 0 w 101"/>
                <a:gd name="T13" fmla="*/ 229 h 88"/>
                <a:gd name="T14" fmla="*/ 141 w 101"/>
                <a:gd name="T15" fmla="*/ 0 h 88"/>
                <a:gd name="T16" fmla="*/ 153 w 101"/>
                <a:gd name="T17" fmla="*/ 0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88"/>
                <a:gd name="T29" fmla="*/ 101 w 101"/>
                <a:gd name="T30" fmla="*/ 88 h 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88">
                  <a:moveTo>
                    <a:pt x="38" y="0"/>
                  </a:moveTo>
                  <a:cubicBezTo>
                    <a:pt x="41" y="0"/>
                    <a:pt x="98" y="24"/>
                    <a:pt x="100" y="30"/>
                  </a:cubicBezTo>
                  <a:cubicBezTo>
                    <a:pt x="100" y="30"/>
                    <a:pt x="101" y="33"/>
                    <a:pt x="100" y="35"/>
                  </a:cubicBezTo>
                  <a:cubicBezTo>
                    <a:pt x="70" y="85"/>
                    <a:pt x="70" y="85"/>
                    <a:pt x="70" y="85"/>
                  </a:cubicBezTo>
                  <a:cubicBezTo>
                    <a:pt x="70" y="85"/>
                    <a:pt x="67" y="88"/>
                    <a:pt x="65" y="85"/>
                  </a:cubicBezTo>
                  <a:cubicBezTo>
                    <a:pt x="3" y="62"/>
                    <a:pt x="3" y="62"/>
                    <a:pt x="3" y="62"/>
                  </a:cubicBezTo>
                  <a:cubicBezTo>
                    <a:pt x="3" y="62"/>
                    <a:pt x="0" y="59"/>
                    <a:pt x="0" y="56"/>
                  </a:cubicBezTo>
                  <a:cubicBezTo>
                    <a:pt x="35" y="0"/>
                    <a:pt x="35" y="0"/>
                    <a:pt x="35" y="0"/>
                  </a:cubicBezTo>
                  <a:cubicBezTo>
                    <a:pt x="38" y="0"/>
                    <a:pt x="38" y="0"/>
                    <a:pt x="38" y="0"/>
                  </a:cubicBezTo>
                </a:path>
              </a:pathLst>
            </a:custGeom>
            <a:solidFill>
              <a:srgbClr val="2B4F7C"/>
            </a:solidFill>
            <a:ln w="9525">
              <a:noFill/>
              <a:round/>
              <a:headEnd/>
              <a:tailEnd/>
            </a:ln>
          </p:spPr>
          <p:txBody>
            <a:bodyPr/>
            <a:lstStyle/>
            <a:p>
              <a:endParaRPr lang="en-US"/>
            </a:p>
          </p:txBody>
        </p:sp>
        <p:sp>
          <p:nvSpPr>
            <p:cNvPr id="49200" name="Freeform 114"/>
            <p:cNvSpPr>
              <a:spLocks noChangeAspect="1"/>
            </p:cNvSpPr>
            <p:nvPr/>
          </p:nvSpPr>
          <p:spPr bwMode="auto">
            <a:xfrm>
              <a:off x="3400" y="653"/>
              <a:ext cx="195" cy="166"/>
            </a:xfrm>
            <a:custGeom>
              <a:avLst/>
              <a:gdLst>
                <a:gd name="T0" fmla="*/ 141 w 97"/>
                <a:gd name="T1" fmla="*/ 0 h 82"/>
                <a:gd name="T2" fmla="*/ 392 w 97"/>
                <a:gd name="T3" fmla="*/ 107 h 82"/>
                <a:gd name="T4" fmla="*/ 392 w 97"/>
                <a:gd name="T5" fmla="*/ 119 h 82"/>
                <a:gd name="T6" fmla="*/ 271 w 97"/>
                <a:gd name="T7" fmla="*/ 324 h 82"/>
                <a:gd name="T8" fmla="*/ 251 w 97"/>
                <a:gd name="T9" fmla="*/ 324 h 82"/>
                <a:gd name="T10" fmla="*/ 12 w 97"/>
                <a:gd name="T11" fmla="*/ 229 h 82"/>
                <a:gd name="T12" fmla="*/ 0 w 97"/>
                <a:gd name="T13" fmla="*/ 217 h 82"/>
                <a:gd name="T14" fmla="*/ 129 w 97"/>
                <a:gd name="T15" fmla="*/ 0 h 82"/>
                <a:gd name="T16" fmla="*/ 141 w 97"/>
                <a:gd name="T17" fmla="*/ 0 h 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82"/>
                <a:gd name="T29" fmla="*/ 97 w 97"/>
                <a:gd name="T30" fmla="*/ 82 h 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82">
                  <a:moveTo>
                    <a:pt x="35" y="0"/>
                  </a:moveTo>
                  <a:cubicBezTo>
                    <a:pt x="38" y="0"/>
                    <a:pt x="97" y="21"/>
                    <a:pt x="97" y="26"/>
                  </a:cubicBezTo>
                  <a:cubicBezTo>
                    <a:pt x="97" y="29"/>
                    <a:pt x="97" y="29"/>
                    <a:pt x="97" y="29"/>
                  </a:cubicBezTo>
                  <a:cubicBezTo>
                    <a:pt x="67" y="79"/>
                    <a:pt x="67" y="79"/>
                    <a:pt x="67" y="79"/>
                  </a:cubicBezTo>
                  <a:cubicBezTo>
                    <a:pt x="67" y="79"/>
                    <a:pt x="64" y="82"/>
                    <a:pt x="62" y="79"/>
                  </a:cubicBezTo>
                  <a:cubicBezTo>
                    <a:pt x="3" y="56"/>
                    <a:pt x="3" y="56"/>
                    <a:pt x="3" y="56"/>
                  </a:cubicBezTo>
                  <a:cubicBezTo>
                    <a:pt x="3" y="56"/>
                    <a:pt x="0" y="56"/>
                    <a:pt x="0" y="53"/>
                  </a:cubicBezTo>
                  <a:cubicBezTo>
                    <a:pt x="32" y="0"/>
                    <a:pt x="32" y="0"/>
                    <a:pt x="32" y="0"/>
                  </a:cubicBezTo>
                  <a:cubicBezTo>
                    <a:pt x="32" y="0"/>
                    <a:pt x="33" y="0"/>
                    <a:pt x="35" y="0"/>
                  </a:cubicBezTo>
                </a:path>
              </a:pathLst>
            </a:custGeom>
            <a:solidFill>
              <a:srgbClr val="B0BFCF"/>
            </a:solidFill>
            <a:ln w="9525">
              <a:noFill/>
              <a:round/>
              <a:headEnd/>
              <a:tailEnd/>
            </a:ln>
          </p:spPr>
          <p:txBody>
            <a:bodyPr/>
            <a:lstStyle/>
            <a:p>
              <a:endParaRPr lang="en-US"/>
            </a:p>
          </p:txBody>
        </p:sp>
        <p:sp>
          <p:nvSpPr>
            <p:cNvPr id="49201" name="Freeform 115"/>
            <p:cNvSpPr>
              <a:spLocks noChangeAspect="1"/>
            </p:cNvSpPr>
            <p:nvPr/>
          </p:nvSpPr>
          <p:spPr bwMode="auto">
            <a:xfrm>
              <a:off x="3424" y="665"/>
              <a:ext cx="153" cy="135"/>
            </a:xfrm>
            <a:custGeom>
              <a:avLst/>
              <a:gdLst>
                <a:gd name="T0" fmla="*/ 46 w 153"/>
                <a:gd name="T1" fmla="*/ 0 h 135"/>
                <a:gd name="T2" fmla="*/ 0 w 153"/>
                <a:gd name="T3" fmla="*/ 95 h 135"/>
                <a:gd name="T4" fmla="*/ 95 w 153"/>
                <a:gd name="T5" fmla="*/ 135 h 135"/>
                <a:gd name="T6" fmla="*/ 153 w 153"/>
                <a:gd name="T7" fmla="*/ 41 h 135"/>
                <a:gd name="T8" fmla="*/ 46 w 153"/>
                <a:gd name="T9" fmla="*/ 0 h 135"/>
                <a:gd name="T10" fmla="*/ 0 60000 65536"/>
                <a:gd name="T11" fmla="*/ 0 60000 65536"/>
                <a:gd name="T12" fmla="*/ 0 60000 65536"/>
                <a:gd name="T13" fmla="*/ 0 60000 65536"/>
                <a:gd name="T14" fmla="*/ 0 60000 65536"/>
                <a:gd name="T15" fmla="*/ 0 w 153"/>
                <a:gd name="T16" fmla="*/ 0 h 135"/>
                <a:gd name="T17" fmla="*/ 153 w 153"/>
                <a:gd name="T18" fmla="*/ 135 h 135"/>
              </a:gdLst>
              <a:ahLst/>
              <a:cxnLst>
                <a:cxn ang="T10">
                  <a:pos x="T0" y="T1"/>
                </a:cxn>
                <a:cxn ang="T11">
                  <a:pos x="T2" y="T3"/>
                </a:cxn>
                <a:cxn ang="T12">
                  <a:pos x="T4" y="T5"/>
                </a:cxn>
                <a:cxn ang="T13">
                  <a:pos x="T6" y="T7"/>
                </a:cxn>
                <a:cxn ang="T14">
                  <a:pos x="T8" y="T9"/>
                </a:cxn>
              </a:cxnLst>
              <a:rect l="T15" t="T16" r="T17" b="T18"/>
              <a:pathLst>
                <a:path w="153" h="135">
                  <a:moveTo>
                    <a:pt x="46" y="0"/>
                  </a:moveTo>
                  <a:lnTo>
                    <a:pt x="0" y="95"/>
                  </a:lnTo>
                  <a:lnTo>
                    <a:pt x="95" y="135"/>
                  </a:lnTo>
                  <a:lnTo>
                    <a:pt x="153" y="41"/>
                  </a:lnTo>
                  <a:lnTo>
                    <a:pt x="46" y="0"/>
                  </a:lnTo>
                  <a:close/>
                </a:path>
              </a:pathLst>
            </a:custGeom>
            <a:solidFill>
              <a:srgbClr val="2B4F7C"/>
            </a:solidFill>
            <a:ln w="9525">
              <a:noFill/>
              <a:round/>
              <a:headEnd/>
              <a:tailEnd/>
            </a:ln>
          </p:spPr>
          <p:txBody>
            <a:bodyPr/>
            <a:lstStyle/>
            <a:p>
              <a:endParaRPr lang="en-US"/>
            </a:p>
          </p:txBody>
        </p:sp>
        <p:sp>
          <p:nvSpPr>
            <p:cNvPr id="49202" name="Freeform 116"/>
            <p:cNvSpPr>
              <a:spLocks noChangeAspect="1"/>
            </p:cNvSpPr>
            <p:nvPr/>
          </p:nvSpPr>
          <p:spPr bwMode="auto">
            <a:xfrm>
              <a:off x="3424" y="665"/>
              <a:ext cx="153" cy="135"/>
            </a:xfrm>
            <a:custGeom>
              <a:avLst/>
              <a:gdLst>
                <a:gd name="T0" fmla="*/ 46 w 153"/>
                <a:gd name="T1" fmla="*/ 0 h 135"/>
                <a:gd name="T2" fmla="*/ 0 w 153"/>
                <a:gd name="T3" fmla="*/ 95 h 135"/>
                <a:gd name="T4" fmla="*/ 95 w 153"/>
                <a:gd name="T5" fmla="*/ 135 h 135"/>
                <a:gd name="T6" fmla="*/ 153 w 153"/>
                <a:gd name="T7" fmla="*/ 41 h 135"/>
                <a:gd name="T8" fmla="*/ 46 w 153"/>
                <a:gd name="T9" fmla="*/ 0 h 135"/>
                <a:gd name="T10" fmla="*/ 0 60000 65536"/>
                <a:gd name="T11" fmla="*/ 0 60000 65536"/>
                <a:gd name="T12" fmla="*/ 0 60000 65536"/>
                <a:gd name="T13" fmla="*/ 0 60000 65536"/>
                <a:gd name="T14" fmla="*/ 0 60000 65536"/>
                <a:gd name="T15" fmla="*/ 0 w 153"/>
                <a:gd name="T16" fmla="*/ 0 h 135"/>
                <a:gd name="T17" fmla="*/ 153 w 153"/>
                <a:gd name="T18" fmla="*/ 135 h 135"/>
              </a:gdLst>
              <a:ahLst/>
              <a:cxnLst>
                <a:cxn ang="T10">
                  <a:pos x="T0" y="T1"/>
                </a:cxn>
                <a:cxn ang="T11">
                  <a:pos x="T2" y="T3"/>
                </a:cxn>
                <a:cxn ang="T12">
                  <a:pos x="T4" y="T5"/>
                </a:cxn>
                <a:cxn ang="T13">
                  <a:pos x="T6" y="T7"/>
                </a:cxn>
                <a:cxn ang="T14">
                  <a:pos x="T8" y="T9"/>
                </a:cxn>
              </a:cxnLst>
              <a:rect l="T15" t="T16" r="T17" b="T18"/>
              <a:pathLst>
                <a:path w="153" h="135">
                  <a:moveTo>
                    <a:pt x="46" y="0"/>
                  </a:moveTo>
                  <a:lnTo>
                    <a:pt x="0" y="95"/>
                  </a:lnTo>
                  <a:lnTo>
                    <a:pt x="95" y="135"/>
                  </a:lnTo>
                  <a:lnTo>
                    <a:pt x="153" y="41"/>
                  </a:lnTo>
                  <a:lnTo>
                    <a:pt x="46" y="0"/>
                  </a:lnTo>
                </a:path>
              </a:pathLst>
            </a:custGeom>
            <a:noFill/>
            <a:ln w="9525">
              <a:noFill/>
              <a:round/>
              <a:headEnd/>
              <a:tailEnd/>
            </a:ln>
          </p:spPr>
          <p:txBody>
            <a:bodyPr/>
            <a:lstStyle/>
            <a:p>
              <a:endParaRPr lang="en-US"/>
            </a:p>
          </p:txBody>
        </p:sp>
        <p:sp>
          <p:nvSpPr>
            <p:cNvPr id="49203" name="Freeform 117"/>
            <p:cNvSpPr>
              <a:spLocks noChangeAspect="1"/>
            </p:cNvSpPr>
            <p:nvPr/>
          </p:nvSpPr>
          <p:spPr bwMode="auto">
            <a:xfrm>
              <a:off x="3164" y="843"/>
              <a:ext cx="73" cy="76"/>
            </a:xfrm>
            <a:custGeom>
              <a:avLst/>
              <a:gdLst>
                <a:gd name="T0" fmla="*/ 148 w 36"/>
                <a:gd name="T1" fmla="*/ 0 h 38"/>
                <a:gd name="T2" fmla="*/ 148 w 36"/>
                <a:gd name="T3" fmla="*/ 24 h 38"/>
                <a:gd name="T4" fmla="*/ 12 w 36"/>
                <a:gd name="T5" fmla="*/ 104 h 38"/>
                <a:gd name="T6" fmla="*/ 0 w 36"/>
                <a:gd name="T7" fmla="*/ 92 h 38"/>
                <a:gd name="T8" fmla="*/ 148 w 36"/>
                <a:gd name="T9" fmla="*/ 0 h 38"/>
                <a:gd name="T10" fmla="*/ 0 60000 65536"/>
                <a:gd name="T11" fmla="*/ 0 60000 65536"/>
                <a:gd name="T12" fmla="*/ 0 60000 65536"/>
                <a:gd name="T13" fmla="*/ 0 60000 65536"/>
                <a:gd name="T14" fmla="*/ 0 60000 65536"/>
                <a:gd name="T15" fmla="*/ 0 w 36"/>
                <a:gd name="T16" fmla="*/ 0 h 38"/>
                <a:gd name="T17" fmla="*/ 36 w 36"/>
                <a:gd name="T18" fmla="*/ 38 h 38"/>
              </a:gdLst>
              <a:ahLst/>
              <a:cxnLst>
                <a:cxn ang="T10">
                  <a:pos x="T0" y="T1"/>
                </a:cxn>
                <a:cxn ang="T11">
                  <a:pos x="T2" y="T3"/>
                </a:cxn>
                <a:cxn ang="T12">
                  <a:pos x="T4" y="T5"/>
                </a:cxn>
                <a:cxn ang="T13">
                  <a:pos x="T6" y="T7"/>
                </a:cxn>
                <a:cxn ang="T14">
                  <a:pos x="T8" y="T9"/>
                </a:cxn>
              </a:cxnLst>
              <a:rect l="T15" t="T16" r="T17" b="T18"/>
              <a:pathLst>
                <a:path w="36" h="38">
                  <a:moveTo>
                    <a:pt x="36" y="0"/>
                  </a:moveTo>
                  <a:cubicBezTo>
                    <a:pt x="36" y="0"/>
                    <a:pt x="36" y="3"/>
                    <a:pt x="36" y="6"/>
                  </a:cubicBezTo>
                  <a:cubicBezTo>
                    <a:pt x="36" y="6"/>
                    <a:pt x="33" y="38"/>
                    <a:pt x="3" y="26"/>
                  </a:cubicBezTo>
                  <a:cubicBezTo>
                    <a:pt x="0" y="23"/>
                    <a:pt x="0" y="23"/>
                    <a:pt x="0" y="23"/>
                  </a:cubicBezTo>
                  <a:cubicBezTo>
                    <a:pt x="36" y="0"/>
                    <a:pt x="36" y="0"/>
                    <a:pt x="36" y="0"/>
                  </a:cubicBezTo>
                </a:path>
              </a:pathLst>
            </a:custGeom>
            <a:solidFill>
              <a:srgbClr val="0C3C68"/>
            </a:solidFill>
            <a:ln w="9525">
              <a:noFill/>
              <a:round/>
              <a:headEnd/>
              <a:tailEnd/>
            </a:ln>
          </p:spPr>
          <p:txBody>
            <a:bodyPr/>
            <a:lstStyle/>
            <a:p>
              <a:endParaRPr lang="en-US"/>
            </a:p>
          </p:txBody>
        </p:sp>
        <p:sp>
          <p:nvSpPr>
            <p:cNvPr id="49204" name="Freeform 118"/>
            <p:cNvSpPr>
              <a:spLocks noChangeAspect="1"/>
            </p:cNvSpPr>
            <p:nvPr/>
          </p:nvSpPr>
          <p:spPr bwMode="auto">
            <a:xfrm>
              <a:off x="3323" y="577"/>
              <a:ext cx="77" cy="107"/>
            </a:xfrm>
            <a:custGeom>
              <a:avLst/>
              <a:gdLst>
                <a:gd name="T0" fmla="*/ 144 w 38"/>
                <a:gd name="T1" fmla="*/ 73 h 53"/>
                <a:gd name="T2" fmla="*/ 144 w 38"/>
                <a:gd name="T3" fmla="*/ 131 h 53"/>
                <a:gd name="T4" fmla="*/ 0 w 38"/>
                <a:gd name="T5" fmla="*/ 216 h 53"/>
                <a:gd name="T6" fmla="*/ 144 w 38"/>
                <a:gd name="T7" fmla="*/ 73 h 53"/>
                <a:gd name="T8" fmla="*/ 0 60000 65536"/>
                <a:gd name="T9" fmla="*/ 0 60000 65536"/>
                <a:gd name="T10" fmla="*/ 0 60000 65536"/>
                <a:gd name="T11" fmla="*/ 0 60000 65536"/>
                <a:gd name="T12" fmla="*/ 0 w 38"/>
                <a:gd name="T13" fmla="*/ 0 h 53"/>
                <a:gd name="T14" fmla="*/ 38 w 38"/>
                <a:gd name="T15" fmla="*/ 53 h 53"/>
              </a:gdLst>
              <a:ahLst/>
              <a:cxnLst>
                <a:cxn ang="T8">
                  <a:pos x="T0" y="T1"/>
                </a:cxn>
                <a:cxn ang="T9">
                  <a:pos x="T2" y="T3"/>
                </a:cxn>
                <a:cxn ang="T10">
                  <a:pos x="T4" y="T5"/>
                </a:cxn>
                <a:cxn ang="T11">
                  <a:pos x="T6" y="T7"/>
                </a:cxn>
              </a:cxnLst>
              <a:rect l="T12" t="T13" r="T14" b="T15"/>
              <a:pathLst>
                <a:path w="38" h="53">
                  <a:moveTo>
                    <a:pt x="35" y="18"/>
                  </a:moveTo>
                  <a:cubicBezTo>
                    <a:pt x="35" y="23"/>
                    <a:pt x="38" y="26"/>
                    <a:pt x="35" y="32"/>
                  </a:cubicBezTo>
                  <a:cubicBezTo>
                    <a:pt x="32" y="44"/>
                    <a:pt x="21" y="53"/>
                    <a:pt x="0" y="53"/>
                  </a:cubicBezTo>
                  <a:cubicBezTo>
                    <a:pt x="0" y="53"/>
                    <a:pt x="32" y="0"/>
                    <a:pt x="35" y="18"/>
                  </a:cubicBezTo>
                </a:path>
              </a:pathLst>
            </a:custGeom>
            <a:solidFill>
              <a:srgbClr val="0C3C68"/>
            </a:solidFill>
            <a:ln w="9525">
              <a:noFill/>
              <a:round/>
              <a:headEnd/>
              <a:tailEnd/>
            </a:ln>
          </p:spPr>
          <p:txBody>
            <a:bodyPr/>
            <a:lstStyle/>
            <a:p>
              <a:endParaRPr lang="en-US"/>
            </a:p>
          </p:txBody>
        </p:sp>
        <p:sp>
          <p:nvSpPr>
            <p:cNvPr id="49205" name="Freeform 119"/>
            <p:cNvSpPr>
              <a:spLocks noChangeAspect="1"/>
            </p:cNvSpPr>
            <p:nvPr/>
          </p:nvSpPr>
          <p:spPr bwMode="auto">
            <a:xfrm>
              <a:off x="3037" y="855"/>
              <a:ext cx="137" cy="101"/>
            </a:xfrm>
            <a:custGeom>
              <a:avLst/>
              <a:gdLst>
                <a:gd name="T0" fmla="*/ 155 w 68"/>
                <a:gd name="T1" fmla="*/ 61 h 50"/>
                <a:gd name="T2" fmla="*/ 97 w 68"/>
                <a:gd name="T3" fmla="*/ 111 h 50"/>
                <a:gd name="T4" fmla="*/ 167 w 68"/>
                <a:gd name="T5" fmla="*/ 143 h 50"/>
                <a:gd name="T6" fmla="*/ 252 w 68"/>
                <a:gd name="T7" fmla="*/ 61 h 50"/>
                <a:gd name="T8" fmla="*/ 276 w 68"/>
                <a:gd name="T9" fmla="*/ 73 h 50"/>
                <a:gd name="T10" fmla="*/ 191 w 68"/>
                <a:gd name="T11" fmla="*/ 156 h 50"/>
                <a:gd name="T12" fmla="*/ 155 w 68"/>
                <a:gd name="T13" fmla="*/ 204 h 50"/>
                <a:gd name="T14" fmla="*/ 24 w 68"/>
                <a:gd name="T15" fmla="*/ 156 h 50"/>
                <a:gd name="T16" fmla="*/ 24 w 68"/>
                <a:gd name="T17" fmla="*/ 97 h 50"/>
                <a:gd name="T18" fmla="*/ 133 w 68"/>
                <a:gd name="T19" fmla="*/ 0 h 50"/>
                <a:gd name="T20" fmla="*/ 155 w 68"/>
                <a:gd name="T21" fmla="*/ 61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50"/>
                <a:gd name="T35" fmla="*/ 68 w 68"/>
                <a:gd name="T36" fmla="*/ 50 h 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50">
                  <a:moveTo>
                    <a:pt x="38" y="15"/>
                  </a:moveTo>
                  <a:cubicBezTo>
                    <a:pt x="24" y="27"/>
                    <a:pt x="24" y="27"/>
                    <a:pt x="24" y="27"/>
                  </a:cubicBezTo>
                  <a:cubicBezTo>
                    <a:pt x="41" y="35"/>
                    <a:pt x="41" y="35"/>
                    <a:pt x="41" y="35"/>
                  </a:cubicBezTo>
                  <a:cubicBezTo>
                    <a:pt x="62" y="15"/>
                    <a:pt x="62" y="15"/>
                    <a:pt x="62" y="15"/>
                  </a:cubicBezTo>
                  <a:cubicBezTo>
                    <a:pt x="68" y="18"/>
                    <a:pt x="68" y="18"/>
                    <a:pt x="68" y="18"/>
                  </a:cubicBezTo>
                  <a:cubicBezTo>
                    <a:pt x="47" y="38"/>
                    <a:pt x="47" y="38"/>
                    <a:pt x="47" y="38"/>
                  </a:cubicBezTo>
                  <a:cubicBezTo>
                    <a:pt x="47" y="38"/>
                    <a:pt x="44" y="50"/>
                    <a:pt x="38" y="50"/>
                  </a:cubicBezTo>
                  <a:cubicBezTo>
                    <a:pt x="38" y="50"/>
                    <a:pt x="24" y="44"/>
                    <a:pt x="6" y="38"/>
                  </a:cubicBezTo>
                  <a:cubicBezTo>
                    <a:pt x="6" y="38"/>
                    <a:pt x="0" y="30"/>
                    <a:pt x="6" y="24"/>
                  </a:cubicBezTo>
                  <a:cubicBezTo>
                    <a:pt x="15" y="15"/>
                    <a:pt x="24" y="9"/>
                    <a:pt x="33" y="0"/>
                  </a:cubicBezTo>
                  <a:cubicBezTo>
                    <a:pt x="33" y="6"/>
                    <a:pt x="36" y="9"/>
                    <a:pt x="38" y="15"/>
                  </a:cubicBezTo>
                </a:path>
              </a:pathLst>
            </a:custGeom>
            <a:solidFill>
              <a:srgbClr val="0C3C68"/>
            </a:solidFill>
            <a:ln w="9525">
              <a:noFill/>
              <a:round/>
              <a:headEnd/>
              <a:tailEnd/>
            </a:ln>
          </p:spPr>
          <p:txBody>
            <a:bodyPr/>
            <a:lstStyle/>
            <a:p>
              <a:endParaRPr lang="en-US"/>
            </a:p>
          </p:txBody>
        </p:sp>
        <p:sp>
          <p:nvSpPr>
            <p:cNvPr id="49206" name="Freeform 120"/>
            <p:cNvSpPr>
              <a:spLocks noChangeAspect="1"/>
            </p:cNvSpPr>
            <p:nvPr/>
          </p:nvSpPr>
          <p:spPr bwMode="auto">
            <a:xfrm>
              <a:off x="3112" y="536"/>
              <a:ext cx="358" cy="389"/>
            </a:xfrm>
            <a:custGeom>
              <a:avLst/>
              <a:gdLst>
                <a:gd name="T0" fmla="*/ 461 w 178"/>
                <a:gd name="T1" fmla="*/ 272 h 193"/>
                <a:gd name="T2" fmla="*/ 332 w 178"/>
                <a:gd name="T3" fmla="*/ 143 h 193"/>
                <a:gd name="T4" fmla="*/ 251 w 178"/>
                <a:gd name="T5" fmla="*/ 296 h 193"/>
                <a:gd name="T6" fmla="*/ 60 w 178"/>
                <a:gd name="T7" fmla="*/ 568 h 193"/>
                <a:gd name="T8" fmla="*/ 251 w 178"/>
                <a:gd name="T9" fmla="*/ 617 h 193"/>
                <a:gd name="T10" fmla="*/ 356 w 178"/>
                <a:gd name="T11" fmla="*/ 365 h 193"/>
                <a:gd name="T12" fmla="*/ 461 w 178"/>
                <a:gd name="T13" fmla="*/ 272 h 193"/>
                <a:gd name="T14" fmla="*/ 0 60000 65536"/>
                <a:gd name="T15" fmla="*/ 0 60000 65536"/>
                <a:gd name="T16" fmla="*/ 0 60000 65536"/>
                <a:gd name="T17" fmla="*/ 0 60000 65536"/>
                <a:gd name="T18" fmla="*/ 0 60000 65536"/>
                <a:gd name="T19" fmla="*/ 0 60000 65536"/>
                <a:gd name="T20" fmla="*/ 0 60000 65536"/>
                <a:gd name="T21" fmla="*/ 0 w 178"/>
                <a:gd name="T22" fmla="*/ 0 h 193"/>
                <a:gd name="T23" fmla="*/ 178 w 178"/>
                <a:gd name="T24" fmla="*/ 193 h 1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93">
                  <a:moveTo>
                    <a:pt x="114" y="67"/>
                  </a:moveTo>
                  <a:cubicBezTo>
                    <a:pt x="178" y="29"/>
                    <a:pt x="108" y="0"/>
                    <a:pt x="82" y="35"/>
                  </a:cubicBezTo>
                  <a:cubicBezTo>
                    <a:pt x="73" y="46"/>
                    <a:pt x="67" y="61"/>
                    <a:pt x="62" y="73"/>
                  </a:cubicBezTo>
                  <a:cubicBezTo>
                    <a:pt x="47" y="96"/>
                    <a:pt x="24" y="120"/>
                    <a:pt x="15" y="140"/>
                  </a:cubicBezTo>
                  <a:cubicBezTo>
                    <a:pt x="0" y="181"/>
                    <a:pt x="47" y="193"/>
                    <a:pt x="62" y="152"/>
                  </a:cubicBezTo>
                  <a:cubicBezTo>
                    <a:pt x="56" y="172"/>
                    <a:pt x="67" y="122"/>
                    <a:pt x="88" y="90"/>
                  </a:cubicBezTo>
                  <a:cubicBezTo>
                    <a:pt x="94" y="82"/>
                    <a:pt x="105" y="73"/>
                    <a:pt x="114" y="67"/>
                  </a:cubicBezTo>
                </a:path>
              </a:pathLst>
            </a:custGeom>
            <a:solidFill>
              <a:srgbClr val="5B7694"/>
            </a:solidFill>
            <a:ln w="9525">
              <a:noFill/>
              <a:round/>
              <a:headEnd/>
              <a:tailEnd/>
            </a:ln>
          </p:spPr>
          <p:txBody>
            <a:bodyPr/>
            <a:lstStyle/>
            <a:p>
              <a:endParaRPr lang="en-US"/>
            </a:p>
          </p:txBody>
        </p:sp>
        <p:sp>
          <p:nvSpPr>
            <p:cNvPr id="49207" name="Freeform 121"/>
            <p:cNvSpPr>
              <a:spLocks noChangeAspect="1" noEditPoints="1"/>
            </p:cNvSpPr>
            <p:nvPr/>
          </p:nvSpPr>
          <p:spPr bwMode="auto">
            <a:xfrm>
              <a:off x="3176" y="575"/>
              <a:ext cx="246" cy="318"/>
            </a:xfrm>
            <a:custGeom>
              <a:avLst/>
              <a:gdLst>
                <a:gd name="T0" fmla="*/ 357 w 122"/>
                <a:gd name="T1" fmla="*/ 0 h 158"/>
                <a:gd name="T2" fmla="*/ 309 w 122"/>
                <a:gd name="T3" fmla="*/ 191 h 158"/>
                <a:gd name="T4" fmla="*/ 200 w 122"/>
                <a:gd name="T5" fmla="*/ 288 h 158"/>
                <a:gd name="T6" fmla="*/ 89 w 122"/>
                <a:gd name="T7" fmla="*/ 547 h 158"/>
                <a:gd name="T8" fmla="*/ 93 w 122"/>
                <a:gd name="T9" fmla="*/ 539 h 158"/>
                <a:gd name="T10" fmla="*/ 89 w 122"/>
                <a:gd name="T11" fmla="*/ 547 h 158"/>
                <a:gd name="T12" fmla="*/ 0 w 122"/>
                <a:gd name="T13" fmla="*/ 640 h 158"/>
                <a:gd name="T14" fmla="*/ 117 w 122"/>
                <a:gd name="T15" fmla="*/ 547 h 158"/>
                <a:gd name="T16" fmla="*/ 228 w 122"/>
                <a:gd name="T17" fmla="*/ 288 h 158"/>
                <a:gd name="T18" fmla="*/ 333 w 122"/>
                <a:gd name="T19" fmla="*/ 195 h 158"/>
                <a:gd name="T20" fmla="*/ 357 w 122"/>
                <a:gd name="T21" fmla="*/ 0 h 158"/>
                <a:gd name="T22" fmla="*/ 121 w 122"/>
                <a:gd name="T23" fmla="*/ 539 h 158"/>
                <a:gd name="T24" fmla="*/ 117 w 122"/>
                <a:gd name="T25" fmla="*/ 547 h 158"/>
                <a:gd name="T26" fmla="*/ 121 w 122"/>
                <a:gd name="T27" fmla="*/ 539 h 15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
                <a:gd name="T43" fmla="*/ 0 h 158"/>
                <a:gd name="T44" fmla="*/ 122 w 122"/>
                <a:gd name="T45" fmla="*/ 158 h 15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 h="158">
                  <a:moveTo>
                    <a:pt x="88" y="0"/>
                  </a:moveTo>
                  <a:cubicBezTo>
                    <a:pt x="106" y="6"/>
                    <a:pt x="113" y="25"/>
                    <a:pt x="76" y="47"/>
                  </a:cubicBezTo>
                  <a:cubicBezTo>
                    <a:pt x="67" y="53"/>
                    <a:pt x="55" y="62"/>
                    <a:pt x="49" y="71"/>
                  </a:cubicBezTo>
                  <a:cubicBezTo>
                    <a:pt x="35" y="94"/>
                    <a:pt x="25" y="126"/>
                    <a:pt x="22" y="135"/>
                  </a:cubicBezTo>
                  <a:cubicBezTo>
                    <a:pt x="22" y="135"/>
                    <a:pt x="23" y="134"/>
                    <a:pt x="23" y="133"/>
                  </a:cubicBezTo>
                  <a:cubicBezTo>
                    <a:pt x="21" y="139"/>
                    <a:pt x="21" y="139"/>
                    <a:pt x="22" y="135"/>
                  </a:cubicBezTo>
                  <a:cubicBezTo>
                    <a:pt x="17" y="148"/>
                    <a:pt x="8" y="156"/>
                    <a:pt x="0" y="158"/>
                  </a:cubicBezTo>
                  <a:cubicBezTo>
                    <a:pt x="10" y="158"/>
                    <a:pt x="22" y="151"/>
                    <a:pt x="29" y="135"/>
                  </a:cubicBezTo>
                  <a:cubicBezTo>
                    <a:pt x="31" y="126"/>
                    <a:pt x="41" y="94"/>
                    <a:pt x="56" y="71"/>
                  </a:cubicBezTo>
                  <a:cubicBezTo>
                    <a:pt x="62" y="63"/>
                    <a:pt x="73" y="54"/>
                    <a:pt x="82" y="48"/>
                  </a:cubicBezTo>
                  <a:cubicBezTo>
                    <a:pt x="122" y="24"/>
                    <a:pt x="110" y="4"/>
                    <a:pt x="88" y="0"/>
                  </a:cubicBezTo>
                  <a:close/>
                  <a:moveTo>
                    <a:pt x="30" y="133"/>
                  </a:moveTo>
                  <a:cubicBezTo>
                    <a:pt x="29" y="133"/>
                    <a:pt x="29" y="134"/>
                    <a:pt x="29" y="135"/>
                  </a:cubicBezTo>
                  <a:cubicBezTo>
                    <a:pt x="28" y="139"/>
                    <a:pt x="28" y="139"/>
                    <a:pt x="30" y="133"/>
                  </a:cubicBezTo>
                  <a:close/>
                </a:path>
              </a:pathLst>
            </a:custGeom>
            <a:solidFill>
              <a:srgbClr val="0C3C68"/>
            </a:solidFill>
            <a:ln w="9525">
              <a:noFill/>
              <a:round/>
              <a:headEnd/>
              <a:tailEnd/>
            </a:ln>
          </p:spPr>
          <p:txBody>
            <a:bodyPr/>
            <a:lstStyle/>
            <a:p>
              <a:endParaRPr lang="en-US"/>
            </a:p>
          </p:txBody>
        </p:sp>
        <p:sp>
          <p:nvSpPr>
            <p:cNvPr id="49208" name="Freeform 122"/>
            <p:cNvSpPr>
              <a:spLocks noChangeAspect="1" noEditPoints="1"/>
            </p:cNvSpPr>
            <p:nvPr/>
          </p:nvSpPr>
          <p:spPr bwMode="auto">
            <a:xfrm>
              <a:off x="3176" y="575"/>
              <a:ext cx="228" cy="318"/>
            </a:xfrm>
            <a:custGeom>
              <a:avLst/>
              <a:gdLst>
                <a:gd name="T0" fmla="*/ 4 w 113"/>
                <a:gd name="T1" fmla="*/ 640 h 158"/>
                <a:gd name="T2" fmla="*/ 4 w 113"/>
                <a:gd name="T3" fmla="*/ 640 h 158"/>
                <a:gd name="T4" fmla="*/ 0 w 113"/>
                <a:gd name="T5" fmla="*/ 640 h 158"/>
                <a:gd name="T6" fmla="*/ 4 w 113"/>
                <a:gd name="T7" fmla="*/ 640 h 158"/>
                <a:gd name="T8" fmla="*/ 363 w 113"/>
                <a:gd name="T9" fmla="*/ 0 h 158"/>
                <a:gd name="T10" fmla="*/ 363 w 113"/>
                <a:gd name="T11" fmla="*/ 0 h 158"/>
                <a:gd name="T12" fmla="*/ 301 w 113"/>
                <a:gd name="T13" fmla="*/ 191 h 158"/>
                <a:gd name="T14" fmla="*/ 192 w 113"/>
                <a:gd name="T15" fmla="*/ 288 h 158"/>
                <a:gd name="T16" fmla="*/ 81 w 113"/>
                <a:gd name="T17" fmla="*/ 551 h 158"/>
                <a:gd name="T18" fmla="*/ 0 w 113"/>
                <a:gd name="T19" fmla="*/ 640 h 158"/>
                <a:gd name="T20" fmla="*/ 4 w 113"/>
                <a:gd name="T21" fmla="*/ 640 h 158"/>
                <a:gd name="T22" fmla="*/ 89 w 113"/>
                <a:gd name="T23" fmla="*/ 547 h 158"/>
                <a:gd name="T24" fmla="*/ 204 w 113"/>
                <a:gd name="T25" fmla="*/ 288 h 158"/>
                <a:gd name="T26" fmla="*/ 309 w 113"/>
                <a:gd name="T27" fmla="*/ 191 h 158"/>
                <a:gd name="T28" fmla="*/ 363 w 113"/>
                <a:gd name="T29" fmla="*/ 0 h 1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3"/>
                <a:gd name="T46" fmla="*/ 0 h 158"/>
                <a:gd name="T47" fmla="*/ 113 w 113"/>
                <a:gd name="T48" fmla="*/ 158 h 1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3" h="158">
                  <a:moveTo>
                    <a:pt x="1" y="158"/>
                  </a:moveTo>
                  <a:cubicBezTo>
                    <a:pt x="1" y="158"/>
                    <a:pt x="1" y="158"/>
                    <a:pt x="1" y="158"/>
                  </a:cubicBezTo>
                  <a:cubicBezTo>
                    <a:pt x="0" y="158"/>
                    <a:pt x="0" y="158"/>
                    <a:pt x="0" y="158"/>
                  </a:cubicBezTo>
                  <a:lnTo>
                    <a:pt x="1" y="158"/>
                  </a:lnTo>
                  <a:close/>
                  <a:moveTo>
                    <a:pt x="89" y="0"/>
                  </a:moveTo>
                  <a:cubicBezTo>
                    <a:pt x="89" y="0"/>
                    <a:pt x="89" y="0"/>
                    <a:pt x="89" y="0"/>
                  </a:cubicBezTo>
                  <a:cubicBezTo>
                    <a:pt x="105" y="7"/>
                    <a:pt x="110" y="26"/>
                    <a:pt x="74" y="47"/>
                  </a:cubicBezTo>
                  <a:cubicBezTo>
                    <a:pt x="65" y="53"/>
                    <a:pt x="53" y="62"/>
                    <a:pt x="47" y="71"/>
                  </a:cubicBezTo>
                  <a:cubicBezTo>
                    <a:pt x="33" y="94"/>
                    <a:pt x="22" y="126"/>
                    <a:pt x="20" y="136"/>
                  </a:cubicBezTo>
                  <a:cubicBezTo>
                    <a:pt x="15" y="148"/>
                    <a:pt x="7" y="155"/>
                    <a:pt x="0" y="158"/>
                  </a:cubicBezTo>
                  <a:cubicBezTo>
                    <a:pt x="1" y="158"/>
                    <a:pt x="1" y="158"/>
                    <a:pt x="1" y="158"/>
                  </a:cubicBezTo>
                  <a:cubicBezTo>
                    <a:pt x="9" y="156"/>
                    <a:pt x="17" y="148"/>
                    <a:pt x="22" y="135"/>
                  </a:cubicBezTo>
                  <a:cubicBezTo>
                    <a:pt x="25" y="126"/>
                    <a:pt x="35" y="94"/>
                    <a:pt x="50" y="71"/>
                  </a:cubicBezTo>
                  <a:cubicBezTo>
                    <a:pt x="56" y="62"/>
                    <a:pt x="68" y="53"/>
                    <a:pt x="76" y="47"/>
                  </a:cubicBezTo>
                  <a:cubicBezTo>
                    <a:pt x="113" y="25"/>
                    <a:pt x="106" y="6"/>
                    <a:pt x="89" y="0"/>
                  </a:cubicBezTo>
                  <a:close/>
                </a:path>
              </a:pathLst>
            </a:custGeom>
            <a:solidFill>
              <a:srgbClr val="8AA5BC"/>
            </a:solidFill>
            <a:ln w="9525">
              <a:noFill/>
              <a:round/>
              <a:headEnd/>
              <a:tailEnd/>
            </a:ln>
          </p:spPr>
          <p:txBody>
            <a:bodyPr/>
            <a:lstStyle/>
            <a:p>
              <a:endParaRPr lang="en-US"/>
            </a:p>
          </p:txBody>
        </p:sp>
        <p:sp>
          <p:nvSpPr>
            <p:cNvPr id="49209" name="Freeform 123"/>
            <p:cNvSpPr>
              <a:spLocks noChangeAspect="1"/>
            </p:cNvSpPr>
            <p:nvPr/>
          </p:nvSpPr>
          <p:spPr bwMode="auto">
            <a:xfrm>
              <a:off x="3424" y="671"/>
              <a:ext cx="147" cy="129"/>
            </a:xfrm>
            <a:custGeom>
              <a:avLst/>
              <a:gdLst>
                <a:gd name="T0" fmla="*/ 52 w 147"/>
                <a:gd name="T1" fmla="*/ 0 h 129"/>
                <a:gd name="T2" fmla="*/ 0 w 147"/>
                <a:gd name="T3" fmla="*/ 89 h 129"/>
                <a:gd name="T4" fmla="*/ 95 w 147"/>
                <a:gd name="T5" fmla="*/ 129 h 129"/>
                <a:gd name="T6" fmla="*/ 147 w 147"/>
                <a:gd name="T7" fmla="*/ 35 h 129"/>
                <a:gd name="T8" fmla="*/ 52 w 147"/>
                <a:gd name="T9" fmla="*/ 0 h 129"/>
                <a:gd name="T10" fmla="*/ 0 60000 65536"/>
                <a:gd name="T11" fmla="*/ 0 60000 65536"/>
                <a:gd name="T12" fmla="*/ 0 60000 65536"/>
                <a:gd name="T13" fmla="*/ 0 60000 65536"/>
                <a:gd name="T14" fmla="*/ 0 60000 65536"/>
                <a:gd name="T15" fmla="*/ 0 w 147"/>
                <a:gd name="T16" fmla="*/ 0 h 129"/>
                <a:gd name="T17" fmla="*/ 147 w 147"/>
                <a:gd name="T18" fmla="*/ 129 h 129"/>
              </a:gdLst>
              <a:ahLst/>
              <a:cxnLst>
                <a:cxn ang="T10">
                  <a:pos x="T0" y="T1"/>
                </a:cxn>
                <a:cxn ang="T11">
                  <a:pos x="T2" y="T3"/>
                </a:cxn>
                <a:cxn ang="T12">
                  <a:pos x="T4" y="T5"/>
                </a:cxn>
                <a:cxn ang="T13">
                  <a:pos x="T6" y="T7"/>
                </a:cxn>
                <a:cxn ang="T14">
                  <a:pos x="T8" y="T9"/>
                </a:cxn>
              </a:cxnLst>
              <a:rect l="T15" t="T16" r="T17" b="T18"/>
              <a:pathLst>
                <a:path w="147" h="129">
                  <a:moveTo>
                    <a:pt x="52" y="0"/>
                  </a:moveTo>
                  <a:lnTo>
                    <a:pt x="0" y="89"/>
                  </a:lnTo>
                  <a:lnTo>
                    <a:pt x="95" y="129"/>
                  </a:lnTo>
                  <a:lnTo>
                    <a:pt x="147" y="35"/>
                  </a:lnTo>
                  <a:lnTo>
                    <a:pt x="52" y="0"/>
                  </a:lnTo>
                  <a:close/>
                </a:path>
              </a:pathLst>
            </a:custGeom>
            <a:solidFill>
              <a:srgbClr val="D2DAE4"/>
            </a:solidFill>
            <a:ln w="9525">
              <a:noFill/>
              <a:round/>
              <a:headEnd/>
              <a:tailEnd/>
            </a:ln>
          </p:spPr>
          <p:txBody>
            <a:bodyPr/>
            <a:lstStyle/>
            <a:p>
              <a:endParaRPr lang="en-US"/>
            </a:p>
          </p:txBody>
        </p:sp>
        <p:sp>
          <p:nvSpPr>
            <p:cNvPr id="49210" name="Freeform 124"/>
            <p:cNvSpPr>
              <a:spLocks noChangeAspect="1"/>
            </p:cNvSpPr>
            <p:nvPr/>
          </p:nvSpPr>
          <p:spPr bwMode="auto">
            <a:xfrm>
              <a:off x="3424" y="671"/>
              <a:ext cx="147" cy="129"/>
            </a:xfrm>
            <a:custGeom>
              <a:avLst/>
              <a:gdLst>
                <a:gd name="T0" fmla="*/ 52 w 147"/>
                <a:gd name="T1" fmla="*/ 0 h 129"/>
                <a:gd name="T2" fmla="*/ 0 w 147"/>
                <a:gd name="T3" fmla="*/ 89 h 129"/>
                <a:gd name="T4" fmla="*/ 95 w 147"/>
                <a:gd name="T5" fmla="*/ 129 h 129"/>
                <a:gd name="T6" fmla="*/ 147 w 147"/>
                <a:gd name="T7" fmla="*/ 35 h 129"/>
                <a:gd name="T8" fmla="*/ 52 w 147"/>
                <a:gd name="T9" fmla="*/ 0 h 129"/>
                <a:gd name="T10" fmla="*/ 0 60000 65536"/>
                <a:gd name="T11" fmla="*/ 0 60000 65536"/>
                <a:gd name="T12" fmla="*/ 0 60000 65536"/>
                <a:gd name="T13" fmla="*/ 0 60000 65536"/>
                <a:gd name="T14" fmla="*/ 0 60000 65536"/>
                <a:gd name="T15" fmla="*/ 0 w 147"/>
                <a:gd name="T16" fmla="*/ 0 h 129"/>
                <a:gd name="T17" fmla="*/ 147 w 147"/>
                <a:gd name="T18" fmla="*/ 129 h 129"/>
              </a:gdLst>
              <a:ahLst/>
              <a:cxnLst>
                <a:cxn ang="T10">
                  <a:pos x="T0" y="T1"/>
                </a:cxn>
                <a:cxn ang="T11">
                  <a:pos x="T2" y="T3"/>
                </a:cxn>
                <a:cxn ang="T12">
                  <a:pos x="T4" y="T5"/>
                </a:cxn>
                <a:cxn ang="T13">
                  <a:pos x="T6" y="T7"/>
                </a:cxn>
                <a:cxn ang="T14">
                  <a:pos x="T8" y="T9"/>
                </a:cxn>
              </a:cxnLst>
              <a:rect l="T15" t="T16" r="T17" b="T18"/>
              <a:pathLst>
                <a:path w="147" h="129">
                  <a:moveTo>
                    <a:pt x="52" y="0"/>
                  </a:moveTo>
                  <a:lnTo>
                    <a:pt x="0" y="89"/>
                  </a:lnTo>
                  <a:lnTo>
                    <a:pt x="95" y="129"/>
                  </a:lnTo>
                  <a:lnTo>
                    <a:pt x="147" y="35"/>
                  </a:lnTo>
                  <a:lnTo>
                    <a:pt x="52" y="0"/>
                  </a:lnTo>
                </a:path>
              </a:pathLst>
            </a:custGeom>
            <a:noFill/>
            <a:ln w="9525">
              <a:noFill/>
              <a:round/>
              <a:headEnd/>
              <a:tailEnd/>
            </a:ln>
          </p:spPr>
          <p:txBody>
            <a:bodyPr/>
            <a:lstStyle/>
            <a:p>
              <a:endParaRPr lang="en-US"/>
            </a:p>
          </p:txBody>
        </p:sp>
        <p:sp>
          <p:nvSpPr>
            <p:cNvPr id="49211" name="Freeform 125"/>
            <p:cNvSpPr>
              <a:spLocks noChangeAspect="1"/>
            </p:cNvSpPr>
            <p:nvPr/>
          </p:nvSpPr>
          <p:spPr bwMode="auto">
            <a:xfrm>
              <a:off x="3263" y="867"/>
              <a:ext cx="348" cy="139"/>
            </a:xfrm>
            <a:custGeom>
              <a:avLst/>
              <a:gdLst>
                <a:gd name="T0" fmla="*/ 684 w 173"/>
                <a:gd name="T1" fmla="*/ 0 h 69"/>
                <a:gd name="T2" fmla="*/ 547 w 173"/>
                <a:gd name="T3" fmla="*/ 191 h 69"/>
                <a:gd name="T4" fmla="*/ 400 w 173"/>
                <a:gd name="T5" fmla="*/ 236 h 69"/>
                <a:gd name="T6" fmla="*/ 20 w 173"/>
                <a:gd name="T7" fmla="*/ 113 h 69"/>
                <a:gd name="T8" fmla="*/ 0 w 173"/>
                <a:gd name="T9" fmla="*/ 121 h 69"/>
                <a:gd name="T10" fmla="*/ 404 w 173"/>
                <a:gd name="T11" fmla="*/ 256 h 69"/>
                <a:gd name="T12" fmla="*/ 555 w 173"/>
                <a:gd name="T13" fmla="*/ 216 h 69"/>
                <a:gd name="T14" fmla="*/ 700 w 173"/>
                <a:gd name="T15" fmla="*/ 4 h 69"/>
                <a:gd name="T16" fmla="*/ 684 w 173"/>
                <a:gd name="T17" fmla="*/ 0 h 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
                <a:gd name="T28" fmla="*/ 0 h 69"/>
                <a:gd name="T29" fmla="*/ 173 w 173"/>
                <a:gd name="T30" fmla="*/ 69 h 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 h="69">
                  <a:moveTo>
                    <a:pt x="169" y="0"/>
                  </a:moveTo>
                  <a:cubicBezTo>
                    <a:pt x="159" y="17"/>
                    <a:pt x="148" y="34"/>
                    <a:pt x="135" y="47"/>
                  </a:cubicBezTo>
                  <a:cubicBezTo>
                    <a:pt x="123" y="61"/>
                    <a:pt x="121" y="64"/>
                    <a:pt x="99" y="58"/>
                  </a:cubicBezTo>
                  <a:cubicBezTo>
                    <a:pt x="82" y="53"/>
                    <a:pt x="25" y="34"/>
                    <a:pt x="5" y="28"/>
                  </a:cubicBezTo>
                  <a:cubicBezTo>
                    <a:pt x="1" y="30"/>
                    <a:pt x="1" y="30"/>
                    <a:pt x="0" y="30"/>
                  </a:cubicBezTo>
                  <a:cubicBezTo>
                    <a:pt x="0" y="30"/>
                    <a:pt x="79" y="57"/>
                    <a:pt x="100" y="63"/>
                  </a:cubicBezTo>
                  <a:cubicBezTo>
                    <a:pt x="123" y="69"/>
                    <a:pt x="125" y="67"/>
                    <a:pt x="137" y="53"/>
                  </a:cubicBezTo>
                  <a:cubicBezTo>
                    <a:pt x="150" y="38"/>
                    <a:pt x="162" y="20"/>
                    <a:pt x="173" y="1"/>
                  </a:cubicBezTo>
                  <a:lnTo>
                    <a:pt x="169" y="0"/>
                  </a:lnTo>
                  <a:close/>
                </a:path>
              </a:pathLst>
            </a:custGeom>
            <a:solidFill>
              <a:srgbClr val="D2DAE4"/>
            </a:solidFill>
            <a:ln w="9525">
              <a:noFill/>
              <a:round/>
              <a:headEnd/>
              <a:tailEnd/>
            </a:ln>
          </p:spPr>
          <p:txBody>
            <a:bodyPr/>
            <a:lstStyle/>
            <a:p>
              <a:endParaRPr lang="en-US"/>
            </a:p>
          </p:txBody>
        </p:sp>
        <p:sp>
          <p:nvSpPr>
            <p:cNvPr id="49212" name="Freeform 126"/>
            <p:cNvSpPr>
              <a:spLocks noChangeAspect="1"/>
            </p:cNvSpPr>
            <p:nvPr/>
          </p:nvSpPr>
          <p:spPr bwMode="auto">
            <a:xfrm>
              <a:off x="3607" y="762"/>
              <a:ext cx="61" cy="75"/>
            </a:xfrm>
            <a:custGeom>
              <a:avLst/>
              <a:gdLst>
                <a:gd name="T0" fmla="*/ 124 w 30"/>
                <a:gd name="T1" fmla="*/ 20 h 37"/>
                <a:gd name="T2" fmla="*/ 24 w 30"/>
                <a:gd name="T3" fmla="*/ 45 h 37"/>
                <a:gd name="T4" fmla="*/ 67 w 30"/>
                <a:gd name="T5" fmla="*/ 152 h 37"/>
                <a:gd name="T6" fmla="*/ 124 w 30"/>
                <a:gd name="T7" fmla="*/ 20 h 37"/>
                <a:gd name="T8" fmla="*/ 0 60000 65536"/>
                <a:gd name="T9" fmla="*/ 0 60000 65536"/>
                <a:gd name="T10" fmla="*/ 0 60000 65536"/>
                <a:gd name="T11" fmla="*/ 0 60000 65536"/>
                <a:gd name="T12" fmla="*/ 0 w 30"/>
                <a:gd name="T13" fmla="*/ 0 h 37"/>
                <a:gd name="T14" fmla="*/ 30 w 30"/>
                <a:gd name="T15" fmla="*/ 37 h 37"/>
              </a:gdLst>
              <a:ahLst/>
              <a:cxnLst>
                <a:cxn ang="T8">
                  <a:pos x="T0" y="T1"/>
                </a:cxn>
                <a:cxn ang="T9">
                  <a:pos x="T2" y="T3"/>
                </a:cxn>
                <a:cxn ang="T10">
                  <a:pos x="T4" y="T5"/>
                </a:cxn>
                <a:cxn ang="T11">
                  <a:pos x="T6" y="T7"/>
                </a:cxn>
              </a:cxnLst>
              <a:rect l="T12" t="T13" r="T14" b="T15"/>
              <a:pathLst>
                <a:path w="30" h="37">
                  <a:moveTo>
                    <a:pt x="30" y="5"/>
                  </a:moveTo>
                  <a:cubicBezTo>
                    <a:pt x="30" y="5"/>
                    <a:pt x="12" y="0"/>
                    <a:pt x="6" y="11"/>
                  </a:cubicBezTo>
                  <a:cubicBezTo>
                    <a:pt x="1" y="20"/>
                    <a:pt x="0" y="29"/>
                    <a:pt x="16" y="37"/>
                  </a:cubicBezTo>
                  <a:cubicBezTo>
                    <a:pt x="21" y="23"/>
                    <a:pt x="24" y="14"/>
                    <a:pt x="30" y="5"/>
                  </a:cubicBezTo>
                  <a:close/>
                </a:path>
              </a:pathLst>
            </a:custGeom>
            <a:solidFill>
              <a:srgbClr val="446487"/>
            </a:solidFill>
            <a:ln w="9525">
              <a:noFill/>
              <a:round/>
              <a:headEnd/>
              <a:tailEnd/>
            </a:ln>
          </p:spPr>
          <p:txBody>
            <a:bodyPr/>
            <a:lstStyle/>
            <a:p>
              <a:endParaRPr lang="en-US"/>
            </a:p>
          </p:txBody>
        </p:sp>
        <p:sp>
          <p:nvSpPr>
            <p:cNvPr id="49213" name="Freeform 127"/>
            <p:cNvSpPr>
              <a:spLocks noChangeAspect="1"/>
            </p:cNvSpPr>
            <p:nvPr/>
          </p:nvSpPr>
          <p:spPr bwMode="auto">
            <a:xfrm>
              <a:off x="3640" y="772"/>
              <a:ext cx="62" cy="73"/>
            </a:xfrm>
            <a:custGeom>
              <a:avLst/>
              <a:gdLst>
                <a:gd name="T0" fmla="*/ 124 w 31"/>
                <a:gd name="T1" fmla="*/ 32 h 36"/>
                <a:gd name="T2" fmla="*/ 48 w 31"/>
                <a:gd name="T3" fmla="*/ 0 h 36"/>
                <a:gd name="T4" fmla="*/ 0 w 31"/>
                <a:gd name="T5" fmla="*/ 132 h 36"/>
                <a:gd name="T6" fmla="*/ 96 w 31"/>
                <a:gd name="T7" fmla="*/ 144 h 36"/>
                <a:gd name="T8" fmla="*/ 124 w 31"/>
                <a:gd name="T9" fmla="*/ 32 h 36"/>
                <a:gd name="T10" fmla="*/ 0 60000 65536"/>
                <a:gd name="T11" fmla="*/ 0 60000 65536"/>
                <a:gd name="T12" fmla="*/ 0 60000 65536"/>
                <a:gd name="T13" fmla="*/ 0 60000 65536"/>
                <a:gd name="T14" fmla="*/ 0 60000 65536"/>
                <a:gd name="T15" fmla="*/ 0 w 31"/>
                <a:gd name="T16" fmla="*/ 0 h 36"/>
                <a:gd name="T17" fmla="*/ 31 w 31"/>
                <a:gd name="T18" fmla="*/ 36 h 36"/>
              </a:gdLst>
              <a:ahLst/>
              <a:cxnLst>
                <a:cxn ang="T10">
                  <a:pos x="T0" y="T1"/>
                </a:cxn>
                <a:cxn ang="T11">
                  <a:pos x="T2" y="T3"/>
                </a:cxn>
                <a:cxn ang="T12">
                  <a:pos x="T4" y="T5"/>
                </a:cxn>
                <a:cxn ang="T13">
                  <a:pos x="T6" y="T7"/>
                </a:cxn>
                <a:cxn ang="T14">
                  <a:pos x="T8" y="T9"/>
                </a:cxn>
              </a:cxnLst>
              <a:rect l="T15" t="T16" r="T17" b="T18"/>
              <a:pathLst>
                <a:path w="31" h="36">
                  <a:moveTo>
                    <a:pt x="31" y="8"/>
                  </a:moveTo>
                  <a:cubicBezTo>
                    <a:pt x="31" y="8"/>
                    <a:pt x="21" y="0"/>
                    <a:pt x="12" y="0"/>
                  </a:cubicBezTo>
                  <a:cubicBezTo>
                    <a:pt x="8" y="1"/>
                    <a:pt x="2" y="14"/>
                    <a:pt x="0" y="32"/>
                  </a:cubicBezTo>
                  <a:cubicBezTo>
                    <a:pt x="5" y="36"/>
                    <a:pt x="19" y="36"/>
                    <a:pt x="24" y="35"/>
                  </a:cubicBezTo>
                  <a:cubicBezTo>
                    <a:pt x="25" y="18"/>
                    <a:pt x="31" y="8"/>
                    <a:pt x="31" y="8"/>
                  </a:cubicBezTo>
                  <a:close/>
                </a:path>
              </a:pathLst>
            </a:custGeom>
            <a:solidFill>
              <a:srgbClr val="D2DAE4"/>
            </a:solidFill>
            <a:ln w="9525">
              <a:noFill/>
              <a:round/>
              <a:headEnd/>
              <a:tailEnd/>
            </a:ln>
          </p:spPr>
          <p:txBody>
            <a:bodyPr/>
            <a:lstStyle/>
            <a:p>
              <a:endParaRPr lang="en-US"/>
            </a:p>
          </p:txBody>
        </p:sp>
        <p:sp>
          <p:nvSpPr>
            <p:cNvPr id="49214" name="Freeform 128"/>
            <p:cNvSpPr>
              <a:spLocks noChangeAspect="1"/>
            </p:cNvSpPr>
            <p:nvPr/>
          </p:nvSpPr>
          <p:spPr bwMode="auto">
            <a:xfrm>
              <a:off x="3676" y="782"/>
              <a:ext cx="30" cy="65"/>
            </a:xfrm>
            <a:custGeom>
              <a:avLst/>
              <a:gdLst>
                <a:gd name="T0" fmla="*/ 20 w 15"/>
                <a:gd name="T1" fmla="*/ 37 h 32"/>
                <a:gd name="T2" fmla="*/ 8 w 15"/>
                <a:gd name="T3" fmla="*/ 116 h 32"/>
                <a:gd name="T4" fmla="*/ 44 w 15"/>
                <a:gd name="T5" fmla="*/ 95 h 32"/>
                <a:gd name="T6" fmla="*/ 56 w 15"/>
                <a:gd name="T7" fmla="*/ 16 h 32"/>
                <a:gd name="T8" fmla="*/ 20 w 15"/>
                <a:gd name="T9" fmla="*/ 37 h 32"/>
                <a:gd name="T10" fmla="*/ 0 60000 65536"/>
                <a:gd name="T11" fmla="*/ 0 60000 65536"/>
                <a:gd name="T12" fmla="*/ 0 60000 65536"/>
                <a:gd name="T13" fmla="*/ 0 60000 65536"/>
                <a:gd name="T14" fmla="*/ 0 60000 65536"/>
                <a:gd name="T15" fmla="*/ 0 w 15"/>
                <a:gd name="T16" fmla="*/ 0 h 32"/>
                <a:gd name="T17" fmla="*/ 15 w 15"/>
                <a:gd name="T18" fmla="*/ 32 h 32"/>
              </a:gdLst>
              <a:ahLst/>
              <a:cxnLst>
                <a:cxn ang="T10">
                  <a:pos x="T0" y="T1"/>
                </a:cxn>
                <a:cxn ang="T11">
                  <a:pos x="T2" y="T3"/>
                </a:cxn>
                <a:cxn ang="T12">
                  <a:pos x="T4" y="T5"/>
                </a:cxn>
                <a:cxn ang="T13">
                  <a:pos x="T6" y="T7"/>
                </a:cxn>
                <a:cxn ang="T14">
                  <a:pos x="T8" y="T9"/>
                </a:cxn>
              </a:cxnLst>
              <a:rect l="T15" t="T16" r="T17" b="T18"/>
              <a:pathLst>
                <a:path w="15" h="32">
                  <a:moveTo>
                    <a:pt x="5" y="9"/>
                  </a:moveTo>
                  <a:cubicBezTo>
                    <a:pt x="1" y="16"/>
                    <a:pt x="0" y="25"/>
                    <a:pt x="2" y="28"/>
                  </a:cubicBezTo>
                  <a:cubicBezTo>
                    <a:pt x="3" y="32"/>
                    <a:pt x="7" y="30"/>
                    <a:pt x="11" y="23"/>
                  </a:cubicBezTo>
                  <a:cubicBezTo>
                    <a:pt x="14" y="16"/>
                    <a:pt x="15" y="8"/>
                    <a:pt x="14" y="4"/>
                  </a:cubicBezTo>
                  <a:cubicBezTo>
                    <a:pt x="12" y="0"/>
                    <a:pt x="8" y="3"/>
                    <a:pt x="5" y="9"/>
                  </a:cubicBezTo>
                  <a:close/>
                </a:path>
              </a:pathLst>
            </a:custGeom>
            <a:solidFill>
              <a:srgbClr val="0C3C68"/>
            </a:solidFill>
            <a:ln w="9525">
              <a:noFill/>
              <a:round/>
              <a:headEnd/>
              <a:tailEnd/>
            </a:ln>
          </p:spPr>
          <p:txBody>
            <a:bodyPr/>
            <a:lstStyle/>
            <a:p>
              <a:endParaRPr lang="en-US"/>
            </a:p>
          </p:txBody>
        </p:sp>
        <p:sp>
          <p:nvSpPr>
            <p:cNvPr id="49215" name="Freeform 129"/>
            <p:cNvSpPr>
              <a:spLocks noChangeAspect="1"/>
            </p:cNvSpPr>
            <p:nvPr/>
          </p:nvSpPr>
          <p:spPr bwMode="auto">
            <a:xfrm>
              <a:off x="3678" y="788"/>
              <a:ext cx="26" cy="53"/>
            </a:xfrm>
            <a:custGeom>
              <a:avLst/>
              <a:gdLst>
                <a:gd name="T0" fmla="*/ 16 w 13"/>
                <a:gd name="T1" fmla="*/ 29 h 26"/>
                <a:gd name="T2" fmla="*/ 8 w 13"/>
                <a:gd name="T3" fmla="*/ 96 h 26"/>
                <a:gd name="T4" fmla="*/ 36 w 13"/>
                <a:gd name="T5" fmla="*/ 80 h 26"/>
                <a:gd name="T6" fmla="*/ 48 w 13"/>
                <a:gd name="T7" fmla="*/ 12 h 26"/>
                <a:gd name="T8" fmla="*/ 16 w 13"/>
                <a:gd name="T9" fmla="*/ 29 h 26"/>
                <a:gd name="T10" fmla="*/ 0 60000 65536"/>
                <a:gd name="T11" fmla="*/ 0 60000 65536"/>
                <a:gd name="T12" fmla="*/ 0 60000 65536"/>
                <a:gd name="T13" fmla="*/ 0 60000 65536"/>
                <a:gd name="T14" fmla="*/ 0 60000 65536"/>
                <a:gd name="T15" fmla="*/ 0 w 13"/>
                <a:gd name="T16" fmla="*/ 0 h 26"/>
                <a:gd name="T17" fmla="*/ 13 w 13"/>
                <a:gd name="T18" fmla="*/ 26 h 26"/>
              </a:gdLst>
              <a:ahLst/>
              <a:cxnLst>
                <a:cxn ang="T10">
                  <a:pos x="T0" y="T1"/>
                </a:cxn>
                <a:cxn ang="T11">
                  <a:pos x="T2" y="T3"/>
                </a:cxn>
                <a:cxn ang="T12">
                  <a:pos x="T4" y="T5"/>
                </a:cxn>
                <a:cxn ang="T13">
                  <a:pos x="T6" y="T7"/>
                </a:cxn>
                <a:cxn ang="T14">
                  <a:pos x="T8" y="T9"/>
                </a:cxn>
              </a:cxnLst>
              <a:rect l="T15" t="T16" r="T17" b="T18"/>
              <a:pathLst>
                <a:path w="13" h="26">
                  <a:moveTo>
                    <a:pt x="4" y="7"/>
                  </a:moveTo>
                  <a:cubicBezTo>
                    <a:pt x="2" y="13"/>
                    <a:pt x="0" y="19"/>
                    <a:pt x="2" y="23"/>
                  </a:cubicBezTo>
                  <a:cubicBezTo>
                    <a:pt x="3" y="26"/>
                    <a:pt x="6" y="24"/>
                    <a:pt x="9" y="19"/>
                  </a:cubicBezTo>
                  <a:cubicBezTo>
                    <a:pt x="12" y="14"/>
                    <a:pt x="13" y="7"/>
                    <a:pt x="12" y="3"/>
                  </a:cubicBezTo>
                  <a:cubicBezTo>
                    <a:pt x="10" y="0"/>
                    <a:pt x="7" y="2"/>
                    <a:pt x="4" y="7"/>
                  </a:cubicBezTo>
                  <a:close/>
                </a:path>
              </a:pathLst>
            </a:custGeom>
            <a:solidFill>
              <a:srgbClr val="446487"/>
            </a:solidFill>
            <a:ln w="9525">
              <a:noFill/>
              <a:round/>
              <a:headEnd/>
              <a:tailEnd/>
            </a:ln>
          </p:spPr>
          <p:txBody>
            <a:bodyPr/>
            <a:lstStyle/>
            <a:p>
              <a:endParaRPr lang="en-US"/>
            </a:p>
          </p:txBody>
        </p:sp>
        <p:sp>
          <p:nvSpPr>
            <p:cNvPr id="49216" name="Freeform 130"/>
            <p:cNvSpPr>
              <a:spLocks noChangeAspect="1" noEditPoints="1"/>
            </p:cNvSpPr>
            <p:nvPr/>
          </p:nvSpPr>
          <p:spPr bwMode="auto">
            <a:xfrm>
              <a:off x="3678" y="790"/>
              <a:ext cx="26" cy="49"/>
            </a:xfrm>
            <a:custGeom>
              <a:avLst/>
              <a:gdLst>
                <a:gd name="T0" fmla="*/ 36 w 13"/>
                <a:gd name="T1" fmla="*/ 4 h 24"/>
                <a:gd name="T2" fmla="*/ 16 w 13"/>
                <a:gd name="T3" fmla="*/ 24 h 24"/>
                <a:gd name="T4" fmla="*/ 8 w 13"/>
                <a:gd name="T5" fmla="*/ 92 h 24"/>
                <a:gd name="T6" fmla="*/ 16 w 13"/>
                <a:gd name="T7" fmla="*/ 96 h 24"/>
                <a:gd name="T8" fmla="*/ 36 w 13"/>
                <a:gd name="T9" fmla="*/ 76 h 24"/>
                <a:gd name="T10" fmla="*/ 48 w 13"/>
                <a:gd name="T11" fmla="*/ 8 h 24"/>
                <a:gd name="T12" fmla="*/ 36 w 13"/>
                <a:gd name="T13" fmla="*/ 4 h 24"/>
                <a:gd name="T14" fmla="*/ 8 w 13"/>
                <a:gd name="T15" fmla="*/ 92 h 24"/>
                <a:gd name="T16" fmla="*/ 16 w 13"/>
                <a:gd name="T17" fmla="*/ 24 h 24"/>
                <a:gd name="T18" fmla="*/ 36 w 13"/>
                <a:gd name="T19" fmla="*/ 4 h 24"/>
                <a:gd name="T20" fmla="*/ 44 w 13"/>
                <a:gd name="T21" fmla="*/ 8 h 24"/>
                <a:gd name="T22" fmla="*/ 36 w 13"/>
                <a:gd name="T23" fmla="*/ 76 h 24"/>
                <a:gd name="T24" fmla="*/ 16 w 13"/>
                <a:gd name="T25" fmla="*/ 96 h 24"/>
                <a:gd name="T26" fmla="*/ 8 w 13"/>
                <a:gd name="T27" fmla="*/ 92 h 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
                <a:gd name="T43" fmla="*/ 0 h 24"/>
                <a:gd name="T44" fmla="*/ 13 w 13"/>
                <a:gd name="T45" fmla="*/ 24 h 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 h="24">
                  <a:moveTo>
                    <a:pt x="9" y="1"/>
                  </a:moveTo>
                  <a:cubicBezTo>
                    <a:pt x="8" y="1"/>
                    <a:pt x="6" y="3"/>
                    <a:pt x="4" y="6"/>
                  </a:cubicBezTo>
                  <a:cubicBezTo>
                    <a:pt x="1" y="12"/>
                    <a:pt x="0" y="19"/>
                    <a:pt x="2" y="22"/>
                  </a:cubicBezTo>
                  <a:cubicBezTo>
                    <a:pt x="2" y="23"/>
                    <a:pt x="3" y="24"/>
                    <a:pt x="4" y="23"/>
                  </a:cubicBezTo>
                  <a:cubicBezTo>
                    <a:pt x="6" y="23"/>
                    <a:pt x="7" y="21"/>
                    <a:pt x="9" y="18"/>
                  </a:cubicBezTo>
                  <a:cubicBezTo>
                    <a:pt x="12" y="13"/>
                    <a:pt x="13" y="5"/>
                    <a:pt x="12" y="2"/>
                  </a:cubicBezTo>
                  <a:cubicBezTo>
                    <a:pt x="11" y="1"/>
                    <a:pt x="10" y="0"/>
                    <a:pt x="9" y="1"/>
                  </a:cubicBezTo>
                  <a:close/>
                  <a:moveTo>
                    <a:pt x="2" y="22"/>
                  </a:moveTo>
                  <a:cubicBezTo>
                    <a:pt x="1" y="18"/>
                    <a:pt x="2" y="12"/>
                    <a:pt x="4" y="6"/>
                  </a:cubicBezTo>
                  <a:cubicBezTo>
                    <a:pt x="6" y="3"/>
                    <a:pt x="8" y="1"/>
                    <a:pt x="9" y="1"/>
                  </a:cubicBezTo>
                  <a:cubicBezTo>
                    <a:pt x="10" y="1"/>
                    <a:pt x="11" y="1"/>
                    <a:pt x="11" y="2"/>
                  </a:cubicBezTo>
                  <a:cubicBezTo>
                    <a:pt x="13" y="6"/>
                    <a:pt x="12" y="13"/>
                    <a:pt x="9" y="18"/>
                  </a:cubicBezTo>
                  <a:cubicBezTo>
                    <a:pt x="7" y="21"/>
                    <a:pt x="6" y="23"/>
                    <a:pt x="4" y="23"/>
                  </a:cubicBezTo>
                  <a:cubicBezTo>
                    <a:pt x="3" y="23"/>
                    <a:pt x="2" y="23"/>
                    <a:pt x="2" y="22"/>
                  </a:cubicBezTo>
                  <a:close/>
                </a:path>
              </a:pathLst>
            </a:custGeom>
            <a:solidFill>
              <a:srgbClr val="D2DAE4"/>
            </a:solidFill>
            <a:ln w="9525">
              <a:noFill/>
              <a:round/>
              <a:headEnd/>
              <a:tailEnd/>
            </a:ln>
          </p:spPr>
          <p:txBody>
            <a:bodyPr/>
            <a:lstStyle/>
            <a:p>
              <a:endParaRPr lang="en-US"/>
            </a:p>
          </p:txBody>
        </p:sp>
        <p:sp>
          <p:nvSpPr>
            <p:cNvPr id="49217" name="Freeform 131"/>
            <p:cNvSpPr>
              <a:spLocks noChangeAspect="1"/>
            </p:cNvSpPr>
            <p:nvPr/>
          </p:nvSpPr>
          <p:spPr bwMode="auto">
            <a:xfrm>
              <a:off x="3688" y="792"/>
              <a:ext cx="14" cy="31"/>
            </a:xfrm>
            <a:custGeom>
              <a:avLst/>
              <a:gdLst>
                <a:gd name="T0" fmla="*/ 8 w 7"/>
                <a:gd name="T1" fmla="*/ 12 h 15"/>
                <a:gd name="T2" fmla="*/ 4 w 7"/>
                <a:gd name="T3" fmla="*/ 52 h 15"/>
                <a:gd name="T4" fmla="*/ 20 w 7"/>
                <a:gd name="T5" fmla="*/ 52 h 15"/>
                <a:gd name="T6" fmla="*/ 24 w 7"/>
                <a:gd name="T7" fmla="*/ 8 h 15"/>
                <a:gd name="T8" fmla="*/ 8 w 7"/>
                <a:gd name="T9" fmla="*/ 12 h 15"/>
                <a:gd name="T10" fmla="*/ 0 60000 65536"/>
                <a:gd name="T11" fmla="*/ 0 60000 65536"/>
                <a:gd name="T12" fmla="*/ 0 60000 65536"/>
                <a:gd name="T13" fmla="*/ 0 60000 65536"/>
                <a:gd name="T14" fmla="*/ 0 60000 65536"/>
                <a:gd name="T15" fmla="*/ 0 w 7"/>
                <a:gd name="T16" fmla="*/ 0 h 15"/>
                <a:gd name="T17" fmla="*/ 7 w 7"/>
                <a:gd name="T18" fmla="*/ 15 h 15"/>
              </a:gdLst>
              <a:ahLst/>
              <a:cxnLst>
                <a:cxn ang="T10">
                  <a:pos x="T0" y="T1"/>
                </a:cxn>
                <a:cxn ang="T11">
                  <a:pos x="T2" y="T3"/>
                </a:cxn>
                <a:cxn ang="T12">
                  <a:pos x="T4" y="T5"/>
                </a:cxn>
                <a:cxn ang="T13">
                  <a:pos x="T6" y="T7"/>
                </a:cxn>
                <a:cxn ang="T14">
                  <a:pos x="T8" y="T9"/>
                </a:cxn>
              </a:cxnLst>
              <a:rect l="T15" t="T16" r="T17" b="T18"/>
              <a:pathLst>
                <a:path w="7" h="15">
                  <a:moveTo>
                    <a:pt x="2" y="3"/>
                  </a:moveTo>
                  <a:cubicBezTo>
                    <a:pt x="0" y="5"/>
                    <a:pt x="0" y="10"/>
                    <a:pt x="1" y="12"/>
                  </a:cubicBezTo>
                  <a:cubicBezTo>
                    <a:pt x="2" y="15"/>
                    <a:pt x="4" y="14"/>
                    <a:pt x="5" y="12"/>
                  </a:cubicBezTo>
                  <a:cubicBezTo>
                    <a:pt x="7" y="9"/>
                    <a:pt x="7" y="5"/>
                    <a:pt x="6" y="2"/>
                  </a:cubicBezTo>
                  <a:cubicBezTo>
                    <a:pt x="5" y="0"/>
                    <a:pt x="3" y="0"/>
                    <a:pt x="2" y="3"/>
                  </a:cubicBezTo>
                  <a:close/>
                </a:path>
              </a:pathLst>
            </a:custGeom>
            <a:solidFill>
              <a:srgbClr val="D2DAE4"/>
            </a:solidFill>
            <a:ln w="9525">
              <a:noFill/>
              <a:round/>
              <a:headEnd/>
              <a:tailEnd/>
            </a:ln>
          </p:spPr>
          <p:txBody>
            <a:bodyPr/>
            <a:lstStyle/>
            <a:p>
              <a:endParaRPr lang="en-US"/>
            </a:p>
          </p:txBody>
        </p:sp>
      </p:grpSp>
      <p:sp>
        <p:nvSpPr>
          <p:cNvPr id="320644" name="Text Box 132"/>
          <p:cNvSpPr txBox="1">
            <a:spLocks noChangeArrowheads="1"/>
          </p:cNvSpPr>
          <p:nvPr/>
        </p:nvSpPr>
        <p:spPr bwMode="auto">
          <a:xfrm>
            <a:off x="6645275" y="2652713"/>
            <a:ext cx="503238" cy="261937"/>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200">
                <a:effectLst>
                  <a:outerShdw blurRad="38100" dist="38100" dir="2700000" algn="tl">
                    <a:srgbClr val="C0C0C0"/>
                  </a:outerShdw>
                </a:effectLst>
                <a:ea typeface="华文细黑" pitchFamily="2" charset="-122"/>
                <a:cs typeface="+mn-cs"/>
              </a:rPr>
              <a:t>CTI</a:t>
            </a:r>
          </a:p>
        </p:txBody>
      </p:sp>
      <p:sp>
        <p:nvSpPr>
          <p:cNvPr id="320645" name="Text Box 133"/>
          <p:cNvSpPr txBox="1">
            <a:spLocks noChangeArrowheads="1"/>
          </p:cNvSpPr>
          <p:nvPr/>
        </p:nvSpPr>
        <p:spPr bwMode="auto">
          <a:xfrm>
            <a:off x="6556375" y="3808413"/>
            <a:ext cx="935038" cy="261937"/>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200">
                <a:effectLst>
                  <a:outerShdw blurRad="38100" dist="38100" dir="2700000" algn="tl">
                    <a:srgbClr val="C0C0C0"/>
                  </a:outerShdw>
                </a:effectLst>
                <a:ea typeface="华文细黑" pitchFamily="2" charset="-122"/>
                <a:cs typeface="+mn-cs"/>
              </a:rPr>
              <a:t>File Server</a:t>
            </a:r>
          </a:p>
        </p:txBody>
      </p:sp>
      <p:sp>
        <p:nvSpPr>
          <p:cNvPr id="320646" name="Text Box 134"/>
          <p:cNvSpPr txBox="1">
            <a:spLocks noChangeArrowheads="1"/>
          </p:cNvSpPr>
          <p:nvPr/>
        </p:nvSpPr>
        <p:spPr bwMode="auto">
          <a:xfrm>
            <a:off x="6557963" y="4886325"/>
            <a:ext cx="1077912" cy="449305"/>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200" dirty="0" smtClean="0">
                <a:effectLst>
                  <a:outerShdw blurRad="38100" dist="38100" dir="2700000" algn="tl">
                    <a:srgbClr val="C0C0C0"/>
                  </a:outerShdw>
                </a:effectLst>
                <a:ea typeface="华文细黑" pitchFamily="2" charset="-122"/>
                <a:cs typeface="+mn-cs"/>
              </a:rPr>
              <a:t>Maintenance Tool</a:t>
            </a:r>
            <a:endParaRPr lang="en-US" altLang="zh-CN" sz="1200" dirty="0">
              <a:effectLst>
                <a:outerShdw blurRad="38100" dist="38100" dir="2700000" algn="tl">
                  <a:srgbClr val="C0C0C0"/>
                </a:outerShdw>
              </a:effectLst>
              <a:ea typeface="华文细黑" pitchFamily="2" charset="-122"/>
              <a:cs typeface="+mn-cs"/>
            </a:endParaRPr>
          </a:p>
        </p:txBody>
      </p:sp>
      <p:sp>
        <p:nvSpPr>
          <p:cNvPr id="320647" name="Text Box 135"/>
          <p:cNvSpPr txBox="1">
            <a:spLocks noChangeArrowheads="1"/>
          </p:cNvSpPr>
          <p:nvPr/>
        </p:nvSpPr>
        <p:spPr bwMode="auto">
          <a:xfrm>
            <a:off x="2854325" y="5049838"/>
            <a:ext cx="863600" cy="444500"/>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200">
                <a:effectLst>
                  <a:outerShdw blurRad="38100" dist="38100" dir="2700000" algn="tl">
                    <a:srgbClr val="C0C0C0"/>
                  </a:outerShdw>
                </a:effectLst>
                <a:ea typeface="华文细黑" pitchFamily="2" charset="-122"/>
                <a:cs typeface="+mn-cs"/>
              </a:rPr>
              <a:t>Agent Phone</a:t>
            </a:r>
          </a:p>
        </p:txBody>
      </p:sp>
      <p:sp>
        <p:nvSpPr>
          <p:cNvPr id="320648" name="Text Box 136"/>
          <p:cNvSpPr txBox="1">
            <a:spLocks noChangeArrowheads="1"/>
          </p:cNvSpPr>
          <p:nvPr/>
        </p:nvSpPr>
        <p:spPr bwMode="auto">
          <a:xfrm>
            <a:off x="3071813" y="2157413"/>
            <a:ext cx="504825" cy="260350"/>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200">
                <a:effectLst>
                  <a:outerShdw blurRad="38100" dist="38100" dir="2700000" algn="tl">
                    <a:srgbClr val="C0C0C0"/>
                  </a:outerShdw>
                </a:effectLst>
                <a:ea typeface="华文细黑" pitchFamily="2" charset="-122"/>
                <a:cs typeface="+mn-cs"/>
              </a:rPr>
              <a:t>ASR</a:t>
            </a:r>
          </a:p>
        </p:txBody>
      </p:sp>
      <p:sp>
        <p:nvSpPr>
          <p:cNvPr id="320649" name="Text Box 137"/>
          <p:cNvSpPr txBox="1">
            <a:spLocks noChangeArrowheads="1"/>
          </p:cNvSpPr>
          <p:nvPr/>
        </p:nvSpPr>
        <p:spPr bwMode="auto">
          <a:xfrm>
            <a:off x="5305425" y="2157413"/>
            <a:ext cx="576263" cy="260350"/>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200">
                <a:effectLst>
                  <a:outerShdw blurRad="38100" dist="38100" dir="2700000" algn="tl">
                    <a:srgbClr val="C0C0C0"/>
                  </a:outerShdw>
                </a:effectLst>
                <a:ea typeface="华文细黑" pitchFamily="2" charset="-122"/>
                <a:cs typeface="+mn-cs"/>
              </a:rPr>
              <a:t>TTS</a:t>
            </a:r>
          </a:p>
        </p:txBody>
      </p:sp>
      <p:sp>
        <p:nvSpPr>
          <p:cNvPr id="320650" name="Text Box 138"/>
          <p:cNvSpPr txBox="1">
            <a:spLocks noChangeArrowheads="1"/>
          </p:cNvSpPr>
          <p:nvPr/>
        </p:nvSpPr>
        <p:spPr bwMode="auto">
          <a:xfrm>
            <a:off x="4946650" y="3117850"/>
            <a:ext cx="647700" cy="231775"/>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000">
                <a:effectLst>
                  <a:outerShdw blurRad="38100" dist="38100" dir="2700000" algn="tl">
                    <a:srgbClr val="C0C0C0"/>
                  </a:outerShdw>
                </a:effectLst>
                <a:ea typeface="华文细黑" pitchFamily="2" charset="-122"/>
                <a:cs typeface="+mn-cs"/>
              </a:rPr>
              <a:t>INTESS</a:t>
            </a:r>
          </a:p>
        </p:txBody>
      </p:sp>
      <p:sp>
        <p:nvSpPr>
          <p:cNvPr id="320651" name="Text Box 139"/>
          <p:cNvSpPr txBox="1">
            <a:spLocks noChangeArrowheads="1"/>
          </p:cNvSpPr>
          <p:nvPr/>
        </p:nvSpPr>
        <p:spPr bwMode="auto">
          <a:xfrm>
            <a:off x="5018088" y="3695700"/>
            <a:ext cx="647700" cy="231775"/>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000">
                <a:effectLst>
                  <a:outerShdw blurRad="38100" dist="38100" dir="2700000" algn="tl">
                    <a:srgbClr val="C0C0C0"/>
                  </a:outerShdw>
                </a:effectLst>
                <a:ea typeface="华文细黑" pitchFamily="2" charset="-122"/>
                <a:cs typeface="+mn-cs"/>
              </a:rPr>
              <a:t>NFS</a:t>
            </a:r>
          </a:p>
        </p:txBody>
      </p:sp>
      <p:sp>
        <p:nvSpPr>
          <p:cNvPr id="320652" name="Text Box 140"/>
          <p:cNvSpPr txBox="1">
            <a:spLocks noChangeArrowheads="1"/>
          </p:cNvSpPr>
          <p:nvPr/>
        </p:nvSpPr>
        <p:spPr bwMode="auto">
          <a:xfrm>
            <a:off x="4370388" y="2803525"/>
            <a:ext cx="1223962" cy="231775"/>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000">
                <a:effectLst>
                  <a:outerShdw blurRad="38100" dist="38100" dir="2700000" algn="tl">
                    <a:srgbClr val="C0C0C0"/>
                  </a:outerShdw>
                </a:effectLst>
                <a:ea typeface="华文细黑" pitchFamily="2" charset="-122"/>
                <a:cs typeface="+mn-cs"/>
              </a:rPr>
              <a:t>MRCP</a:t>
            </a:r>
          </a:p>
        </p:txBody>
      </p:sp>
      <p:sp>
        <p:nvSpPr>
          <p:cNvPr id="320653" name="Text Box 141"/>
          <p:cNvSpPr txBox="1">
            <a:spLocks noChangeArrowheads="1"/>
          </p:cNvSpPr>
          <p:nvPr/>
        </p:nvSpPr>
        <p:spPr bwMode="auto">
          <a:xfrm>
            <a:off x="3502025" y="2852738"/>
            <a:ext cx="576263" cy="231775"/>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000">
                <a:effectLst>
                  <a:outerShdw blurRad="38100" dist="38100" dir="2700000" algn="tl">
                    <a:srgbClr val="C0C0C0"/>
                  </a:outerShdw>
                </a:effectLst>
                <a:ea typeface="华文细黑" pitchFamily="2" charset="-122"/>
                <a:cs typeface="+mn-cs"/>
              </a:rPr>
              <a:t>MRCP</a:t>
            </a:r>
          </a:p>
        </p:txBody>
      </p:sp>
      <p:sp>
        <p:nvSpPr>
          <p:cNvPr id="320654" name="Text Box 142"/>
          <p:cNvSpPr txBox="1">
            <a:spLocks noChangeArrowheads="1"/>
          </p:cNvSpPr>
          <p:nvPr/>
        </p:nvSpPr>
        <p:spPr bwMode="auto">
          <a:xfrm>
            <a:off x="2857500" y="3281363"/>
            <a:ext cx="1223963" cy="231775"/>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000">
                <a:effectLst>
                  <a:outerShdw blurRad="38100" dist="38100" dir="2700000" algn="tl">
                    <a:srgbClr val="C0C0C0"/>
                  </a:outerShdw>
                </a:effectLst>
                <a:ea typeface="华文细黑" pitchFamily="2" charset="-122"/>
                <a:cs typeface="+mn-cs"/>
              </a:rPr>
              <a:t>ISUP/TUP/PRI/R2</a:t>
            </a:r>
          </a:p>
        </p:txBody>
      </p:sp>
      <p:sp>
        <p:nvSpPr>
          <p:cNvPr id="320655" name="Text Box 143"/>
          <p:cNvSpPr txBox="1">
            <a:spLocks noChangeArrowheads="1"/>
          </p:cNvSpPr>
          <p:nvPr/>
        </p:nvSpPr>
        <p:spPr bwMode="auto">
          <a:xfrm>
            <a:off x="2882900" y="4389438"/>
            <a:ext cx="793750" cy="231775"/>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000" dirty="0">
                <a:effectLst>
                  <a:outerShdw blurRad="38100" dist="38100" dir="2700000" algn="tl">
                    <a:srgbClr val="C0C0C0"/>
                  </a:outerShdw>
                </a:effectLst>
                <a:ea typeface="华文细黑" pitchFamily="2" charset="-122"/>
                <a:cs typeface="+mn-cs"/>
              </a:rPr>
              <a:t>SIP/RTP</a:t>
            </a:r>
          </a:p>
        </p:txBody>
      </p:sp>
      <p:sp>
        <p:nvSpPr>
          <p:cNvPr id="320656" name="Text Box 144"/>
          <p:cNvSpPr txBox="1">
            <a:spLocks noChangeArrowheads="1"/>
          </p:cNvSpPr>
          <p:nvPr/>
        </p:nvSpPr>
        <p:spPr bwMode="auto">
          <a:xfrm>
            <a:off x="3001963" y="3778250"/>
            <a:ext cx="503237" cy="231775"/>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000">
                <a:effectLst>
                  <a:outerShdw blurRad="38100" dist="38100" dir="2700000" algn="tl">
                    <a:srgbClr val="C0C0C0"/>
                  </a:outerShdw>
                </a:effectLst>
                <a:ea typeface="华文细黑" pitchFamily="2" charset="-122"/>
                <a:cs typeface="+mn-cs"/>
              </a:rPr>
              <a:t>SIP</a:t>
            </a:r>
          </a:p>
        </p:txBody>
      </p:sp>
      <p:sp>
        <p:nvSpPr>
          <p:cNvPr id="320658" name="Text Box 146"/>
          <p:cNvSpPr txBox="1">
            <a:spLocks noChangeArrowheads="1"/>
          </p:cNvSpPr>
          <p:nvPr/>
        </p:nvSpPr>
        <p:spPr bwMode="auto">
          <a:xfrm>
            <a:off x="2120900" y="3908425"/>
            <a:ext cx="720725" cy="231775"/>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000">
                <a:effectLst>
                  <a:outerShdw blurRad="38100" dist="38100" dir="2700000" algn="tl">
                    <a:srgbClr val="C0C0C0"/>
                  </a:outerShdw>
                </a:effectLst>
                <a:ea typeface="华文细黑" pitchFamily="2" charset="-122"/>
                <a:cs typeface="+mn-cs"/>
              </a:rPr>
              <a:t>NGN/IMS</a:t>
            </a:r>
          </a:p>
        </p:txBody>
      </p:sp>
      <p:sp>
        <p:nvSpPr>
          <p:cNvPr id="320659" name="Text Box 147"/>
          <p:cNvSpPr txBox="1">
            <a:spLocks noChangeArrowheads="1"/>
          </p:cNvSpPr>
          <p:nvPr/>
        </p:nvSpPr>
        <p:spPr bwMode="auto">
          <a:xfrm>
            <a:off x="4006850" y="4721225"/>
            <a:ext cx="1008063" cy="292100"/>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400">
                <a:effectLst>
                  <a:outerShdw blurRad="38100" dist="38100" dir="2700000" algn="tl">
                    <a:srgbClr val="C0C0C0"/>
                  </a:outerShdw>
                </a:effectLst>
                <a:ea typeface="华文细黑" pitchFamily="2" charset="-122"/>
                <a:cs typeface="+mn-cs"/>
              </a:rPr>
              <a:t>UAP3300</a:t>
            </a:r>
          </a:p>
        </p:txBody>
      </p:sp>
      <p:sp>
        <p:nvSpPr>
          <p:cNvPr id="49187"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F223CE0B-0597-4571-BF19-99D8C7854C33}" type="slidenum">
              <a:rPr lang="de-DE" sz="1200">
                <a:latin typeface="FrutigerNext LT Bold" pitchFamily="34" charset="0"/>
                <a:ea typeface="MS PGothic" pitchFamily="34" charset="-128"/>
              </a:rPr>
              <a:pPr eaLnBrk="0" hangingPunct="0">
                <a:lnSpc>
                  <a:spcPct val="85000"/>
                </a:lnSpc>
              </a:pPr>
              <a:t>18</a:t>
            </a:fld>
            <a:endParaRPr lang="en-GB" sz="1200">
              <a:latin typeface="FrutigerNext LT Bold" pitchFamily="34" charset="0"/>
              <a:ea typeface="MS PGothic" pitchFamily="34" charset="-128"/>
            </a:endParaRPr>
          </a:p>
        </p:txBody>
      </p:sp>
      <p:sp>
        <p:nvSpPr>
          <p:cNvPr id="49188" name="Rectangle 154"/>
          <p:cNvSpPr>
            <a:spLocks noGrp="1" noChangeArrowheads="1"/>
          </p:cNvSpPr>
          <p:nvPr>
            <p:ph type="body" idx="1"/>
          </p:nvPr>
        </p:nvSpPr>
        <p:spPr>
          <a:xfrm>
            <a:off x="914400" y="892175"/>
            <a:ext cx="7794625" cy="838200"/>
          </a:xfrm>
        </p:spPr>
        <p:txBody>
          <a:bodyPr lIns="87817" tIns="43908" rIns="87817" bIns="43908"/>
          <a:lstStyle/>
          <a:p>
            <a:pPr marL="0" lvl="1" indent="0">
              <a:lnSpc>
                <a:spcPct val="115000"/>
              </a:lnSpc>
              <a:buFont typeface="Arial" pitchFamily="34" charset="0"/>
              <a:buNone/>
            </a:pPr>
            <a:r>
              <a:rPr lang="en-US" altLang="zh-CN" smtClean="0">
                <a:latin typeface="Calibri" pitchFamily="34" charset="0"/>
              </a:rPr>
              <a:t>The UAP3300 supports open and standard protocol interfaces. UAP3300 connects to external systems through these interfaces.</a:t>
            </a:r>
          </a:p>
        </p:txBody>
      </p:sp>
      <p:sp>
        <p:nvSpPr>
          <p:cNvPr id="151"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UAP3300 – Protocols Supported</a:t>
            </a:r>
          </a:p>
        </p:txBody>
      </p:sp>
      <p:pic>
        <p:nvPicPr>
          <p:cNvPr id="49190" name="Picture 4" descr="总结 copy"/>
          <p:cNvPicPr>
            <a:picLocks noChangeAspect="1" noChangeArrowheads="1"/>
          </p:cNvPicPr>
          <p:nvPr/>
        </p:nvPicPr>
        <p:blipFill>
          <a:blip r:embed="rId5" cstate="print"/>
          <a:srcRect/>
          <a:stretch>
            <a:fillRect/>
          </a:stretch>
        </p:blipFill>
        <p:spPr bwMode="auto">
          <a:xfrm>
            <a:off x="196850" y="176213"/>
            <a:ext cx="617538" cy="617537"/>
          </a:xfrm>
          <a:prstGeom prst="rect">
            <a:avLst/>
          </a:prstGeom>
          <a:noFill/>
          <a:ln w="9525">
            <a:noFill/>
            <a:miter lim="800000"/>
            <a:headEnd/>
            <a:tailEnd/>
          </a:ln>
        </p:spPr>
      </p:pic>
      <p:sp>
        <p:nvSpPr>
          <p:cNvPr id="152" name="TextBox 151"/>
          <p:cNvSpPr txBox="1"/>
          <p:nvPr/>
        </p:nvSpPr>
        <p:spPr>
          <a:xfrm>
            <a:off x="4908886" y="5053263"/>
            <a:ext cx="1016625" cy="253916"/>
          </a:xfrm>
          <a:prstGeom prst="rect">
            <a:avLst/>
          </a:prstGeom>
          <a:noFill/>
        </p:spPr>
        <p:txBody>
          <a:bodyPr wrap="none" rtlCol="0">
            <a:spAutoFit/>
          </a:bodyPr>
          <a:lstStyle/>
          <a:p>
            <a:r>
              <a:rPr lang="en-US" sz="1000" dirty="0" smtClean="0"/>
              <a:t>TELNET/TFTP</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tsShapeName" descr="BE412D4287335B53CC1C254B02132BE2097F?V83IAiV75527@!!!!!BIHO@]v75527!!!!@5E19C21107E58D81E71107E58D81E7!!!!!!!!!!!!!!!!!!!!!!!!!!!!!!!!!!!!!!!!!!!!!!!!!!!!982&gt;58231\[42958!!!!!!BIHO@]{42958!!!!!!!!!!1111GC1B1@277NB@310113!T@Q2211!Gtoe`ldou`m!HRRTD0/1/qqu!!!!!!!!!!!!!!!!!!!!!!!!!!!!!!!!!!!!!!!!!!!!!!!!!!!!!!!!!!!!!!!!!!!!!!!!!!!!!!!!!!!!!!!!!!!!!!!!!!!!!!!!!!!!!!!!!!!!!!!!!!!!!!!!!!!!!!!!!!!!!!!!!!!!!!!!!!!!!!!!!!!!!!!!!!!!!!!!!!!!!!!!!!!!!!!!!!!!!!!!!!!!!!!!!!!!!!!!!!!!!!!!!!!!!!!!!!!!!!!!!!!!!!!!!!!!!!!!!!!!!!!!!!!!!!!!!!!!!!!!!!!!!!!!!!!!!!!!!!!!!!!!!!!!!!!!!!!!!!!!!!!!!!!!!!!!!!!!!!!!!!!!!!!!!!!!!!!!!!!!!!!!!!!!!!!!!!!!!!!!!!!!!!!!!!!!!!!!!!!!!!!!!!!!!!!!!!!!!!!!!!!!!!!!!!!!!!!!!!!!!!!!!!!!!!!!!!!!!!!!!!!!!!!!!!!!!!!!!!!!!!!!!!!!!!!!!!!!!!!!!!!!!!!!!!!!!!!!!!!!!!!!!!!!!!!!!!!!!!!!!!!!!!!!!!!!!!!!!!!!!!!!!!!!!!!!!!!!!!!!!!!!!!!!!!!!!!!!!!!!!!!!!!!!!!!!!!!!!!!!!!!!!!!!!!!!!!!!!!!!!!!!!!!!!!!!!!!!!!!!!!!!!!!!!!!!!!!!!!!!!!!!!!!!!!!!!!!!!!!!!!!!!!!!!!!!!!!!!!!!!!!!!!!!!!!!!!!!!!!!!!!!!!!!!!!!!!!!!!!!!!!!!!!!!!!!!!!!!!!!!!!!!!!!!!!!!!!!!!!!!!!!!!!!!!!!!!!!!!!!!!!!!!!!!!!!!!!!!!!!!!!!!!!!!!!!!!!!!!!!!!!!!!!!!!!!!!!!!!!!!!!!!!!!!!!!!!!!!!!!!!!!!!!!!!!!!!!!!!!!!!!!!!!!!!!!!!!!!!!!!!!!!!!!!!!!!!!!!!!!!!!!!!!!!!!!!!!!!!!!!!!!!!!!!!!!!!!!!!!!!!!!!!!!!!!!!!!!!!!!!!!!!!!!!!!!!!!!!!!!!!!!!!!!!!!!!!!!!!!!!!!!!!!!!!!!!!!!!!!!!!!!!!!!!!!!!!!!!!!!!!!!!!!!!!!!!!!!!!!!!!!!!!!!!!!!!!!!!!!!!!!!!!!!!!!!!!!!!!!!!!!!!!!!!!!!!!!!!!!!!!!!!!!!!!!!!!!!!!!!!!!!!!!!!!!!!!!!!!!!!!!!!!!!!!!!!!!!!!!!!!!!!!!!!!!!!!!!!!!!!!!!!!!!!!!!!!!!!!!!!!!!!!!!!!!!!!!!!!!!!!!!!!!!!!!!!!!!!!!!!!!!!!!!!!!!!!!!!!!!!!!!!!!!!!!!!!!!!!!!!!!!!!!!!!!!!!!!!!!!!!!!!!!!!!!!!!!!!!!!!!!!!!!!!!!!!!!!!!!!!!!!!!!!!!!!!!!!!!!!!!!!!!!!!!!!!!!!!!!!!!!!!!!!!!!!!!!!!!!!!!!!!!!!!!!!!!!!!!!!!!!!!!!!!!!!!!!!!!!!!!!!!!!!!!!!!!!!!!!!!!!!!!!!!!!!!!!!!!!!!!!!!!!!!!!!!!!!!!!!!!!!!!!!!!!!!!!!!!!!!!!!!!!!!!!!!!!!!!!!!!!!!!!!!!!!!!!!!!!!!!!!!!!!!!!!!!!!!!!!!!!!!!!!!!!!!!!!!!!!!!!!!!!!!!!!!!!!!!!!!!!!!!!!!!!!!!!!!!!!!!!!!!!!!!!!!!!!!!!!!!!!!!!!!!!!!!!!!!!!!!!!!!!!!!!!!!!!!!!!!!!!!!!!!!!!!!!!!!!!!!!!!!!!!!!!!!!!!!!!!!!!!!!!!!!!!!!!!!!!!!!!!!!!!!!!!!!!!!!!!!!!!!!!!!!!!!!!!!!!!!!!!!!!!!!!!!!!!!!!!!!!!!!!!!!!!!!!!!!!!!!!!!!!!!!!!!!!!!!!!!!!!!!!!!!!!!!!!!!!!!!!!!!!!!!!!!!!!!!!!!!!!!!!!!!!!!!!!!!!!!!!!!!!!!!!!!!!!!!!!!!!!!!!!!!!!!!!!!!!!!!!!!!!!!!!!!!!!!!!!!!!!!!!!!!!!!!!!!!!!!!!!!!!!!!!!!!!!!!!!!!!!!!!!!!!!!!!!!!!!!!!!!!!!!!!!!!!!!!!!!!!!!!!!!!!!!!!!!!!!!!!!!!!!!!!!!!!!!!!!!!!!!!!!!!!!!!!!!!!1!B"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en-US"/>
          </a:p>
        </p:txBody>
      </p:sp>
      <p:sp>
        <p:nvSpPr>
          <p:cNvPr id="31747" name="Rectangle 4"/>
          <p:cNvSpPr>
            <a:spLocks noChangeArrowheads="1"/>
          </p:cNvSpPr>
          <p:nvPr/>
        </p:nvSpPr>
        <p:spPr bwMode="auto">
          <a:xfrm>
            <a:off x="406400" y="2011363"/>
            <a:ext cx="5616575" cy="1568450"/>
          </a:xfrm>
          <a:prstGeom prst="rect">
            <a:avLst/>
          </a:prstGeom>
          <a:noFill/>
          <a:ln w="9525">
            <a:noFill/>
            <a:miter lim="800000"/>
            <a:headEnd/>
            <a:tailEnd/>
          </a:ln>
        </p:spPr>
        <p:txBody>
          <a:bodyPr>
            <a:spAutoFit/>
          </a:bodyPr>
          <a:lstStyle/>
          <a:p>
            <a:pPr algn="ctr" fontAlgn="t"/>
            <a:r>
              <a:rPr lang="en-US" altLang="zh-CN" sz="4800">
                <a:solidFill>
                  <a:schemeClr val="bg1"/>
                </a:solidFill>
                <a:latin typeface="Calibri" pitchFamily="34" charset="0"/>
                <a:ea typeface="SimSun" pitchFamily="2" charset="-122"/>
              </a:rPr>
              <a:t>Introduction to HUAWEI UAP3300</a:t>
            </a:r>
            <a:endParaRPr lang="en-US" sz="4800">
              <a:solidFill>
                <a:schemeClr val="bg1"/>
              </a:solidFill>
              <a:latin typeface="Calibri" pitchFamily="34" charset="0"/>
              <a:ea typeface="SimSun"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r>
              <a:rPr lang="en-US" altLang="zh-CN"/>
              <a:t>Page</a:t>
            </a:r>
            <a:fld id="{D50FC0CB-0FA3-44C7-9C25-246D9A9BB610}" type="slidenum">
              <a:rPr lang="en-US" altLang="zh-CN"/>
              <a:pPr/>
              <a:t>19</a:t>
            </a:fld>
            <a:endParaRPr lang="en-US" altLang="zh-CN"/>
          </a:p>
        </p:txBody>
      </p:sp>
      <p:sp>
        <p:nvSpPr>
          <p:cNvPr id="43011" name="Rectangle 3"/>
          <p:cNvSpPr>
            <a:spLocks noGrp="1" noChangeArrowheads="1"/>
          </p:cNvSpPr>
          <p:nvPr>
            <p:ph idx="1"/>
          </p:nvPr>
        </p:nvSpPr>
        <p:spPr>
          <a:xfrm>
            <a:off x="4102100" y="2206625"/>
            <a:ext cx="4460875" cy="2597150"/>
          </a:xfrm>
        </p:spPr>
        <p:txBody>
          <a:bodyPr anchor="ctr"/>
          <a:lstStyle/>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UAP3300 Introduction</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Protocols supported by UAP3300</a:t>
            </a:r>
          </a:p>
          <a:p>
            <a:pPr defTabSz="447675">
              <a:lnSpc>
                <a:spcPct val="100000"/>
              </a:lnSpc>
              <a:spcBef>
                <a:spcPts val="600"/>
              </a:spcBef>
              <a:spcAft>
                <a:spcPts val="600"/>
              </a:spcAft>
              <a:buSzTx/>
              <a:buFont typeface="Wingdings" pitchFamily="2" charset="2"/>
              <a:buBlip>
                <a:blip r:embed="rId2"/>
              </a:buBlip>
            </a:pPr>
            <a:r>
              <a:rPr lang="en-US" altLang="zh-CN" sz="2000" dirty="0" smtClean="0">
                <a:solidFill>
                  <a:srgbClr val="FF0000"/>
                </a:solidFill>
                <a:latin typeface="Calibri" pitchFamily="34" charset="0"/>
              </a:rPr>
              <a:t>Introduction to UAP3300 Boards</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Reliability of UAP3300</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Flexible Networking</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Maintenance &amp; Management</a:t>
            </a:r>
          </a:p>
        </p:txBody>
      </p:sp>
      <p:sp>
        <p:nvSpPr>
          <p:cNvPr id="6" name="矩形 23"/>
          <p:cNvSpPr txBox="1">
            <a:spLocks noChangeArrowheads="1"/>
          </p:cNvSpPr>
          <p:nvPr/>
        </p:nvSpPr>
        <p:spPr bwMode="auto">
          <a:xfrm>
            <a:off x="262802" y="496502"/>
            <a:ext cx="8503826" cy="492443"/>
          </a:xfrm>
          <a:prstGeom prst="rect">
            <a:avLst/>
          </a:prstGeo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92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Introduction to HUAWEI UAP3300</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endParaRPr>
          </a:p>
        </p:txBody>
      </p:sp>
      <p:sp>
        <p:nvSpPr>
          <p:cNvPr id="43013" name="Line 4"/>
          <p:cNvSpPr>
            <a:spLocks noChangeShapeType="1"/>
          </p:cNvSpPr>
          <p:nvPr/>
        </p:nvSpPr>
        <p:spPr bwMode="auto">
          <a:xfrm flipV="1">
            <a:off x="3716338" y="1538288"/>
            <a:ext cx="0" cy="4470400"/>
          </a:xfrm>
          <a:prstGeom prst="line">
            <a:avLst/>
          </a:prstGeom>
          <a:noFill/>
          <a:ln w="38100">
            <a:solidFill>
              <a:srgbClr val="002060"/>
            </a:solidFill>
            <a:round/>
            <a:headEnd/>
            <a:tailEnd/>
          </a:ln>
        </p:spPr>
        <p:txBody>
          <a:bodyPr wrap="none" anchor="ctr"/>
          <a:lstStyle/>
          <a:p>
            <a:endParaRPr lang="en-US"/>
          </a:p>
        </p:txBody>
      </p:sp>
      <p:pic>
        <p:nvPicPr>
          <p:cNvPr id="43014" name="Picture 2" descr="C:\Documents and Settings\skf58289\My Documents\My Pictures\Solutions_img.gif"/>
          <p:cNvPicPr>
            <a:picLocks noChangeAspect="1" noChangeArrowheads="1"/>
          </p:cNvPicPr>
          <p:nvPr/>
        </p:nvPicPr>
        <p:blipFill>
          <a:blip r:embed="rId3" cstate="print"/>
          <a:srcRect/>
          <a:stretch>
            <a:fillRect/>
          </a:stretch>
        </p:blipFill>
        <p:spPr bwMode="auto">
          <a:xfrm>
            <a:off x="696913" y="1600200"/>
            <a:ext cx="2524125"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0F7C5D75-4A3C-4363-B7BA-50E7647F5EAA}" type="slidenum">
              <a:rPr lang="de-DE" sz="1200">
                <a:latin typeface="FrutigerNext LT Bold" pitchFamily="34" charset="0"/>
                <a:ea typeface="MS PGothic" pitchFamily="34" charset="-128"/>
              </a:rPr>
              <a:pPr eaLnBrk="0" hangingPunct="0">
                <a:lnSpc>
                  <a:spcPct val="85000"/>
                </a:lnSpc>
              </a:pPr>
              <a:t>20</a:t>
            </a:fld>
            <a:endParaRPr lang="en-GB" sz="1200">
              <a:latin typeface="FrutigerNext LT Bold" pitchFamily="34" charset="0"/>
              <a:ea typeface="MS PGothic" pitchFamily="34" charset="-128"/>
            </a:endParaRPr>
          </a:p>
        </p:txBody>
      </p:sp>
      <p:pic>
        <p:nvPicPr>
          <p:cNvPr id="51203" name="Picture 30"/>
          <p:cNvPicPr>
            <a:picLocks noChangeAspect="1" noChangeArrowheads="1"/>
          </p:cNvPicPr>
          <p:nvPr/>
        </p:nvPicPr>
        <p:blipFill>
          <a:blip r:embed="rId2" cstate="print"/>
          <a:srcRect/>
          <a:stretch>
            <a:fillRect/>
          </a:stretch>
        </p:blipFill>
        <p:spPr bwMode="auto">
          <a:xfrm>
            <a:off x="1981200" y="1284288"/>
            <a:ext cx="4876800" cy="2906712"/>
          </a:xfrm>
          <a:prstGeom prst="rect">
            <a:avLst/>
          </a:prstGeom>
          <a:noFill/>
          <a:ln w="9525">
            <a:noFill/>
            <a:miter lim="800000"/>
            <a:headEnd/>
            <a:tailEnd/>
          </a:ln>
        </p:spPr>
      </p:pic>
      <p:sp>
        <p:nvSpPr>
          <p:cNvPr id="51204" name="Rectangle 14"/>
          <p:cNvSpPr>
            <a:spLocks noGrp="1" noChangeArrowheads="1"/>
          </p:cNvSpPr>
          <p:nvPr>
            <p:ph type="body" idx="1"/>
          </p:nvPr>
        </p:nvSpPr>
        <p:spPr>
          <a:xfrm>
            <a:off x="420688" y="4281488"/>
            <a:ext cx="8647112" cy="1814512"/>
          </a:xfrm>
        </p:spPr>
        <p:txBody>
          <a:bodyPr lIns="87817" tIns="43908" rIns="87817" bIns="43908"/>
          <a:lstStyle/>
          <a:p>
            <a:pPr marL="465138" lvl="1" indent="0">
              <a:lnSpc>
                <a:spcPct val="115000"/>
              </a:lnSpc>
            </a:pPr>
            <a:r>
              <a:rPr lang="en-US" altLang="zh-CN" dirty="0" smtClean="0">
                <a:latin typeface="Calibri" pitchFamily="34" charset="0"/>
              </a:rPr>
              <a:t>UAP3300 is made up of Control Board and Service Boards. It has a total of 10 slots (0 to 9) for these Boards.</a:t>
            </a:r>
          </a:p>
          <a:p>
            <a:pPr marL="465138" lvl="1" indent="0">
              <a:lnSpc>
                <a:spcPct val="115000"/>
              </a:lnSpc>
            </a:pPr>
            <a:r>
              <a:rPr lang="en-US" altLang="zh-CN" dirty="0" smtClean="0">
                <a:latin typeface="Calibri" pitchFamily="34" charset="0"/>
              </a:rPr>
              <a:t>MCU is the Control Board which occupies slot 0 and 1 (Active/Standby).</a:t>
            </a:r>
          </a:p>
          <a:p>
            <a:pPr marL="465138" lvl="1" indent="0">
              <a:lnSpc>
                <a:spcPct val="115000"/>
              </a:lnSpc>
            </a:pPr>
            <a:r>
              <a:rPr lang="en-US" altLang="zh-CN" dirty="0" smtClean="0">
                <a:latin typeface="Calibri" pitchFamily="34" charset="0"/>
              </a:rPr>
              <a:t>MRS and DTU are the Service Boards that can occupy Slots 2 to 9.</a:t>
            </a:r>
          </a:p>
        </p:txBody>
      </p:sp>
      <p:grpSp>
        <p:nvGrpSpPr>
          <p:cNvPr id="2" name="Group 31"/>
          <p:cNvGrpSpPr>
            <a:grpSpLocks/>
          </p:cNvGrpSpPr>
          <p:nvPr/>
        </p:nvGrpSpPr>
        <p:grpSpPr bwMode="auto">
          <a:xfrm>
            <a:off x="2743200" y="1905000"/>
            <a:ext cx="3429000" cy="1981200"/>
            <a:chOff x="1728" y="1200"/>
            <a:chExt cx="2160" cy="1248"/>
          </a:xfrm>
        </p:grpSpPr>
        <p:sp>
          <p:nvSpPr>
            <p:cNvPr id="51208" name="Rectangle 19"/>
            <p:cNvSpPr>
              <a:spLocks noChangeArrowheads="1"/>
            </p:cNvSpPr>
            <p:nvPr/>
          </p:nvSpPr>
          <p:spPr bwMode="auto">
            <a:xfrm>
              <a:off x="2544" y="2016"/>
              <a:ext cx="576" cy="144"/>
            </a:xfrm>
            <a:prstGeom prst="rect">
              <a:avLst/>
            </a:prstGeom>
            <a:solidFill>
              <a:schemeClr val="bg1"/>
            </a:solidFill>
            <a:ln w="9525">
              <a:solidFill>
                <a:schemeClr val="bg2"/>
              </a:solidFill>
              <a:miter lim="800000"/>
              <a:headEnd/>
              <a:tailEnd/>
            </a:ln>
          </p:spPr>
          <p:txBody>
            <a:bodyPr wrap="none" anchor="ctr"/>
            <a:lstStyle/>
            <a:p>
              <a:pPr algn="ctr" fontAlgn="t"/>
              <a:r>
                <a:rPr lang="en-US" altLang="zh-CN">
                  <a:ea typeface="SimSun" pitchFamily="2" charset="-122"/>
                </a:rPr>
                <a:t>Slot 1</a:t>
              </a:r>
            </a:p>
          </p:txBody>
        </p:sp>
        <p:sp>
          <p:nvSpPr>
            <p:cNvPr id="51209" name="Rectangle 20"/>
            <p:cNvSpPr>
              <a:spLocks noChangeArrowheads="1"/>
            </p:cNvSpPr>
            <p:nvPr/>
          </p:nvSpPr>
          <p:spPr bwMode="auto">
            <a:xfrm>
              <a:off x="2544" y="2304"/>
              <a:ext cx="576" cy="144"/>
            </a:xfrm>
            <a:prstGeom prst="rect">
              <a:avLst/>
            </a:prstGeom>
            <a:solidFill>
              <a:schemeClr val="bg1"/>
            </a:solidFill>
            <a:ln w="9525">
              <a:solidFill>
                <a:schemeClr val="bg2"/>
              </a:solidFill>
              <a:miter lim="800000"/>
              <a:headEnd/>
              <a:tailEnd/>
            </a:ln>
          </p:spPr>
          <p:txBody>
            <a:bodyPr wrap="none" anchor="ctr"/>
            <a:lstStyle/>
            <a:p>
              <a:pPr algn="ctr" fontAlgn="t"/>
              <a:r>
                <a:rPr lang="en-US" altLang="zh-CN">
                  <a:ea typeface="SimSun" pitchFamily="2" charset="-122"/>
                </a:rPr>
                <a:t>Slot 0</a:t>
              </a:r>
            </a:p>
          </p:txBody>
        </p:sp>
        <p:sp>
          <p:nvSpPr>
            <p:cNvPr id="51210" name="Rectangle 21"/>
            <p:cNvSpPr>
              <a:spLocks noChangeArrowheads="1"/>
            </p:cNvSpPr>
            <p:nvPr/>
          </p:nvSpPr>
          <p:spPr bwMode="auto">
            <a:xfrm>
              <a:off x="1728" y="1824"/>
              <a:ext cx="432" cy="96"/>
            </a:xfrm>
            <a:prstGeom prst="rect">
              <a:avLst/>
            </a:prstGeom>
            <a:solidFill>
              <a:schemeClr val="bg1"/>
            </a:solidFill>
            <a:ln w="9525">
              <a:solidFill>
                <a:schemeClr val="bg2"/>
              </a:solidFill>
              <a:miter lim="800000"/>
              <a:headEnd/>
              <a:tailEnd/>
            </a:ln>
          </p:spPr>
          <p:txBody>
            <a:bodyPr wrap="none" anchor="ctr"/>
            <a:lstStyle/>
            <a:p>
              <a:pPr algn="ctr" fontAlgn="t"/>
              <a:r>
                <a:rPr lang="en-US" altLang="zh-CN" sz="1400">
                  <a:ea typeface="SimSun" pitchFamily="2" charset="-122"/>
                </a:rPr>
                <a:t>Slot 2</a:t>
              </a:r>
            </a:p>
          </p:txBody>
        </p:sp>
        <p:sp>
          <p:nvSpPr>
            <p:cNvPr id="51211" name="Rectangle 22"/>
            <p:cNvSpPr>
              <a:spLocks noChangeArrowheads="1"/>
            </p:cNvSpPr>
            <p:nvPr/>
          </p:nvSpPr>
          <p:spPr bwMode="auto">
            <a:xfrm>
              <a:off x="1728" y="1632"/>
              <a:ext cx="432" cy="96"/>
            </a:xfrm>
            <a:prstGeom prst="rect">
              <a:avLst/>
            </a:prstGeom>
            <a:solidFill>
              <a:schemeClr val="bg1"/>
            </a:solidFill>
            <a:ln w="9525">
              <a:solidFill>
                <a:schemeClr val="bg2"/>
              </a:solidFill>
              <a:miter lim="800000"/>
              <a:headEnd/>
              <a:tailEnd/>
            </a:ln>
          </p:spPr>
          <p:txBody>
            <a:bodyPr wrap="none" anchor="ctr"/>
            <a:lstStyle/>
            <a:p>
              <a:pPr algn="ctr" fontAlgn="t"/>
              <a:r>
                <a:rPr lang="en-US" altLang="zh-CN" sz="1400">
                  <a:ea typeface="SimSun" pitchFamily="2" charset="-122"/>
                </a:rPr>
                <a:t>Slot 4</a:t>
              </a:r>
            </a:p>
          </p:txBody>
        </p:sp>
        <p:sp>
          <p:nvSpPr>
            <p:cNvPr id="51212" name="Rectangle 23"/>
            <p:cNvSpPr>
              <a:spLocks noChangeArrowheads="1"/>
            </p:cNvSpPr>
            <p:nvPr/>
          </p:nvSpPr>
          <p:spPr bwMode="auto">
            <a:xfrm>
              <a:off x="1728" y="1392"/>
              <a:ext cx="432" cy="96"/>
            </a:xfrm>
            <a:prstGeom prst="rect">
              <a:avLst/>
            </a:prstGeom>
            <a:solidFill>
              <a:schemeClr val="bg1"/>
            </a:solidFill>
            <a:ln w="9525">
              <a:solidFill>
                <a:schemeClr val="bg2"/>
              </a:solidFill>
              <a:miter lim="800000"/>
              <a:headEnd/>
              <a:tailEnd/>
            </a:ln>
          </p:spPr>
          <p:txBody>
            <a:bodyPr wrap="none" anchor="ctr"/>
            <a:lstStyle/>
            <a:p>
              <a:pPr algn="ctr" fontAlgn="t"/>
              <a:r>
                <a:rPr lang="en-US" altLang="zh-CN" sz="1400">
                  <a:ea typeface="SimSun" pitchFamily="2" charset="-122"/>
                </a:rPr>
                <a:t>Slot 6</a:t>
              </a:r>
            </a:p>
          </p:txBody>
        </p:sp>
        <p:sp>
          <p:nvSpPr>
            <p:cNvPr id="51213" name="Rectangle 24"/>
            <p:cNvSpPr>
              <a:spLocks noChangeArrowheads="1"/>
            </p:cNvSpPr>
            <p:nvPr/>
          </p:nvSpPr>
          <p:spPr bwMode="auto">
            <a:xfrm>
              <a:off x="1728" y="1200"/>
              <a:ext cx="432" cy="96"/>
            </a:xfrm>
            <a:prstGeom prst="rect">
              <a:avLst/>
            </a:prstGeom>
            <a:solidFill>
              <a:schemeClr val="bg1"/>
            </a:solidFill>
            <a:ln w="9525">
              <a:solidFill>
                <a:schemeClr val="bg2"/>
              </a:solidFill>
              <a:miter lim="800000"/>
              <a:headEnd/>
              <a:tailEnd/>
            </a:ln>
          </p:spPr>
          <p:txBody>
            <a:bodyPr wrap="none" anchor="ctr"/>
            <a:lstStyle/>
            <a:p>
              <a:pPr algn="ctr" fontAlgn="t"/>
              <a:r>
                <a:rPr lang="en-US" altLang="zh-CN" sz="1400">
                  <a:ea typeface="SimSun" pitchFamily="2" charset="-122"/>
                </a:rPr>
                <a:t>Slot 8</a:t>
              </a:r>
            </a:p>
          </p:txBody>
        </p:sp>
        <p:sp>
          <p:nvSpPr>
            <p:cNvPr id="51214" name="Rectangle 25"/>
            <p:cNvSpPr>
              <a:spLocks noChangeArrowheads="1"/>
            </p:cNvSpPr>
            <p:nvPr/>
          </p:nvSpPr>
          <p:spPr bwMode="auto">
            <a:xfrm>
              <a:off x="3456" y="1824"/>
              <a:ext cx="432" cy="96"/>
            </a:xfrm>
            <a:prstGeom prst="rect">
              <a:avLst/>
            </a:prstGeom>
            <a:solidFill>
              <a:schemeClr val="bg1"/>
            </a:solidFill>
            <a:ln w="9525">
              <a:solidFill>
                <a:schemeClr val="bg2"/>
              </a:solidFill>
              <a:miter lim="800000"/>
              <a:headEnd/>
              <a:tailEnd/>
            </a:ln>
          </p:spPr>
          <p:txBody>
            <a:bodyPr wrap="none" anchor="ctr"/>
            <a:lstStyle/>
            <a:p>
              <a:pPr algn="ctr" fontAlgn="t"/>
              <a:r>
                <a:rPr lang="en-US" altLang="zh-CN" sz="1400">
                  <a:ea typeface="SimSun" pitchFamily="2" charset="-122"/>
                </a:rPr>
                <a:t>Slot 3</a:t>
              </a:r>
            </a:p>
          </p:txBody>
        </p:sp>
        <p:sp>
          <p:nvSpPr>
            <p:cNvPr id="51215" name="Rectangle 26"/>
            <p:cNvSpPr>
              <a:spLocks noChangeArrowheads="1"/>
            </p:cNvSpPr>
            <p:nvPr/>
          </p:nvSpPr>
          <p:spPr bwMode="auto">
            <a:xfrm>
              <a:off x="3456" y="1632"/>
              <a:ext cx="432" cy="96"/>
            </a:xfrm>
            <a:prstGeom prst="rect">
              <a:avLst/>
            </a:prstGeom>
            <a:solidFill>
              <a:schemeClr val="bg1"/>
            </a:solidFill>
            <a:ln w="9525">
              <a:solidFill>
                <a:schemeClr val="bg2"/>
              </a:solidFill>
              <a:miter lim="800000"/>
              <a:headEnd/>
              <a:tailEnd/>
            </a:ln>
          </p:spPr>
          <p:txBody>
            <a:bodyPr wrap="none" anchor="ctr"/>
            <a:lstStyle/>
            <a:p>
              <a:pPr algn="ctr" fontAlgn="t"/>
              <a:r>
                <a:rPr lang="en-US" altLang="zh-CN" sz="1400">
                  <a:ea typeface="SimSun" pitchFamily="2" charset="-122"/>
                </a:rPr>
                <a:t>Slot 5</a:t>
              </a:r>
            </a:p>
          </p:txBody>
        </p:sp>
        <p:sp>
          <p:nvSpPr>
            <p:cNvPr id="51216" name="Rectangle 27"/>
            <p:cNvSpPr>
              <a:spLocks noChangeArrowheads="1"/>
            </p:cNvSpPr>
            <p:nvPr/>
          </p:nvSpPr>
          <p:spPr bwMode="auto">
            <a:xfrm>
              <a:off x="3456" y="1392"/>
              <a:ext cx="432" cy="96"/>
            </a:xfrm>
            <a:prstGeom prst="rect">
              <a:avLst/>
            </a:prstGeom>
            <a:solidFill>
              <a:schemeClr val="bg1"/>
            </a:solidFill>
            <a:ln w="9525">
              <a:solidFill>
                <a:schemeClr val="bg2"/>
              </a:solidFill>
              <a:miter lim="800000"/>
              <a:headEnd/>
              <a:tailEnd/>
            </a:ln>
          </p:spPr>
          <p:txBody>
            <a:bodyPr wrap="none" anchor="ctr"/>
            <a:lstStyle/>
            <a:p>
              <a:pPr algn="ctr" fontAlgn="t"/>
              <a:r>
                <a:rPr lang="en-US" altLang="zh-CN" sz="1400">
                  <a:ea typeface="SimSun" pitchFamily="2" charset="-122"/>
                </a:rPr>
                <a:t>Slot 7</a:t>
              </a:r>
            </a:p>
          </p:txBody>
        </p:sp>
        <p:sp>
          <p:nvSpPr>
            <p:cNvPr id="51217" name="Rectangle 28"/>
            <p:cNvSpPr>
              <a:spLocks noChangeArrowheads="1"/>
            </p:cNvSpPr>
            <p:nvPr/>
          </p:nvSpPr>
          <p:spPr bwMode="auto">
            <a:xfrm>
              <a:off x="3456" y="1200"/>
              <a:ext cx="432" cy="96"/>
            </a:xfrm>
            <a:prstGeom prst="rect">
              <a:avLst/>
            </a:prstGeom>
            <a:solidFill>
              <a:schemeClr val="bg1"/>
            </a:solidFill>
            <a:ln w="9525">
              <a:solidFill>
                <a:schemeClr val="bg2"/>
              </a:solidFill>
              <a:miter lim="800000"/>
              <a:headEnd/>
              <a:tailEnd/>
            </a:ln>
          </p:spPr>
          <p:txBody>
            <a:bodyPr wrap="none" anchor="ctr"/>
            <a:lstStyle/>
            <a:p>
              <a:pPr algn="ctr" fontAlgn="t"/>
              <a:r>
                <a:rPr lang="en-US" altLang="zh-CN" sz="1400">
                  <a:ea typeface="SimSun" pitchFamily="2" charset="-122"/>
                </a:rPr>
                <a:t>Slot 9</a:t>
              </a:r>
            </a:p>
          </p:txBody>
        </p:sp>
      </p:grpSp>
      <p:sp>
        <p:nvSpPr>
          <p:cNvPr id="17"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spcBef>
                <a:spcPts val="0"/>
              </a:spcBef>
              <a:spcAft>
                <a:spcPts val="0"/>
              </a:spcAft>
              <a:defRPr/>
            </a:pPr>
            <a:r>
              <a:rPr lang="en-US" altLang="zh-CN" sz="3200" b="1" kern="0"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UAP3300 Boards</a:t>
            </a:r>
            <a:endParaRPr lang="en-US" altLang="zh-CN" sz="3200" b="1"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51207"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1B39A20F-74CE-4344-BE5A-1F51ADF35396}" type="slidenum">
              <a:rPr lang="de-DE" sz="1200">
                <a:latin typeface="FrutigerNext LT Bold" pitchFamily="34" charset="0"/>
                <a:ea typeface="MS PGothic" pitchFamily="34" charset="-128"/>
              </a:rPr>
              <a:pPr eaLnBrk="0" hangingPunct="0">
                <a:lnSpc>
                  <a:spcPct val="85000"/>
                </a:lnSpc>
              </a:pPr>
              <a:t>21</a:t>
            </a:fld>
            <a:endParaRPr lang="en-GB" sz="1200">
              <a:latin typeface="FrutigerNext LT Bold" pitchFamily="34" charset="0"/>
              <a:ea typeface="MS PGothic" pitchFamily="34" charset="-128"/>
            </a:endParaRPr>
          </a:p>
        </p:txBody>
      </p:sp>
      <p:sp>
        <p:nvSpPr>
          <p:cNvPr id="52227" name="Rectangle 4"/>
          <p:cNvSpPr>
            <a:spLocks noGrp="1" noChangeArrowheads="1"/>
          </p:cNvSpPr>
          <p:nvPr>
            <p:ph type="body" idx="1"/>
          </p:nvPr>
        </p:nvSpPr>
        <p:spPr>
          <a:xfrm>
            <a:off x="152400" y="762000"/>
            <a:ext cx="8915400" cy="849313"/>
          </a:xfrm>
        </p:spPr>
        <p:txBody>
          <a:bodyPr lIns="87817" tIns="43908" rIns="87817" bIns="43908"/>
          <a:lstStyle/>
          <a:p>
            <a:pPr lvl="1">
              <a:lnSpc>
                <a:spcPct val="115000"/>
              </a:lnSpc>
              <a:buFont typeface="Arial" pitchFamily="34" charset="0"/>
              <a:buNone/>
            </a:pPr>
            <a:r>
              <a:rPr lang="en-US" altLang="zh-CN" smtClean="0">
                <a:latin typeface="Calibri" pitchFamily="34" charset="0"/>
              </a:rPr>
              <a:t>	The UAP MCU is the Main Control Board of the UAP3300. It is primarily responsible for call admission and control.</a:t>
            </a:r>
          </a:p>
        </p:txBody>
      </p:sp>
      <p:sp>
        <p:nvSpPr>
          <p:cNvPr id="305167" name="AutoShape 15"/>
          <p:cNvSpPr>
            <a:spLocks noChangeArrowheads="1"/>
          </p:cNvSpPr>
          <p:nvPr/>
        </p:nvSpPr>
        <p:spPr bwMode="gray">
          <a:xfrm>
            <a:off x="5797550" y="3157538"/>
            <a:ext cx="3203575" cy="2736850"/>
          </a:xfrm>
          <a:prstGeom prst="chevron">
            <a:avLst>
              <a:gd name="adj" fmla="val 19276"/>
            </a:avLst>
          </a:prstGeom>
          <a:gradFill rotWithShape="1">
            <a:gsLst>
              <a:gs pos="0">
                <a:srgbClr val="008080"/>
              </a:gs>
              <a:gs pos="100000">
                <a:srgbClr val="008080">
                  <a:gamma/>
                  <a:tint val="47451"/>
                  <a:invGamma/>
                </a:srgbClr>
              </a:gs>
            </a:gsLst>
            <a:lin ang="270000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fontAlgn="t">
              <a:defRPr/>
            </a:pPr>
            <a:endParaRPr lang="en-US">
              <a:ea typeface="华文细黑" pitchFamily="2" charset="-122"/>
              <a:cs typeface="+mn-cs"/>
            </a:endParaRPr>
          </a:p>
        </p:txBody>
      </p:sp>
      <p:sp>
        <p:nvSpPr>
          <p:cNvPr id="305168" name="AutoShape 16"/>
          <p:cNvSpPr>
            <a:spLocks noChangeArrowheads="1"/>
          </p:cNvSpPr>
          <p:nvPr/>
        </p:nvSpPr>
        <p:spPr bwMode="gray">
          <a:xfrm>
            <a:off x="800100" y="2465388"/>
            <a:ext cx="2054225" cy="561975"/>
          </a:xfrm>
          <a:prstGeom prst="roundRect">
            <a:avLst>
              <a:gd name="adj" fmla="val 50000"/>
            </a:avLst>
          </a:prstGeom>
          <a:gradFill rotWithShape="1">
            <a:gsLst>
              <a:gs pos="0">
                <a:srgbClr val="339933"/>
              </a:gs>
              <a:gs pos="100000">
                <a:srgbClr val="339933">
                  <a:gamma/>
                  <a:tint val="73725"/>
                  <a:invGamma/>
                </a:srgbClr>
              </a:gs>
            </a:gsLst>
            <a:lin ang="2700000" scaled="1"/>
          </a:gradFill>
          <a:ln w="38100" algn="ctr">
            <a:solidFill>
              <a:srgbClr val="EAEAEA"/>
            </a:solidFill>
            <a:round/>
            <a:headEnd/>
            <a:tailEnd/>
          </a:ln>
          <a:effectLst>
            <a:outerShdw dist="109250" dir="3267739" algn="ctr" rotWithShape="0">
              <a:schemeClr val="tx1">
                <a:alpha val="50000"/>
              </a:schemeClr>
            </a:outerShdw>
          </a:effectLst>
        </p:spPr>
        <p:txBody>
          <a:bodyPr anchor="ctr">
            <a:spAutoFit/>
          </a:bodyPr>
          <a:lstStyle/>
          <a:p>
            <a:pPr algn="ctr" eaLnBrk="0" fontAlgn="t" hangingPunct="0">
              <a:defRPr/>
            </a:pPr>
            <a:r>
              <a:rPr lang="en-US" altLang="zh-CN" sz="2000">
                <a:solidFill>
                  <a:schemeClr val="bg1"/>
                </a:solidFill>
                <a:ea typeface="宋体" pitchFamily="2" charset="-122"/>
                <a:cs typeface="+mn-cs"/>
              </a:rPr>
              <a:t>Function</a:t>
            </a:r>
          </a:p>
        </p:txBody>
      </p:sp>
      <p:sp>
        <p:nvSpPr>
          <p:cNvPr id="305169" name="AutoShape 17"/>
          <p:cNvSpPr>
            <a:spLocks noChangeArrowheads="1"/>
          </p:cNvSpPr>
          <p:nvPr/>
        </p:nvSpPr>
        <p:spPr bwMode="gray">
          <a:xfrm>
            <a:off x="3305175" y="2451100"/>
            <a:ext cx="2198688" cy="561975"/>
          </a:xfrm>
          <a:prstGeom prst="roundRect">
            <a:avLst>
              <a:gd name="adj" fmla="val 50000"/>
            </a:avLst>
          </a:prstGeom>
          <a:gradFill rotWithShape="1">
            <a:gsLst>
              <a:gs pos="0">
                <a:srgbClr val="3399FF"/>
              </a:gs>
              <a:gs pos="100000">
                <a:srgbClr val="3399FF">
                  <a:gamma/>
                  <a:tint val="33725"/>
                  <a:invGamma/>
                </a:srgbClr>
              </a:gs>
            </a:gsLst>
            <a:lin ang="2700000" scaled="1"/>
          </a:gradFill>
          <a:ln w="38100" algn="ctr">
            <a:solidFill>
              <a:srgbClr val="EAEAEA"/>
            </a:solidFill>
            <a:round/>
            <a:headEnd/>
            <a:tailEnd/>
          </a:ln>
          <a:effectLst>
            <a:outerShdw dist="109250" dir="3267739" algn="ctr" rotWithShape="0">
              <a:srgbClr val="333333">
                <a:alpha val="50000"/>
              </a:srgbClr>
            </a:outerShdw>
          </a:effectLst>
        </p:spPr>
        <p:txBody>
          <a:bodyPr anchor="ctr">
            <a:spAutoFit/>
          </a:bodyPr>
          <a:lstStyle/>
          <a:p>
            <a:pPr algn="ctr" fontAlgn="t">
              <a:defRPr/>
            </a:pPr>
            <a:r>
              <a:rPr lang="en-US" altLang="zh-CN" sz="2000">
                <a:ea typeface="宋体" pitchFamily="2" charset="-122"/>
                <a:cs typeface="+mn-cs"/>
              </a:rPr>
              <a:t>High Reliability</a:t>
            </a:r>
          </a:p>
        </p:txBody>
      </p:sp>
      <p:sp>
        <p:nvSpPr>
          <p:cNvPr id="305170" name="AutoShape 18"/>
          <p:cNvSpPr>
            <a:spLocks noChangeArrowheads="1"/>
          </p:cNvSpPr>
          <p:nvPr/>
        </p:nvSpPr>
        <p:spPr bwMode="gray">
          <a:xfrm>
            <a:off x="5840413" y="2451100"/>
            <a:ext cx="2428875" cy="561975"/>
          </a:xfrm>
          <a:prstGeom prst="roundRect">
            <a:avLst>
              <a:gd name="adj" fmla="val 50000"/>
            </a:avLst>
          </a:prstGeom>
          <a:gradFill rotWithShape="1">
            <a:gsLst>
              <a:gs pos="0">
                <a:srgbClr val="008080"/>
              </a:gs>
              <a:gs pos="100000">
                <a:srgbClr val="008080">
                  <a:gamma/>
                  <a:tint val="47451"/>
                  <a:invGamma/>
                </a:srgbClr>
              </a:gs>
            </a:gsLst>
            <a:lin ang="2700000" scaled="1"/>
          </a:gradFill>
          <a:ln w="38100" algn="ctr">
            <a:solidFill>
              <a:srgbClr val="EAEAEA"/>
            </a:solidFill>
            <a:round/>
            <a:headEnd/>
            <a:tailEnd/>
          </a:ln>
          <a:effectLst>
            <a:outerShdw dist="109250" dir="3267739" algn="ctr" rotWithShape="0">
              <a:srgbClr val="333333">
                <a:alpha val="50000"/>
              </a:srgbClr>
            </a:outerShdw>
          </a:effectLst>
        </p:spPr>
        <p:txBody>
          <a:bodyPr anchor="ctr">
            <a:spAutoFit/>
          </a:bodyPr>
          <a:lstStyle/>
          <a:p>
            <a:pPr algn="ctr" fontAlgn="t">
              <a:defRPr/>
            </a:pPr>
            <a:r>
              <a:rPr lang="en-US" altLang="zh-CN" sz="2000">
                <a:solidFill>
                  <a:srgbClr val="FFFFFF"/>
                </a:solidFill>
                <a:ea typeface="宋体" pitchFamily="2" charset="-122"/>
                <a:cs typeface="+mn-cs"/>
              </a:rPr>
              <a:t>Flexible network</a:t>
            </a:r>
          </a:p>
        </p:txBody>
      </p:sp>
      <p:sp>
        <p:nvSpPr>
          <p:cNvPr id="305171" name="AutoShape 19"/>
          <p:cNvSpPr>
            <a:spLocks noChangeArrowheads="1"/>
          </p:cNvSpPr>
          <p:nvPr/>
        </p:nvSpPr>
        <p:spPr bwMode="gray">
          <a:xfrm>
            <a:off x="584200" y="3171825"/>
            <a:ext cx="3024188" cy="2663825"/>
          </a:xfrm>
          <a:prstGeom prst="chevron">
            <a:avLst>
              <a:gd name="adj" fmla="val 19736"/>
            </a:avLst>
          </a:prstGeom>
          <a:gradFill rotWithShape="1">
            <a:gsLst>
              <a:gs pos="0">
                <a:srgbClr val="339933"/>
              </a:gs>
              <a:gs pos="100000">
                <a:srgbClr val="339933">
                  <a:gamma/>
                  <a:tint val="73725"/>
                  <a:invGamma/>
                </a:srgbClr>
              </a:gs>
            </a:gsLst>
            <a:lin ang="2700000" scaled="1"/>
          </a:gradFill>
          <a:ln w="38100">
            <a:solidFill>
              <a:srgbClr val="EAEAEA"/>
            </a:solidFill>
            <a:miter lim="800000"/>
            <a:headEnd/>
            <a:tailEnd/>
          </a:ln>
          <a:effectLst>
            <a:outerShdw dist="109250" dir="3267739" algn="ctr" rotWithShape="0">
              <a:schemeClr val="tx1">
                <a:alpha val="50000"/>
              </a:schemeClr>
            </a:outerShdw>
          </a:effectLst>
        </p:spPr>
        <p:txBody>
          <a:bodyPr anchor="ctr">
            <a:spAutoFit/>
          </a:bodyPr>
          <a:lstStyle/>
          <a:p>
            <a:pPr fontAlgn="t">
              <a:defRPr/>
            </a:pPr>
            <a:endParaRPr lang="en-US">
              <a:ea typeface="华文细黑" pitchFamily="2" charset="-122"/>
              <a:cs typeface="+mn-cs"/>
            </a:endParaRPr>
          </a:p>
        </p:txBody>
      </p:sp>
      <p:sp>
        <p:nvSpPr>
          <p:cNvPr id="305172" name="AutoShape 20"/>
          <p:cNvSpPr>
            <a:spLocks noChangeArrowheads="1"/>
          </p:cNvSpPr>
          <p:nvPr/>
        </p:nvSpPr>
        <p:spPr bwMode="gray">
          <a:xfrm>
            <a:off x="3248025" y="3171825"/>
            <a:ext cx="2951163" cy="2678113"/>
          </a:xfrm>
          <a:prstGeom prst="chevron">
            <a:avLst>
              <a:gd name="adj" fmla="val 19157"/>
            </a:avLst>
          </a:prstGeom>
          <a:gradFill rotWithShape="1">
            <a:gsLst>
              <a:gs pos="0">
                <a:srgbClr val="3399FF"/>
              </a:gs>
              <a:gs pos="100000">
                <a:srgbClr val="3399FF">
                  <a:gamma/>
                  <a:tint val="33725"/>
                  <a:invGamma/>
                </a:srgbClr>
              </a:gs>
            </a:gsLst>
            <a:lin ang="270000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fontAlgn="t">
              <a:defRPr/>
            </a:pPr>
            <a:endParaRPr lang="en-US">
              <a:ea typeface="华文细黑" pitchFamily="2" charset="-122"/>
              <a:cs typeface="+mn-cs"/>
            </a:endParaRPr>
          </a:p>
        </p:txBody>
      </p:sp>
      <p:sp>
        <p:nvSpPr>
          <p:cNvPr id="52234" name="Rectangle 21"/>
          <p:cNvSpPr>
            <a:spLocks noChangeArrowheads="1"/>
          </p:cNvSpPr>
          <p:nvPr/>
        </p:nvSpPr>
        <p:spPr bwMode="auto">
          <a:xfrm>
            <a:off x="1087438" y="3243263"/>
            <a:ext cx="2233612" cy="2449512"/>
          </a:xfrm>
          <a:prstGeom prst="rect">
            <a:avLst/>
          </a:prstGeom>
          <a:noFill/>
          <a:ln w="9525">
            <a:noFill/>
            <a:miter lim="800000"/>
            <a:headEnd/>
            <a:tailEnd/>
          </a:ln>
        </p:spPr>
        <p:txBody>
          <a:bodyPr lIns="80013" tIns="40008" rIns="80013" bIns="40008"/>
          <a:lstStyle/>
          <a:p>
            <a:pPr marL="342900" indent="-342900" eaLnBrk="0" fontAlgn="t">
              <a:lnSpc>
                <a:spcPct val="125000"/>
              </a:lnSpc>
              <a:spcBef>
                <a:spcPct val="20000"/>
              </a:spcBef>
              <a:buClr>
                <a:schemeClr val="bg2"/>
              </a:buClr>
              <a:buSzPct val="75000"/>
              <a:buFontTx/>
              <a:buChar char="•"/>
            </a:pPr>
            <a:r>
              <a:rPr lang="en-US" altLang="zh-CN" sz="1400" dirty="0">
                <a:solidFill>
                  <a:schemeClr val="bg1"/>
                </a:solidFill>
                <a:ea typeface="SimSun" pitchFamily="2" charset="-122"/>
              </a:rPr>
              <a:t>Network Access</a:t>
            </a:r>
          </a:p>
          <a:p>
            <a:pPr marL="342900" indent="-342900" fontAlgn="t">
              <a:lnSpc>
                <a:spcPct val="125000"/>
              </a:lnSpc>
              <a:spcBef>
                <a:spcPct val="20000"/>
              </a:spcBef>
              <a:buClr>
                <a:schemeClr val="bg2"/>
              </a:buClr>
              <a:buSzPct val="75000"/>
              <a:buFontTx/>
              <a:buChar char="•"/>
            </a:pPr>
            <a:r>
              <a:rPr lang="en-US" altLang="zh-CN" sz="1400" dirty="0">
                <a:solidFill>
                  <a:schemeClr val="bg1"/>
                </a:solidFill>
                <a:ea typeface="SimSun" pitchFamily="2" charset="-122"/>
              </a:rPr>
              <a:t>System Upload</a:t>
            </a:r>
          </a:p>
          <a:p>
            <a:pPr marL="342900" indent="-342900" fontAlgn="t">
              <a:lnSpc>
                <a:spcPct val="125000"/>
              </a:lnSpc>
              <a:spcBef>
                <a:spcPct val="20000"/>
              </a:spcBef>
              <a:buClr>
                <a:schemeClr val="bg2"/>
              </a:buClr>
              <a:buSzPct val="75000"/>
              <a:buFontTx/>
              <a:buChar char="•"/>
            </a:pPr>
            <a:r>
              <a:rPr lang="en-US" altLang="zh-CN" sz="1400" dirty="0">
                <a:solidFill>
                  <a:schemeClr val="bg1"/>
                </a:solidFill>
                <a:ea typeface="SimSun" pitchFamily="2" charset="-122"/>
              </a:rPr>
              <a:t>Signal/Call Process</a:t>
            </a:r>
          </a:p>
          <a:p>
            <a:pPr marL="342900" indent="-342900" fontAlgn="t">
              <a:lnSpc>
                <a:spcPct val="125000"/>
              </a:lnSpc>
              <a:spcBef>
                <a:spcPct val="20000"/>
              </a:spcBef>
              <a:buClr>
                <a:schemeClr val="bg2"/>
              </a:buClr>
              <a:buSzPct val="75000"/>
              <a:buFontTx/>
              <a:buChar char="•"/>
            </a:pPr>
            <a:r>
              <a:rPr lang="en-US" altLang="zh-CN" sz="1400" dirty="0">
                <a:solidFill>
                  <a:schemeClr val="bg1"/>
                </a:solidFill>
                <a:ea typeface="SimSun" pitchFamily="2" charset="-122"/>
              </a:rPr>
              <a:t>Media Resource Management</a:t>
            </a:r>
          </a:p>
          <a:p>
            <a:pPr marL="342900" indent="-342900" fontAlgn="t">
              <a:lnSpc>
                <a:spcPct val="125000"/>
              </a:lnSpc>
              <a:spcBef>
                <a:spcPct val="20000"/>
              </a:spcBef>
              <a:buClr>
                <a:schemeClr val="bg2"/>
              </a:buClr>
              <a:buSzPct val="75000"/>
              <a:buFontTx/>
              <a:buChar char="•"/>
            </a:pPr>
            <a:r>
              <a:rPr lang="en-US" altLang="zh-CN" sz="1400" dirty="0">
                <a:solidFill>
                  <a:schemeClr val="bg1"/>
                </a:solidFill>
                <a:ea typeface="SimSun" pitchFamily="2" charset="-122"/>
              </a:rPr>
              <a:t>Broadband And Narrowband Exchange</a:t>
            </a:r>
          </a:p>
        </p:txBody>
      </p:sp>
      <p:sp>
        <p:nvSpPr>
          <p:cNvPr id="52235" name="Rectangle 22"/>
          <p:cNvSpPr>
            <a:spLocks noChangeArrowheads="1"/>
          </p:cNvSpPr>
          <p:nvPr/>
        </p:nvSpPr>
        <p:spPr bwMode="auto">
          <a:xfrm>
            <a:off x="3665538" y="3243263"/>
            <a:ext cx="2419350" cy="2290762"/>
          </a:xfrm>
          <a:prstGeom prst="rect">
            <a:avLst/>
          </a:prstGeom>
          <a:noFill/>
          <a:ln w="9525">
            <a:noFill/>
            <a:miter lim="800000"/>
            <a:headEnd/>
            <a:tailEnd/>
          </a:ln>
        </p:spPr>
        <p:txBody>
          <a:bodyPr lIns="80013" tIns="40008" rIns="80013" bIns="40008"/>
          <a:lstStyle/>
          <a:p>
            <a:pPr marL="342900" indent="-342900" fontAlgn="t">
              <a:lnSpc>
                <a:spcPct val="125000"/>
              </a:lnSpc>
              <a:spcBef>
                <a:spcPct val="20000"/>
              </a:spcBef>
              <a:buClr>
                <a:schemeClr val="bg2"/>
              </a:buClr>
              <a:buSzPct val="75000"/>
              <a:buFont typeface="Wingdings" pitchFamily="2" charset="2"/>
              <a:buChar char="l"/>
            </a:pPr>
            <a:r>
              <a:rPr lang="en-US" altLang="zh-CN" sz="1400" dirty="0">
                <a:ea typeface="SimSun" pitchFamily="2" charset="-122"/>
              </a:rPr>
              <a:t>2 MCU boards-Active/Standby</a:t>
            </a:r>
          </a:p>
          <a:p>
            <a:pPr marL="342900" indent="-342900" fontAlgn="t">
              <a:lnSpc>
                <a:spcPct val="125000"/>
              </a:lnSpc>
              <a:spcBef>
                <a:spcPct val="20000"/>
              </a:spcBef>
              <a:buClr>
                <a:schemeClr val="bg2"/>
              </a:buClr>
              <a:buSzPct val="75000"/>
              <a:buFont typeface="Wingdings" pitchFamily="2" charset="2"/>
              <a:buChar char="l"/>
            </a:pPr>
            <a:r>
              <a:rPr lang="en-US" altLang="zh-CN" sz="1400" dirty="0" err="1">
                <a:ea typeface="SimSun" pitchFamily="2" charset="-122"/>
              </a:rPr>
              <a:t>Vxworks</a:t>
            </a:r>
            <a:r>
              <a:rPr lang="en-US" altLang="zh-CN" sz="1400" dirty="0">
                <a:ea typeface="SimSun" pitchFamily="2" charset="-122"/>
              </a:rPr>
              <a:t> + </a:t>
            </a:r>
            <a:r>
              <a:rPr lang="en-US" altLang="zh-CN" sz="1400" dirty="0" err="1">
                <a:ea typeface="SimSun" pitchFamily="2" charset="-122"/>
              </a:rPr>
              <a:t>Dopra</a:t>
            </a:r>
            <a:endParaRPr lang="en-US" altLang="zh-CN" sz="1400" dirty="0">
              <a:ea typeface="SimSun" pitchFamily="2" charset="-122"/>
            </a:endParaRPr>
          </a:p>
          <a:p>
            <a:pPr marL="342900" indent="-342900" fontAlgn="t">
              <a:lnSpc>
                <a:spcPct val="125000"/>
              </a:lnSpc>
              <a:spcBef>
                <a:spcPct val="20000"/>
              </a:spcBef>
              <a:buClr>
                <a:schemeClr val="bg2"/>
              </a:buClr>
              <a:buSzPct val="75000"/>
              <a:buFont typeface="Wingdings" pitchFamily="2" charset="2"/>
              <a:buChar char="l"/>
            </a:pPr>
            <a:r>
              <a:rPr lang="en-US" altLang="zh-CN" sz="1400" dirty="0">
                <a:ea typeface="SimSun" pitchFamily="2" charset="-122"/>
              </a:rPr>
              <a:t>Online update</a:t>
            </a:r>
          </a:p>
          <a:p>
            <a:pPr marL="342900" indent="-342900" fontAlgn="t">
              <a:lnSpc>
                <a:spcPct val="125000"/>
              </a:lnSpc>
              <a:spcBef>
                <a:spcPct val="20000"/>
              </a:spcBef>
              <a:buClr>
                <a:schemeClr val="bg2"/>
              </a:buClr>
              <a:buSzPct val="75000"/>
              <a:buFont typeface="Wingdings" pitchFamily="2" charset="2"/>
              <a:buChar char="l"/>
            </a:pPr>
            <a:r>
              <a:rPr lang="en-US" altLang="zh-CN" sz="1400" dirty="0">
                <a:ea typeface="SimSun" pitchFamily="2" charset="-122"/>
              </a:rPr>
              <a:t>Over Load Protection</a:t>
            </a:r>
          </a:p>
          <a:p>
            <a:pPr marL="342900" indent="-342900" fontAlgn="t">
              <a:lnSpc>
                <a:spcPct val="125000"/>
              </a:lnSpc>
              <a:spcBef>
                <a:spcPct val="20000"/>
              </a:spcBef>
              <a:buClr>
                <a:schemeClr val="bg2"/>
              </a:buClr>
              <a:buSzPct val="75000"/>
              <a:buFont typeface="Wingdings" pitchFamily="2" charset="2"/>
              <a:buChar char="l"/>
            </a:pPr>
            <a:r>
              <a:rPr lang="en-US" altLang="zh-CN" sz="1400" dirty="0">
                <a:ea typeface="SimSun" pitchFamily="2" charset="-122"/>
              </a:rPr>
              <a:t>Congestion Management</a:t>
            </a:r>
          </a:p>
        </p:txBody>
      </p:sp>
      <p:sp>
        <p:nvSpPr>
          <p:cNvPr id="52236" name="Text Box 23"/>
          <p:cNvSpPr txBox="1">
            <a:spLocks noChangeArrowheads="1"/>
          </p:cNvSpPr>
          <p:nvPr/>
        </p:nvSpPr>
        <p:spPr bwMode="auto">
          <a:xfrm>
            <a:off x="6227763" y="3236913"/>
            <a:ext cx="2562225" cy="2384425"/>
          </a:xfrm>
          <a:prstGeom prst="rect">
            <a:avLst/>
          </a:prstGeom>
          <a:noFill/>
          <a:ln w="9525" algn="ctr">
            <a:noFill/>
            <a:miter lim="800000"/>
            <a:headEnd/>
            <a:tailEnd/>
          </a:ln>
        </p:spPr>
        <p:txBody>
          <a:bodyPr lIns="80013" tIns="40008" rIns="80013" bIns="40008"/>
          <a:lstStyle/>
          <a:p>
            <a:pPr marL="342900" indent="-342900" fontAlgn="t">
              <a:lnSpc>
                <a:spcPct val="125000"/>
              </a:lnSpc>
              <a:spcBef>
                <a:spcPct val="20000"/>
              </a:spcBef>
              <a:buClr>
                <a:schemeClr val="bg2"/>
              </a:buClr>
              <a:buSzPct val="75000"/>
              <a:buFont typeface="Wingdings" pitchFamily="2" charset="2"/>
              <a:buChar char="l"/>
            </a:pPr>
            <a:r>
              <a:rPr lang="en-US" altLang="zh-CN" sz="1400">
                <a:solidFill>
                  <a:schemeClr val="bg1"/>
                </a:solidFill>
                <a:ea typeface="SimSun" pitchFamily="2" charset="-122"/>
              </a:rPr>
              <a:t>One Interface is in charge of CTI Link Communication.</a:t>
            </a:r>
          </a:p>
          <a:p>
            <a:pPr marL="342900" indent="-342900" fontAlgn="t">
              <a:lnSpc>
                <a:spcPct val="125000"/>
              </a:lnSpc>
              <a:spcBef>
                <a:spcPct val="20000"/>
              </a:spcBef>
              <a:buClr>
                <a:schemeClr val="bg2"/>
              </a:buClr>
              <a:buSzPct val="75000"/>
              <a:buFont typeface="Wingdings" pitchFamily="2" charset="2"/>
              <a:buChar char="l"/>
            </a:pPr>
            <a:r>
              <a:rPr lang="en-US" altLang="zh-CN" sz="1400">
                <a:solidFill>
                  <a:schemeClr val="bg1"/>
                </a:solidFill>
                <a:ea typeface="SimSun" pitchFamily="2" charset="-122"/>
              </a:rPr>
              <a:t>Another link is responsible for SIP/RTP communication. </a:t>
            </a:r>
          </a:p>
          <a:p>
            <a:pPr marL="342900" indent="-342900" fontAlgn="t">
              <a:lnSpc>
                <a:spcPct val="125000"/>
              </a:lnSpc>
              <a:spcBef>
                <a:spcPct val="20000"/>
              </a:spcBef>
              <a:buClr>
                <a:schemeClr val="bg2"/>
              </a:buClr>
              <a:buSzPct val="75000"/>
              <a:buFont typeface="Wingdings" pitchFamily="2" charset="2"/>
              <a:buChar char="l"/>
            </a:pPr>
            <a:r>
              <a:rPr lang="en-US" altLang="zh-CN" sz="1400">
                <a:solidFill>
                  <a:schemeClr val="bg1"/>
                </a:solidFill>
                <a:ea typeface="SimSun" pitchFamily="2" charset="-122"/>
              </a:rPr>
              <a:t>The third interface is in charge of NFS/TTS/ASR communication.</a:t>
            </a:r>
            <a:endParaRPr lang="zh-CN" altLang="en-US" sz="1400">
              <a:solidFill>
                <a:schemeClr val="bg1"/>
              </a:solidFill>
              <a:ea typeface="SimSun" pitchFamily="2" charset="-122"/>
            </a:endParaRPr>
          </a:p>
        </p:txBody>
      </p:sp>
      <p:sp>
        <p:nvSpPr>
          <p:cNvPr id="15"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spcBef>
                <a:spcPts val="0"/>
              </a:spcBef>
              <a:spcAft>
                <a:spcPts val="0"/>
              </a:spcAft>
              <a:defRPr/>
            </a:pPr>
            <a:r>
              <a:rPr lang="en-US" altLang="zh-CN" sz="3200" b="1" kern="0"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UAP3300 – MCU (Main Control Unit)</a:t>
            </a:r>
            <a:endParaRPr lang="en-US" altLang="zh-CN" sz="3200" b="1"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52239"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1243013" y="1509713"/>
            <a:ext cx="5953125" cy="77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396D1609-8427-47DA-9472-843EC7ED5B3E}" type="slidenum">
              <a:rPr lang="de-DE" sz="1200">
                <a:latin typeface="FrutigerNext LT Bold" pitchFamily="34" charset="0"/>
                <a:ea typeface="MS PGothic" pitchFamily="34" charset="-128"/>
              </a:rPr>
              <a:pPr eaLnBrk="0" hangingPunct="0">
                <a:lnSpc>
                  <a:spcPct val="85000"/>
                </a:lnSpc>
              </a:pPr>
              <a:t>22</a:t>
            </a:fld>
            <a:endParaRPr lang="en-GB" sz="1200">
              <a:latin typeface="FrutigerNext LT Bold" pitchFamily="34" charset="0"/>
              <a:ea typeface="MS PGothic" pitchFamily="34" charset="-128"/>
            </a:endParaRPr>
          </a:p>
        </p:txBody>
      </p:sp>
      <p:sp>
        <p:nvSpPr>
          <p:cNvPr id="53251" name="Rectangle 2"/>
          <p:cNvSpPr>
            <a:spLocks noChangeArrowheads="1"/>
          </p:cNvSpPr>
          <p:nvPr/>
        </p:nvSpPr>
        <p:spPr bwMode="auto">
          <a:xfrm>
            <a:off x="5551488" y="4711700"/>
            <a:ext cx="1728787" cy="1223963"/>
          </a:xfrm>
          <a:prstGeom prst="rect">
            <a:avLst/>
          </a:prstGeom>
          <a:solidFill>
            <a:srgbClr val="C0C0C0">
              <a:alpha val="96861"/>
            </a:srgbClr>
          </a:solidFill>
          <a:ln w="25400" algn="ctr">
            <a:solidFill>
              <a:srgbClr val="DDDDDD"/>
            </a:solidFill>
            <a:miter lim="800000"/>
            <a:headEnd/>
            <a:tailEnd/>
          </a:ln>
        </p:spPr>
        <p:txBody>
          <a:bodyPr lIns="79200" tIns="39600" rIns="79200" bIns="39600" anchor="ctr">
            <a:spAutoFit/>
          </a:bodyPr>
          <a:lstStyle/>
          <a:p>
            <a:pPr fontAlgn="t"/>
            <a:endParaRPr lang="en-US"/>
          </a:p>
        </p:txBody>
      </p:sp>
      <p:sp>
        <p:nvSpPr>
          <p:cNvPr id="53252" name="Rectangle 3"/>
          <p:cNvSpPr>
            <a:spLocks noChangeArrowheads="1"/>
          </p:cNvSpPr>
          <p:nvPr/>
        </p:nvSpPr>
        <p:spPr bwMode="auto">
          <a:xfrm>
            <a:off x="3189288" y="4683125"/>
            <a:ext cx="1728787" cy="1223963"/>
          </a:xfrm>
          <a:prstGeom prst="rect">
            <a:avLst/>
          </a:prstGeom>
          <a:solidFill>
            <a:srgbClr val="C0C0C0">
              <a:alpha val="96861"/>
            </a:srgbClr>
          </a:solidFill>
          <a:ln w="25400" algn="ctr">
            <a:solidFill>
              <a:srgbClr val="DDDDDD"/>
            </a:solidFill>
            <a:miter lim="800000"/>
            <a:headEnd/>
            <a:tailEnd/>
          </a:ln>
        </p:spPr>
        <p:txBody>
          <a:bodyPr lIns="79200" tIns="39600" rIns="79200" bIns="39600" anchor="ctr">
            <a:spAutoFit/>
          </a:bodyPr>
          <a:lstStyle/>
          <a:p>
            <a:pPr fontAlgn="t"/>
            <a:endParaRPr lang="en-US"/>
          </a:p>
        </p:txBody>
      </p:sp>
      <p:sp>
        <p:nvSpPr>
          <p:cNvPr id="53253" name="Rectangle 4"/>
          <p:cNvSpPr>
            <a:spLocks noChangeArrowheads="1"/>
          </p:cNvSpPr>
          <p:nvPr/>
        </p:nvSpPr>
        <p:spPr bwMode="auto">
          <a:xfrm>
            <a:off x="668338" y="4683125"/>
            <a:ext cx="1728787" cy="1223963"/>
          </a:xfrm>
          <a:prstGeom prst="rect">
            <a:avLst/>
          </a:prstGeom>
          <a:solidFill>
            <a:srgbClr val="808080"/>
          </a:solidFill>
          <a:ln w="25400" algn="ctr">
            <a:solidFill>
              <a:srgbClr val="DDDDDD"/>
            </a:solidFill>
            <a:miter lim="800000"/>
            <a:headEnd/>
            <a:tailEnd/>
          </a:ln>
        </p:spPr>
        <p:txBody>
          <a:bodyPr lIns="79200" tIns="39600" rIns="79200" bIns="39600" anchor="ctr">
            <a:spAutoFit/>
          </a:bodyPr>
          <a:lstStyle/>
          <a:p>
            <a:pPr fontAlgn="t"/>
            <a:endParaRPr lang="en-US"/>
          </a:p>
        </p:txBody>
      </p:sp>
      <p:sp>
        <p:nvSpPr>
          <p:cNvPr id="53254" name="Line 5"/>
          <p:cNvSpPr>
            <a:spLocks noChangeShapeType="1"/>
          </p:cNvSpPr>
          <p:nvPr/>
        </p:nvSpPr>
        <p:spPr bwMode="auto">
          <a:xfrm flipH="1">
            <a:off x="3995738" y="2954338"/>
            <a:ext cx="0" cy="1728787"/>
          </a:xfrm>
          <a:prstGeom prst="line">
            <a:avLst/>
          </a:prstGeom>
          <a:noFill/>
          <a:ln w="25400">
            <a:solidFill>
              <a:schemeClr val="folHlink"/>
            </a:solidFill>
            <a:prstDash val="dash"/>
            <a:round/>
            <a:headEnd/>
            <a:tailEnd/>
          </a:ln>
        </p:spPr>
        <p:txBody>
          <a:bodyPr lIns="79200" tIns="39600" rIns="79200" bIns="39600">
            <a:spAutoFit/>
          </a:bodyPr>
          <a:lstStyle/>
          <a:p>
            <a:endParaRPr lang="en-US"/>
          </a:p>
        </p:txBody>
      </p:sp>
      <p:sp>
        <p:nvSpPr>
          <p:cNvPr id="53255" name="Line 6"/>
          <p:cNvSpPr>
            <a:spLocks noChangeShapeType="1"/>
          </p:cNvSpPr>
          <p:nvPr/>
        </p:nvSpPr>
        <p:spPr bwMode="auto">
          <a:xfrm>
            <a:off x="5508625" y="3025775"/>
            <a:ext cx="863600" cy="1873250"/>
          </a:xfrm>
          <a:prstGeom prst="line">
            <a:avLst/>
          </a:prstGeom>
          <a:noFill/>
          <a:ln w="25400">
            <a:solidFill>
              <a:schemeClr val="accent1"/>
            </a:solidFill>
            <a:prstDash val="dash"/>
            <a:round/>
            <a:headEnd/>
            <a:tailEnd/>
          </a:ln>
        </p:spPr>
        <p:txBody>
          <a:bodyPr lIns="79200" tIns="39600" rIns="79200" bIns="39600">
            <a:spAutoFit/>
          </a:bodyPr>
          <a:lstStyle/>
          <a:p>
            <a:endParaRPr lang="en-US"/>
          </a:p>
        </p:txBody>
      </p:sp>
      <p:sp>
        <p:nvSpPr>
          <p:cNvPr id="53256" name="Line 7"/>
          <p:cNvSpPr>
            <a:spLocks noChangeShapeType="1"/>
          </p:cNvSpPr>
          <p:nvPr/>
        </p:nvSpPr>
        <p:spPr bwMode="auto">
          <a:xfrm flipH="1">
            <a:off x="1403349" y="2935706"/>
            <a:ext cx="1163387" cy="1818858"/>
          </a:xfrm>
          <a:prstGeom prst="line">
            <a:avLst/>
          </a:prstGeom>
          <a:noFill/>
          <a:ln w="25400">
            <a:solidFill>
              <a:schemeClr val="hlink"/>
            </a:solidFill>
            <a:prstDash val="dash"/>
            <a:round/>
            <a:headEnd/>
            <a:tailEnd/>
          </a:ln>
        </p:spPr>
        <p:txBody>
          <a:bodyPr wrap="square" lIns="79200" tIns="39600" rIns="79200" bIns="39600">
            <a:spAutoFit/>
          </a:bodyPr>
          <a:lstStyle/>
          <a:p>
            <a:endParaRPr lang="en-US"/>
          </a:p>
        </p:txBody>
      </p:sp>
      <p:sp>
        <p:nvSpPr>
          <p:cNvPr id="53257" name="Rectangle 8"/>
          <p:cNvSpPr>
            <a:spLocks noChangeArrowheads="1"/>
          </p:cNvSpPr>
          <p:nvPr/>
        </p:nvSpPr>
        <p:spPr bwMode="auto">
          <a:xfrm>
            <a:off x="5507038" y="4654550"/>
            <a:ext cx="1728787" cy="1223963"/>
          </a:xfrm>
          <a:prstGeom prst="rect">
            <a:avLst/>
          </a:prstGeom>
          <a:solidFill>
            <a:schemeClr val="accent1">
              <a:alpha val="50195"/>
            </a:schemeClr>
          </a:solidFill>
          <a:ln w="25400" algn="ctr">
            <a:solidFill>
              <a:srgbClr val="DDDDDD"/>
            </a:solidFill>
            <a:miter lim="800000"/>
            <a:headEnd/>
            <a:tailEnd/>
          </a:ln>
        </p:spPr>
        <p:txBody>
          <a:bodyPr lIns="79200" tIns="39600" rIns="79200" bIns="39600" anchor="ctr">
            <a:spAutoFit/>
          </a:bodyPr>
          <a:lstStyle/>
          <a:p>
            <a:pPr fontAlgn="t"/>
            <a:endParaRPr lang="en-US"/>
          </a:p>
        </p:txBody>
      </p:sp>
      <p:sp>
        <p:nvSpPr>
          <p:cNvPr id="53258" name="Rectangle 9"/>
          <p:cNvSpPr>
            <a:spLocks noChangeArrowheads="1"/>
          </p:cNvSpPr>
          <p:nvPr/>
        </p:nvSpPr>
        <p:spPr bwMode="auto">
          <a:xfrm>
            <a:off x="3132138" y="4640263"/>
            <a:ext cx="1728787" cy="1223962"/>
          </a:xfrm>
          <a:prstGeom prst="rect">
            <a:avLst/>
          </a:prstGeom>
          <a:solidFill>
            <a:schemeClr val="folHlink">
              <a:alpha val="50195"/>
            </a:schemeClr>
          </a:solidFill>
          <a:ln w="25400" algn="ctr">
            <a:solidFill>
              <a:srgbClr val="DDDDDD"/>
            </a:solidFill>
            <a:miter lim="800000"/>
            <a:headEnd/>
            <a:tailEnd/>
          </a:ln>
        </p:spPr>
        <p:txBody>
          <a:bodyPr lIns="79200" tIns="39600" rIns="79200" bIns="39600" anchor="ctr">
            <a:spAutoFit/>
          </a:bodyPr>
          <a:lstStyle/>
          <a:p>
            <a:pPr fontAlgn="t"/>
            <a:endParaRPr lang="en-US"/>
          </a:p>
        </p:txBody>
      </p:sp>
      <p:sp>
        <p:nvSpPr>
          <p:cNvPr id="53259" name="Rectangle 10"/>
          <p:cNvSpPr>
            <a:spLocks noChangeArrowheads="1"/>
          </p:cNvSpPr>
          <p:nvPr/>
        </p:nvSpPr>
        <p:spPr bwMode="auto">
          <a:xfrm>
            <a:off x="611188" y="4652963"/>
            <a:ext cx="1728787" cy="1223962"/>
          </a:xfrm>
          <a:prstGeom prst="rect">
            <a:avLst/>
          </a:prstGeom>
          <a:solidFill>
            <a:schemeClr val="hlink">
              <a:alpha val="39999"/>
            </a:schemeClr>
          </a:solidFill>
          <a:ln w="25400" algn="ctr">
            <a:solidFill>
              <a:srgbClr val="DDDDDD"/>
            </a:solidFill>
            <a:miter lim="800000"/>
            <a:headEnd/>
            <a:tailEnd/>
          </a:ln>
        </p:spPr>
        <p:txBody>
          <a:bodyPr lIns="79200" tIns="39600" rIns="79200" bIns="39600" anchor="ctr">
            <a:spAutoFit/>
          </a:bodyPr>
          <a:lstStyle/>
          <a:p>
            <a:pPr fontAlgn="t"/>
            <a:endParaRPr lang="en-US"/>
          </a:p>
        </p:txBody>
      </p:sp>
      <p:grpSp>
        <p:nvGrpSpPr>
          <p:cNvPr id="53260" name="Group 12"/>
          <p:cNvGrpSpPr>
            <a:grpSpLocks/>
          </p:cNvGrpSpPr>
          <p:nvPr/>
        </p:nvGrpSpPr>
        <p:grpSpPr bwMode="auto">
          <a:xfrm>
            <a:off x="2916238" y="1341438"/>
            <a:ext cx="2303462" cy="1081087"/>
            <a:chOff x="1972" y="2939"/>
            <a:chExt cx="1711" cy="945"/>
          </a:xfrm>
        </p:grpSpPr>
        <p:pic>
          <p:nvPicPr>
            <p:cNvPr id="53297" name="Picture 13" descr="03-UAP3300物料"/>
            <p:cNvPicPr>
              <a:picLocks noChangeAspect="1" noChangeArrowheads="1"/>
            </p:cNvPicPr>
            <p:nvPr/>
          </p:nvPicPr>
          <p:blipFill>
            <a:blip r:embed="rId3" cstate="print"/>
            <a:srcRect/>
            <a:stretch>
              <a:fillRect/>
            </a:stretch>
          </p:blipFill>
          <p:spPr bwMode="auto">
            <a:xfrm>
              <a:off x="2063" y="2939"/>
              <a:ext cx="1497" cy="822"/>
            </a:xfrm>
            <a:prstGeom prst="rect">
              <a:avLst/>
            </a:prstGeom>
            <a:noFill/>
            <a:ln w="9525">
              <a:noFill/>
              <a:miter lim="800000"/>
              <a:headEnd/>
              <a:tailEnd/>
            </a:ln>
          </p:spPr>
        </p:pic>
        <p:sp>
          <p:nvSpPr>
            <p:cNvPr id="53298" name="Oval 14"/>
            <p:cNvSpPr>
              <a:spLocks noChangeArrowheads="1"/>
            </p:cNvSpPr>
            <p:nvPr/>
          </p:nvSpPr>
          <p:spPr bwMode="auto">
            <a:xfrm>
              <a:off x="1972" y="3756"/>
              <a:ext cx="1711" cy="128"/>
            </a:xfrm>
            <a:prstGeom prst="ellipse">
              <a:avLst/>
            </a:prstGeom>
            <a:gradFill rotWithShape="1">
              <a:gsLst>
                <a:gs pos="0">
                  <a:srgbClr val="808080"/>
                </a:gs>
                <a:gs pos="100000">
                  <a:srgbClr val="3B3B3B">
                    <a:alpha val="0"/>
                  </a:srgbClr>
                </a:gs>
              </a:gsLst>
              <a:path path="shape">
                <a:fillToRect l="50000" t="50000" r="50000" b="50000"/>
              </a:path>
            </a:gradFill>
            <a:ln w="25400" algn="ctr">
              <a:noFill/>
              <a:prstDash val="dash"/>
              <a:round/>
              <a:headEnd/>
              <a:tailEnd/>
            </a:ln>
          </p:spPr>
          <p:txBody>
            <a:bodyPr wrap="none" lIns="79200" tIns="39600" rIns="79200" bIns="39600" anchor="ctr">
              <a:spAutoFit/>
            </a:bodyPr>
            <a:lstStyle/>
            <a:p>
              <a:pPr fontAlgn="t"/>
              <a:endParaRPr lang="en-US"/>
            </a:p>
          </p:txBody>
        </p:sp>
      </p:grpSp>
      <p:pic>
        <p:nvPicPr>
          <p:cNvPr id="53261" name="Picture 15" descr="exec 2"/>
          <p:cNvPicPr>
            <a:picLocks noChangeAspect="1" noChangeArrowheads="1"/>
          </p:cNvPicPr>
          <p:nvPr/>
        </p:nvPicPr>
        <p:blipFill>
          <a:blip r:embed="rId4" cstate="print"/>
          <a:srcRect/>
          <a:stretch>
            <a:fillRect/>
          </a:stretch>
        </p:blipFill>
        <p:spPr bwMode="auto">
          <a:xfrm>
            <a:off x="4828925" y="2249738"/>
            <a:ext cx="863600" cy="863600"/>
          </a:xfrm>
          <a:prstGeom prst="rect">
            <a:avLst/>
          </a:prstGeom>
          <a:noFill/>
          <a:ln w="9525">
            <a:noFill/>
            <a:miter lim="800000"/>
            <a:headEnd/>
            <a:tailEnd/>
          </a:ln>
        </p:spPr>
      </p:pic>
      <p:pic>
        <p:nvPicPr>
          <p:cNvPr id="53262" name="Picture 16" descr="exec"/>
          <p:cNvPicPr>
            <a:picLocks noChangeAspect="1" noChangeArrowheads="1"/>
          </p:cNvPicPr>
          <p:nvPr/>
        </p:nvPicPr>
        <p:blipFill>
          <a:blip r:embed="rId5" cstate="print"/>
          <a:srcRect/>
          <a:stretch>
            <a:fillRect/>
          </a:stretch>
        </p:blipFill>
        <p:spPr bwMode="auto">
          <a:xfrm>
            <a:off x="3554747" y="2247984"/>
            <a:ext cx="865187" cy="865187"/>
          </a:xfrm>
          <a:prstGeom prst="rect">
            <a:avLst/>
          </a:prstGeom>
          <a:noFill/>
          <a:ln w="9525">
            <a:noFill/>
            <a:miter lim="800000"/>
            <a:headEnd/>
            <a:tailEnd/>
          </a:ln>
        </p:spPr>
      </p:pic>
      <p:pic>
        <p:nvPicPr>
          <p:cNvPr id="53263" name="Picture 17" descr="exec 2"/>
          <p:cNvPicPr>
            <a:picLocks noChangeAspect="1" noChangeArrowheads="1"/>
          </p:cNvPicPr>
          <p:nvPr/>
        </p:nvPicPr>
        <p:blipFill>
          <a:blip r:embed="rId4" cstate="print"/>
          <a:srcRect/>
          <a:stretch>
            <a:fillRect/>
          </a:stretch>
        </p:blipFill>
        <p:spPr bwMode="auto">
          <a:xfrm>
            <a:off x="2302128" y="2217655"/>
            <a:ext cx="865187" cy="865188"/>
          </a:xfrm>
          <a:prstGeom prst="rect">
            <a:avLst/>
          </a:prstGeom>
          <a:noFill/>
          <a:ln w="9525">
            <a:noFill/>
            <a:miter lim="800000"/>
            <a:headEnd/>
            <a:tailEnd/>
          </a:ln>
        </p:spPr>
      </p:pic>
      <p:sp>
        <p:nvSpPr>
          <p:cNvPr id="307218" name="Text Box 18"/>
          <p:cNvSpPr txBox="1">
            <a:spLocks noChangeArrowheads="1"/>
          </p:cNvSpPr>
          <p:nvPr/>
        </p:nvSpPr>
        <p:spPr bwMode="auto">
          <a:xfrm>
            <a:off x="1346200" y="3051175"/>
            <a:ext cx="1079500" cy="295275"/>
          </a:xfrm>
          <a:prstGeom prst="rect">
            <a:avLst/>
          </a:prstGeom>
          <a:noFill/>
          <a:ln w="25400" algn="ctr">
            <a:noFill/>
            <a:prstDash val="dash"/>
            <a:miter lim="800000"/>
            <a:headEnd/>
            <a:tailEnd/>
          </a:ln>
          <a:effectLst/>
        </p:spPr>
        <p:txBody>
          <a:bodyPr lIns="79200" tIns="39600" rIns="79200" bIns="39600">
            <a:spAutoFit/>
          </a:bodyPr>
          <a:lstStyle/>
          <a:p>
            <a:pPr algn="ctr" defTabSz="801688" fontAlgn="t">
              <a:spcBef>
                <a:spcPct val="50000"/>
              </a:spcBef>
              <a:defRPr/>
            </a:pPr>
            <a:r>
              <a:rPr lang="en-US" altLang="zh-CN" sz="1400">
                <a:effectLst>
                  <a:outerShdw blurRad="38100" dist="38100" dir="2700000" algn="tl">
                    <a:srgbClr val="C0C0C0"/>
                  </a:outerShdw>
                </a:effectLst>
                <a:latin typeface="Calibri" pitchFamily="34" charset="0"/>
                <a:ea typeface="宋体" pitchFamily="2" charset="-122"/>
                <a:cs typeface="+mn-cs"/>
              </a:rPr>
              <a:t>Interface1</a:t>
            </a:r>
          </a:p>
        </p:txBody>
      </p:sp>
      <p:sp>
        <p:nvSpPr>
          <p:cNvPr id="307219" name="Text Box 19"/>
          <p:cNvSpPr txBox="1">
            <a:spLocks noChangeArrowheads="1"/>
          </p:cNvSpPr>
          <p:nvPr/>
        </p:nvSpPr>
        <p:spPr bwMode="auto">
          <a:xfrm>
            <a:off x="2887663" y="3054350"/>
            <a:ext cx="1008062" cy="295275"/>
          </a:xfrm>
          <a:prstGeom prst="rect">
            <a:avLst/>
          </a:prstGeom>
          <a:noFill/>
          <a:ln w="25400" algn="ctr">
            <a:noFill/>
            <a:prstDash val="dash"/>
            <a:miter lim="800000"/>
            <a:headEnd/>
            <a:tailEnd/>
          </a:ln>
          <a:effectLst/>
        </p:spPr>
        <p:txBody>
          <a:bodyPr lIns="79200" tIns="39600" rIns="79200" bIns="39600">
            <a:spAutoFit/>
          </a:bodyPr>
          <a:lstStyle/>
          <a:p>
            <a:pPr algn="ctr" defTabSz="801688" fontAlgn="t">
              <a:spcBef>
                <a:spcPct val="50000"/>
              </a:spcBef>
              <a:defRPr/>
            </a:pPr>
            <a:r>
              <a:rPr lang="en-US" altLang="zh-CN" sz="1400">
                <a:effectLst>
                  <a:outerShdw blurRad="38100" dist="38100" dir="2700000" algn="tl">
                    <a:srgbClr val="C0C0C0"/>
                  </a:outerShdw>
                </a:effectLst>
                <a:latin typeface="Calibri" pitchFamily="34" charset="0"/>
                <a:ea typeface="宋体" pitchFamily="2" charset="-122"/>
                <a:cs typeface="+mn-cs"/>
              </a:rPr>
              <a:t>Interface2</a:t>
            </a:r>
          </a:p>
        </p:txBody>
      </p:sp>
      <p:grpSp>
        <p:nvGrpSpPr>
          <p:cNvPr id="53266" name="Group 20"/>
          <p:cNvGrpSpPr>
            <a:grpSpLocks/>
          </p:cNvGrpSpPr>
          <p:nvPr/>
        </p:nvGrpSpPr>
        <p:grpSpPr bwMode="auto">
          <a:xfrm>
            <a:off x="682625" y="4810125"/>
            <a:ext cx="1584325" cy="576263"/>
            <a:chOff x="2132" y="672"/>
            <a:chExt cx="1008" cy="348"/>
          </a:xfrm>
        </p:grpSpPr>
        <p:pic>
          <p:nvPicPr>
            <p:cNvPr id="53284" name="Picture 21" descr="003"/>
            <p:cNvPicPr>
              <a:picLocks noChangeAspect="1" noChangeArrowheads="1"/>
            </p:cNvPicPr>
            <p:nvPr/>
          </p:nvPicPr>
          <p:blipFill>
            <a:blip r:embed="rId6" cstate="print">
              <a:clrChange>
                <a:clrFrom>
                  <a:srgbClr val="FFFFFF"/>
                </a:clrFrom>
                <a:clrTo>
                  <a:srgbClr val="FFFFFF">
                    <a:alpha val="0"/>
                  </a:srgbClr>
                </a:clrTo>
              </a:clrChange>
              <a:lum bright="-12000"/>
            </a:blip>
            <a:srcRect/>
            <a:stretch>
              <a:fillRect/>
            </a:stretch>
          </p:blipFill>
          <p:spPr bwMode="auto">
            <a:xfrm>
              <a:off x="2132" y="768"/>
              <a:ext cx="1008" cy="252"/>
            </a:xfrm>
            <a:prstGeom prst="rect">
              <a:avLst/>
            </a:prstGeom>
            <a:noFill/>
            <a:ln w="9525">
              <a:noFill/>
              <a:miter lim="800000"/>
              <a:headEnd/>
              <a:tailEnd/>
            </a:ln>
          </p:spPr>
        </p:pic>
        <p:sp>
          <p:nvSpPr>
            <p:cNvPr id="53285" name="Line 22"/>
            <p:cNvSpPr>
              <a:spLocks noChangeShapeType="1"/>
            </p:cNvSpPr>
            <p:nvPr/>
          </p:nvSpPr>
          <p:spPr bwMode="auto">
            <a:xfrm flipH="1">
              <a:off x="2382" y="828"/>
              <a:ext cx="353" cy="0"/>
            </a:xfrm>
            <a:prstGeom prst="line">
              <a:avLst/>
            </a:prstGeom>
            <a:noFill/>
            <a:ln w="9525">
              <a:solidFill>
                <a:schemeClr val="tx1"/>
              </a:solidFill>
              <a:round/>
              <a:headEnd/>
              <a:tailEnd/>
            </a:ln>
          </p:spPr>
          <p:txBody>
            <a:bodyPr/>
            <a:lstStyle/>
            <a:p>
              <a:endParaRPr lang="en-US"/>
            </a:p>
          </p:txBody>
        </p:sp>
        <p:sp>
          <p:nvSpPr>
            <p:cNvPr id="53286" name="Line 23"/>
            <p:cNvSpPr>
              <a:spLocks noChangeShapeType="1"/>
            </p:cNvSpPr>
            <p:nvPr/>
          </p:nvSpPr>
          <p:spPr bwMode="auto">
            <a:xfrm flipV="1">
              <a:off x="2465" y="761"/>
              <a:ext cx="0" cy="67"/>
            </a:xfrm>
            <a:prstGeom prst="line">
              <a:avLst/>
            </a:prstGeom>
            <a:noFill/>
            <a:ln w="9525">
              <a:solidFill>
                <a:schemeClr val="tx1"/>
              </a:solidFill>
              <a:round/>
              <a:headEnd/>
              <a:tailEnd/>
            </a:ln>
          </p:spPr>
          <p:txBody>
            <a:bodyPr/>
            <a:lstStyle/>
            <a:p>
              <a:endParaRPr lang="en-US"/>
            </a:p>
          </p:txBody>
        </p:sp>
        <p:sp>
          <p:nvSpPr>
            <p:cNvPr id="53287" name="Line 24"/>
            <p:cNvSpPr>
              <a:spLocks noChangeShapeType="1"/>
            </p:cNvSpPr>
            <p:nvPr/>
          </p:nvSpPr>
          <p:spPr bwMode="auto">
            <a:xfrm flipV="1">
              <a:off x="2619" y="739"/>
              <a:ext cx="0" cy="89"/>
            </a:xfrm>
            <a:prstGeom prst="line">
              <a:avLst/>
            </a:prstGeom>
            <a:noFill/>
            <a:ln w="9525">
              <a:solidFill>
                <a:schemeClr val="tx1"/>
              </a:solidFill>
              <a:round/>
              <a:headEnd/>
              <a:tailEnd/>
            </a:ln>
          </p:spPr>
          <p:txBody>
            <a:bodyPr/>
            <a:lstStyle/>
            <a:p>
              <a:endParaRPr lang="en-US"/>
            </a:p>
          </p:txBody>
        </p:sp>
        <p:sp>
          <p:nvSpPr>
            <p:cNvPr id="53288" name="Line 25"/>
            <p:cNvSpPr>
              <a:spLocks noChangeShapeType="1"/>
            </p:cNvSpPr>
            <p:nvPr/>
          </p:nvSpPr>
          <p:spPr bwMode="auto">
            <a:xfrm>
              <a:off x="2530" y="828"/>
              <a:ext cx="0" cy="89"/>
            </a:xfrm>
            <a:prstGeom prst="line">
              <a:avLst/>
            </a:prstGeom>
            <a:noFill/>
            <a:ln w="9525">
              <a:solidFill>
                <a:schemeClr val="tx1"/>
              </a:solidFill>
              <a:round/>
              <a:headEnd/>
              <a:tailEnd/>
            </a:ln>
          </p:spPr>
          <p:txBody>
            <a:bodyPr/>
            <a:lstStyle/>
            <a:p>
              <a:endParaRPr lang="en-US"/>
            </a:p>
          </p:txBody>
        </p:sp>
        <p:pic>
          <p:nvPicPr>
            <p:cNvPr id="53289" name="Picture 26" descr="PC Blue"/>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576" y="678"/>
              <a:ext cx="112" cy="111"/>
            </a:xfrm>
            <a:prstGeom prst="rect">
              <a:avLst/>
            </a:prstGeom>
            <a:noFill/>
            <a:ln w="9525">
              <a:noFill/>
              <a:miter lim="800000"/>
              <a:headEnd/>
              <a:tailEnd/>
            </a:ln>
          </p:spPr>
        </p:pic>
        <p:grpSp>
          <p:nvGrpSpPr>
            <p:cNvPr id="53290" name="Group 27"/>
            <p:cNvGrpSpPr>
              <a:grpSpLocks/>
            </p:cNvGrpSpPr>
            <p:nvPr/>
          </p:nvGrpSpPr>
          <p:grpSpPr bwMode="auto">
            <a:xfrm>
              <a:off x="2688" y="672"/>
              <a:ext cx="291" cy="307"/>
              <a:chOff x="2256" y="2419"/>
              <a:chExt cx="336" cy="355"/>
            </a:xfrm>
          </p:grpSpPr>
          <p:pic>
            <p:nvPicPr>
              <p:cNvPr id="53293" name="Picture 28" descr="fuwuqi"/>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352" y="2419"/>
                <a:ext cx="240" cy="317"/>
              </a:xfrm>
              <a:prstGeom prst="rect">
                <a:avLst/>
              </a:prstGeom>
              <a:noFill/>
              <a:ln w="9525">
                <a:noFill/>
                <a:miter lim="800000"/>
                <a:headEnd/>
                <a:tailEnd/>
              </a:ln>
            </p:spPr>
          </p:pic>
          <p:grpSp>
            <p:nvGrpSpPr>
              <p:cNvPr id="53294" name="Group 29"/>
              <p:cNvGrpSpPr>
                <a:grpSpLocks/>
              </p:cNvGrpSpPr>
              <p:nvPr/>
            </p:nvGrpSpPr>
            <p:grpSpPr bwMode="auto">
              <a:xfrm>
                <a:off x="2256" y="2544"/>
                <a:ext cx="211" cy="230"/>
                <a:chOff x="4896" y="1968"/>
                <a:chExt cx="672" cy="651"/>
              </a:xfrm>
            </p:grpSpPr>
            <p:pic>
              <p:nvPicPr>
                <p:cNvPr id="53295" name="Picture 30" descr="整套电脑-2"/>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4896" y="1968"/>
                  <a:ext cx="672" cy="651"/>
                </a:xfrm>
                <a:prstGeom prst="rect">
                  <a:avLst/>
                </a:prstGeom>
                <a:noFill/>
                <a:ln w="9525">
                  <a:noFill/>
                  <a:miter lim="800000"/>
                  <a:headEnd/>
                  <a:tailEnd/>
                </a:ln>
              </p:spPr>
            </p:pic>
            <p:pic>
              <p:nvPicPr>
                <p:cNvPr id="53296" name="Picture 31"/>
                <p:cNvPicPr>
                  <a:picLocks noChangeAspect="1" noChangeArrowheads="1"/>
                </p:cNvPicPr>
                <p:nvPr/>
              </p:nvPicPr>
              <p:blipFill>
                <a:blip r:embed="rId10" cstate="print"/>
                <a:srcRect/>
                <a:stretch>
                  <a:fillRect/>
                </a:stretch>
              </p:blipFill>
              <p:spPr bwMode="auto">
                <a:xfrm>
                  <a:off x="5056" y="2076"/>
                  <a:ext cx="328" cy="236"/>
                </a:xfrm>
                <a:prstGeom prst="rect">
                  <a:avLst/>
                </a:prstGeom>
                <a:solidFill>
                  <a:schemeClr val="bg1"/>
                </a:solidFill>
                <a:ln w="12700">
                  <a:noFill/>
                  <a:miter lim="800000"/>
                  <a:headEnd/>
                  <a:tailEnd/>
                </a:ln>
              </p:spPr>
            </p:pic>
          </p:grpSp>
        </p:grpSp>
        <p:pic>
          <p:nvPicPr>
            <p:cNvPr id="53291" name="Picture 32" descr="PC Blue"/>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416" y="672"/>
              <a:ext cx="112" cy="111"/>
            </a:xfrm>
            <a:prstGeom prst="rect">
              <a:avLst/>
            </a:prstGeom>
            <a:noFill/>
            <a:ln w="9525">
              <a:noFill/>
              <a:miter lim="800000"/>
              <a:headEnd/>
              <a:tailEnd/>
            </a:ln>
          </p:spPr>
        </p:pic>
        <p:pic>
          <p:nvPicPr>
            <p:cNvPr id="53292" name="Picture 33" descr="PC Blue"/>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468" y="864"/>
              <a:ext cx="112" cy="111"/>
            </a:xfrm>
            <a:prstGeom prst="rect">
              <a:avLst/>
            </a:prstGeom>
            <a:noFill/>
            <a:ln w="9525">
              <a:noFill/>
              <a:miter lim="800000"/>
              <a:headEnd/>
              <a:tailEnd/>
            </a:ln>
          </p:spPr>
        </p:pic>
      </p:grpSp>
      <p:sp>
        <p:nvSpPr>
          <p:cNvPr id="307234" name="Text Box 34"/>
          <p:cNvSpPr txBox="1">
            <a:spLocks noChangeArrowheads="1"/>
          </p:cNvSpPr>
          <p:nvPr/>
        </p:nvSpPr>
        <p:spPr bwMode="auto">
          <a:xfrm>
            <a:off x="855663" y="5475288"/>
            <a:ext cx="1296987" cy="295275"/>
          </a:xfrm>
          <a:prstGeom prst="rect">
            <a:avLst/>
          </a:prstGeom>
          <a:noFill/>
          <a:ln w="25400" algn="ctr">
            <a:noFill/>
            <a:prstDash val="dash"/>
            <a:miter lim="800000"/>
            <a:headEnd/>
            <a:tailEnd/>
          </a:ln>
          <a:effectLst/>
        </p:spPr>
        <p:txBody>
          <a:bodyPr lIns="79200" tIns="39600" rIns="79200" bIns="39600">
            <a:spAutoFit/>
          </a:bodyPr>
          <a:lstStyle/>
          <a:p>
            <a:pPr algn="ctr" defTabSz="801688" fontAlgn="t">
              <a:spcBef>
                <a:spcPct val="50000"/>
              </a:spcBef>
              <a:defRPr/>
            </a:pPr>
            <a:r>
              <a:rPr lang="en-US" altLang="zh-CN" sz="1400">
                <a:solidFill>
                  <a:schemeClr val="bg1"/>
                </a:solidFill>
                <a:effectLst>
                  <a:outerShdw blurRad="38100" dist="38100" dir="2700000" algn="tl">
                    <a:srgbClr val="C0C0C0"/>
                  </a:outerShdw>
                </a:effectLst>
                <a:latin typeface="Calibri" pitchFamily="34" charset="0"/>
                <a:ea typeface="SimSun" pitchFamily="2" charset="-122"/>
              </a:rPr>
              <a:t>CTI Platform</a:t>
            </a:r>
            <a:endParaRPr lang="zh-CN" altLang="en-US" sz="1400">
              <a:solidFill>
                <a:schemeClr val="bg1"/>
              </a:solidFill>
              <a:effectLst>
                <a:outerShdw blurRad="38100" dist="38100" dir="2700000" algn="tl">
                  <a:srgbClr val="C0C0C0"/>
                </a:outerShdw>
              </a:effectLst>
              <a:latin typeface="Calibri" pitchFamily="34" charset="0"/>
              <a:ea typeface="SimSun" pitchFamily="2" charset="-122"/>
            </a:endParaRPr>
          </a:p>
        </p:txBody>
      </p:sp>
      <p:pic>
        <p:nvPicPr>
          <p:cNvPr id="53268" name="Picture 35" descr="CiscoPhone"/>
          <p:cNvPicPr>
            <a:picLocks noChangeAspect="1" noChangeArrowheads="1"/>
          </p:cNvPicPr>
          <p:nvPr/>
        </p:nvPicPr>
        <p:blipFill>
          <a:blip r:embed="rId11" cstate="print"/>
          <a:srcRect/>
          <a:stretch>
            <a:fillRect/>
          </a:stretch>
        </p:blipFill>
        <p:spPr bwMode="auto">
          <a:xfrm>
            <a:off x="3435350" y="4683125"/>
            <a:ext cx="1008063" cy="971550"/>
          </a:xfrm>
          <a:prstGeom prst="rect">
            <a:avLst/>
          </a:prstGeom>
          <a:noFill/>
          <a:ln w="9525">
            <a:noFill/>
            <a:miter lim="800000"/>
            <a:headEnd/>
            <a:tailEnd/>
          </a:ln>
        </p:spPr>
      </p:pic>
      <p:pic>
        <p:nvPicPr>
          <p:cNvPr id="53269" name="Picture 36" descr="My%20pc%20test"/>
          <p:cNvPicPr>
            <a:picLocks noChangeAspect="1" noChangeArrowheads="1"/>
          </p:cNvPicPr>
          <p:nvPr/>
        </p:nvPicPr>
        <p:blipFill>
          <a:blip r:embed="rId12" cstate="print"/>
          <a:srcRect/>
          <a:stretch>
            <a:fillRect/>
          </a:stretch>
        </p:blipFill>
        <p:spPr bwMode="auto">
          <a:xfrm>
            <a:off x="5938838" y="4697413"/>
            <a:ext cx="863600" cy="863600"/>
          </a:xfrm>
          <a:prstGeom prst="rect">
            <a:avLst/>
          </a:prstGeom>
          <a:noFill/>
          <a:ln w="9525">
            <a:noFill/>
            <a:miter lim="800000"/>
            <a:headEnd/>
            <a:tailEnd/>
          </a:ln>
        </p:spPr>
      </p:pic>
      <p:sp>
        <p:nvSpPr>
          <p:cNvPr id="307237" name="Text Box 37"/>
          <p:cNvSpPr txBox="1">
            <a:spLocks noChangeArrowheads="1"/>
          </p:cNvSpPr>
          <p:nvPr/>
        </p:nvSpPr>
        <p:spPr bwMode="auto">
          <a:xfrm>
            <a:off x="3390900" y="5518150"/>
            <a:ext cx="1281113" cy="295275"/>
          </a:xfrm>
          <a:prstGeom prst="rect">
            <a:avLst/>
          </a:prstGeom>
          <a:noFill/>
          <a:ln w="25400" algn="ctr">
            <a:noFill/>
            <a:prstDash val="dash"/>
            <a:miter lim="800000"/>
            <a:headEnd/>
            <a:tailEnd/>
          </a:ln>
          <a:effectLst/>
        </p:spPr>
        <p:txBody>
          <a:bodyPr lIns="79200" tIns="39600" rIns="79200" bIns="39600">
            <a:spAutoFit/>
          </a:bodyPr>
          <a:lstStyle/>
          <a:p>
            <a:pPr algn="ctr" defTabSz="801688" fontAlgn="t">
              <a:spcBef>
                <a:spcPct val="50000"/>
              </a:spcBef>
              <a:defRPr/>
            </a:pPr>
            <a:r>
              <a:rPr lang="en-US" altLang="zh-CN" sz="1400">
                <a:solidFill>
                  <a:schemeClr val="bg1"/>
                </a:solidFill>
                <a:effectLst>
                  <a:outerShdw blurRad="38100" dist="38100" dir="2700000" algn="tl">
                    <a:srgbClr val="C0C0C0"/>
                  </a:outerShdw>
                </a:effectLst>
                <a:latin typeface="Calibri" pitchFamily="34" charset="0"/>
                <a:ea typeface="宋体" pitchFamily="2" charset="-122"/>
                <a:cs typeface="+mn-cs"/>
              </a:rPr>
              <a:t>Agent Phone</a:t>
            </a:r>
          </a:p>
        </p:txBody>
      </p:sp>
      <p:sp>
        <p:nvSpPr>
          <p:cNvPr id="307238" name="Text Box 38"/>
          <p:cNvSpPr txBox="1">
            <a:spLocks noChangeArrowheads="1"/>
          </p:cNvSpPr>
          <p:nvPr/>
        </p:nvSpPr>
        <p:spPr bwMode="auto">
          <a:xfrm>
            <a:off x="5867400" y="5532438"/>
            <a:ext cx="1223963" cy="295275"/>
          </a:xfrm>
          <a:prstGeom prst="rect">
            <a:avLst/>
          </a:prstGeom>
          <a:noFill/>
          <a:ln w="25400" algn="ctr">
            <a:noFill/>
            <a:prstDash val="dash"/>
            <a:miter lim="800000"/>
            <a:headEnd/>
            <a:tailEnd/>
          </a:ln>
          <a:effectLst/>
        </p:spPr>
        <p:txBody>
          <a:bodyPr lIns="79200" tIns="39600" rIns="79200" bIns="39600">
            <a:spAutoFit/>
          </a:bodyPr>
          <a:lstStyle/>
          <a:p>
            <a:pPr algn="ctr" defTabSz="801688" fontAlgn="t">
              <a:spcBef>
                <a:spcPct val="50000"/>
              </a:spcBef>
              <a:defRPr/>
            </a:pPr>
            <a:r>
              <a:rPr lang="en-US" altLang="zh-CN" sz="1400">
                <a:effectLst>
                  <a:outerShdw blurRad="38100" dist="38100" dir="2700000" algn="tl">
                    <a:srgbClr val="C0C0C0"/>
                  </a:outerShdw>
                </a:effectLst>
                <a:latin typeface="Calibri" pitchFamily="34" charset="0"/>
                <a:ea typeface="宋体" pitchFamily="2" charset="-122"/>
                <a:cs typeface="+mn-cs"/>
              </a:rPr>
              <a:t>File Server</a:t>
            </a:r>
          </a:p>
        </p:txBody>
      </p:sp>
      <p:sp>
        <p:nvSpPr>
          <p:cNvPr id="307239" name="Oval 39"/>
          <p:cNvSpPr>
            <a:spLocks noChangeArrowheads="1"/>
          </p:cNvSpPr>
          <p:nvPr/>
        </p:nvSpPr>
        <p:spPr bwMode="gray">
          <a:xfrm>
            <a:off x="1331913" y="4467225"/>
            <a:ext cx="288925" cy="288925"/>
          </a:xfrm>
          <a:prstGeom prst="ellipse">
            <a:avLst/>
          </a:prstGeom>
          <a:solidFill>
            <a:schemeClr val="hlink">
              <a:alpha val="50000"/>
            </a:schemeClr>
          </a:solidFill>
          <a:ln w="9525" algn="ctr">
            <a:noFill/>
            <a:round/>
            <a:headEnd/>
            <a:tailEnd/>
          </a:ln>
          <a:effectLst/>
        </p:spPr>
        <p:txBody>
          <a:bodyPr wrap="none" anchor="ctr"/>
          <a:lstStyle/>
          <a:p>
            <a:pPr algn="ctr" defTabSz="801688" fontAlgn="t">
              <a:defRPr/>
            </a:pPr>
            <a:endParaRPr lang="zh-CN" altLang="en-US" sz="1400">
              <a:solidFill>
                <a:schemeClr val="bg1"/>
              </a:solidFill>
              <a:effectLst>
                <a:outerShdw blurRad="38100" dist="38100" dir="2700000" algn="tl">
                  <a:srgbClr val="000000"/>
                </a:outerShdw>
              </a:effectLst>
              <a:ea typeface="华文细黑" pitchFamily="2" charset="-122"/>
              <a:cs typeface="+mn-cs"/>
            </a:endParaRPr>
          </a:p>
          <a:p>
            <a:pPr algn="ctr" defTabSz="801688" fontAlgn="t">
              <a:defRPr/>
            </a:pPr>
            <a:endParaRPr lang="zh-CN" altLang="en-US" sz="1400">
              <a:solidFill>
                <a:schemeClr val="bg1"/>
              </a:solidFill>
              <a:effectLst>
                <a:outerShdw blurRad="38100" dist="38100" dir="2700000" algn="tl">
                  <a:srgbClr val="000000"/>
                </a:outerShdw>
              </a:effectLst>
              <a:ea typeface="华文细黑" pitchFamily="2" charset="-122"/>
              <a:cs typeface="+mn-cs"/>
            </a:endParaRPr>
          </a:p>
        </p:txBody>
      </p:sp>
      <p:sp>
        <p:nvSpPr>
          <p:cNvPr id="307240" name="Oval 40"/>
          <p:cNvSpPr>
            <a:spLocks noChangeArrowheads="1"/>
          </p:cNvSpPr>
          <p:nvPr/>
        </p:nvSpPr>
        <p:spPr bwMode="gray">
          <a:xfrm>
            <a:off x="3851275" y="4437063"/>
            <a:ext cx="288925" cy="288925"/>
          </a:xfrm>
          <a:prstGeom prst="ellipse">
            <a:avLst/>
          </a:prstGeom>
          <a:solidFill>
            <a:schemeClr val="folHlink">
              <a:alpha val="50195"/>
            </a:schemeClr>
          </a:solidFill>
          <a:ln w="9525" algn="ctr">
            <a:noFill/>
            <a:round/>
            <a:headEnd/>
            <a:tailEnd/>
          </a:ln>
        </p:spPr>
        <p:txBody>
          <a:bodyPr wrap="none" anchor="ctr"/>
          <a:lstStyle/>
          <a:p>
            <a:pPr fontAlgn="t"/>
            <a:endParaRPr lang="en-US"/>
          </a:p>
        </p:txBody>
      </p:sp>
      <p:sp>
        <p:nvSpPr>
          <p:cNvPr id="307241" name="Oval 41"/>
          <p:cNvSpPr>
            <a:spLocks noChangeArrowheads="1"/>
          </p:cNvSpPr>
          <p:nvPr/>
        </p:nvSpPr>
        <p:spPr bwMode="gray">
          <a:xfrm>
            <a:off x="6156325" y="4467225"/>
            <a:ext cx="288925" cy="288925"/>
          </a:xfrm>
          <a:prstGeom prst="ellipse">
            <a:avLst/>
          </a:prstGeom>
          <a:solidFill>
            <a:schemeClr val="accent1">
              <a:alpha val="83136"/>
            </a:schemeClr>
          </a:solidFill>
          <a:ln w="9525" algn="ctr">
            <a:noFill/>
            <a:round/>
            <a:headEnd/>
            <a:tailEnd/>
          </a:ln>
        </p:spPr>
        <p:txBody>
          <a:bodyPr wrap="none" anchor="ctr"/>
          <a:lstStyle/>
          <a:p>
            <a:pPr fontAlgn="t"/>
            <a:endParaRPr lang="en-US"/>
          </a:p>
        </p:txBody>
      </p:sp>
      <p:sp>
        <p:nvSpPr>
          <p:cNvPr id="307242" name="Text Box 42"/>
          <p:cNvSpPr txBox="1">
            <a:spLocks noChangeArrowheads="1"/>
          </p:cNvSpPr>
          <p:nvPr/>
        </p:nvSpPr>
        <p:spPr bwMode="auto">
          <a:xfrm>
            <a:off x="684213" y="3500438"/>
            <a:ext cx="2232025" cy="619125"/>
          </a:xfrm>
          <a:prstGeom prst="rect">
            <a:avLst/>
          </a:prstGeom>
          <a:noFill/>
          <a:ln w="25400" algn="ctr">
            <a:noFill/>
            <a:prstDash val="dash"/>
            <a:miter lim="800000"/>
            <a:headEnd/>
            <a:tailEnd/>
          </a:ln>
          <a:effectLst/>
        </p:spPr>
        <p:txBody>
          <a:bodyPr lIns="79200" tIns="39600" rIns="79200" bIns="39600">
            <a:spAutoFit/>
          </a:bodyPr>
          <a:lstStyle/>
          <a:p>
            <a:pPr algn="ctr" defTabSz="801688" fontAlgn="t">
              <a:spcBef>
                <a:spcPct val="50000"/>
              </a:spcBef>
              <a:defRPr/>
            </a:pPr>
            <a:r>
              <a:rPr lang="en-US" altLang="zh-CN" sz="1400" dirty="0">
                <a:effectLst>
                  <a:outerShdw blurRad="38100" dist="38100" dir="2700000" algn="tl">
                    <a:srgbClr val="C0C0C0"/>
                  </a:outerShdw>
                </a:effectLst>
                <a:latin typeface="Calibri" pitchFamily="34" charset="0"/>
                <a:ea typeface="SimSun" pitchFamily="2" charset="-122"/>
              </a:rPr>
              <a:t>CTI data stream</a:t>
            </a:r>
            <a:endParaRPr lang="zh-CN" altLang="en-US" sz="1400" dirty="0">
              <a:effectLst>
                <a:outerShdw blurRad="38100" dist="38100" dir="2700000" algn="tl">
                  <a:srgbClr val="C0C0C0"/>
                </a:outerShdw>
              </a:effectLst>
              <a:latin typeface="Calibri" pitchFamily="34" charset="0"/>
              <a:ea typeface="SimSun" pitchFamily="2" charset="-122"/>
            </a:endParaRPr>
          </a:p>
          <a:p>
            <a:pPr algn="ctr" defTabSz="801688" fontAlgn="t">
              <a:spcBef>
                <a:spcPct val="50000"/>
              </a:spcBef>
              <a:defRPr/>
            </a:pPr>
            <a:r>
              <a:rPr lang="en-US" altLang="zh-CN" sz="1400" dirty="0">
                <a:effectLst>
                  <a:outerShdw blurRad="38100" dist="38100" dir="2700000" algn="tl">
                    <a:srgbClr val="C0C0C0"/>
                  </a:outerShdw>
                </a:effectLst>
                <a:latin typeface="Calibri" pitchFamily="34" charset="0"/>
                <a:ea typeface="SimSun" pitchFamily="2" charset="-122"/>
              </a:rPr>
              <a:t>Management data stream</a:t>
            </a:r>
          </a:p>
        </p:txBody>
      </p:sp>
      <p:sp>
        <p:nvSpPr>
          <p:cNvPr id="307243" name="Text Box 43"/>
          <p:cNvSpPr txBox="1">
            <a:spLocks noChangeArrowheads="1"/>
          </p:cNvSpPr>
          <p:nvPr/>
        </p:nvSpPr>
        <p:spPr bwMode="auto">
          <a:xfrm>
            <a:off x="3059113" y="3644900"/>
            <a:ext cx="1584325" cy="295275"/>
          </a:xfrm>
          <a:prstGeom prst="rect">
            <a:avLst/>
          </a:prstGeom>
          <a:noFill/>
          <a:ln w="25400" algn="ctr">
            <a:noFill/>
            <a:prstDash val="dash"/>
            <a:miter lim="800000"/>
            <a:headEnd/>
            <a:tailEnd/>
          </a:ln>
          <a:effectLst/>
        </p:spPr>
        <p:txBody>
          <a:bodyPr lIns="79200" tIns="39600" rIns="79200" bIns="39600">
            <a:spAutoFit/>
          </a:bodyPr>
          <a:lstStyle/>
          <a:p>
            <a:pPr algn="ctr" defTabSz="801688" fontAlgn="t">
              <a:spcBef>
                <a:spcPct val="50000"/>
              </a:spcBef>
              <a:defRPr/>
            </a:pPr>
            <a:r>
              <a:rPr lang="en-US" altLang="zh-CN" sz="1400">
                <a:effectLst>
                  <a:outerShdw blurRad="38100" dist="38100" dir="2700000" algn="tl">
                    <a:srgbClr val="C0C0C0"/>
                  </a:outerShdw>
                </a:effectLst>
                <a:latin typeface="Calibri" pitchFamily="34" charset="0"/>
                <a:ea typeface="SimSun" pitchFamily="2" charset="-122"/>
              </a:rPr>
              <a:t>SIP/RTP Stream</a:t>
            </a:r>
            <a:endParaRPr lang="zh-CN" altLang="en-US" sz="1400">
              <a:effectLst>
                <a:outerShdw blurRad="38100" dist="38100" dir="2700000" algn="tl">
                  <a:srgbClr val="C0C0C0"/>
                </a:outerShdw>
              </a:effectLst>
              <a:latin typeface="Calibri" pitchFamily="34" charset="0"/>
              <a:ea typeface="SimSun" pitchFamily="2" charset="-122"/>
            </a:endParaRPr>
          </a:p>
        </p:txBody>
      </p:sp>
      <p:sp>
        <p:nvSpPr>
          <p:cNvPr id="307244" name="Text Box 44"/>
          <p:cNvSpPr txBox="1">
            <a:spLocks noChangeArrowheads="1"/>
          </p:cNvSpPr>
          <p:nvPr/>
        </p:nvSpPr>
        <p:spPr bwMode="auto">
          <a:xfrm>
            <a:off x="4716463" y="3644900"/>
            <a:ext cx="1943100" cy="295275"/>
          </a:xfrm>
          <a:prstGeom prst="rect">
            <a:avLst/>
          </a:prstGeom>
          <a:noFill/>
          <a:ln w="25400" algn="ctr">
            <a:noFill/>
            <a:prstDash val="dash"/>
            <a:miter lim="800000"/>
            <a:headEnd/>
            <a:tailEnd/>
          </a:ln>
          <a:effectLst/>
        </p:spPr>
        <p:txBody>
          <a:bodyPr lIns="79200" tIns="39600" rIns="79200" bIns="39600">
            <a:spAutoFit/>
          </a:bodyPr>
          <a:lstStyle/>
          <a:p>
            <a:pPr algn="ctr" defTabSz="801688" fontAlgn="t">
              <a:spcBef>
                <a:spcPct val="50000"/>
              </a:spcBef>
              <a:defRPr/>
            </a:pPr>
            <a:r>
              <a:rPr lang="en-US" altLang="zh-CN" sz="1400">
                <a:effectLst>
                  <a:outerShdw blurRad="38100" dist="38100" dir="2700000" algn="tl">
                    <a:srgbClr val="C0C0C0"/>
                  </a:outerShdw>
                </a:effectLst>
                <a:latin typeface="Calibri" pitchFamily="34" charset="0"/>
                <a:ea typeface="SimSun" pitchFamily="2" charset="-122"/>
              </a:rPr>
              <a:t>NFS/TTS/ASR Stream</a:t>
            </a:r>
            <a:endParaRPr lang="zh-CN" altLang="en-US" sz="1400">
              <a:effectLst>
                <a:outerShdw blurRad="38100" dist="38100" dir="2700000" algn="tl">
                  <a:srgbClr val="C0C0C0"/>
                </a:outerShdw>
              </a:effectLst>
              <a:latin typeface="Calibri" pitchFamily="34" charset="0"/>
              <a:ea typeface="SimSun" pitchFamily="2" charset="-122"/>
            </a:endParaRPr>
          </a:p>
        </p:txBody>
      </p:sp>
      <p:sp>
        <p:nvSpPr>
          <p:cNvPr id="307245" name="AutoShape 45"/>
          <p:cNvSpPr>
            <a:spLocks noChangeArrowheads="1"/>
          </p:cNvSpPr>
          <p:nvPr/>
        </p:nvSpPr>
        <p:spPr bwMode="gray">
          <a:xfrm>
            <a:off x="6300788" y="1125538"/>
            <a:ext cx="2447925" cy="1295400"/>
          </a:xfrm>
          <a:prstGeom prst="roundRect">
            <a:avLst>
              <a:gd name="adj" fmla="val 10347"/>
            </a:avLst>
          </a:prstGeom>
          <a:solidFill>
            <a:schemeClr val="bg1"/>
          </a:solidFill>
          <a:ln w="101600">
            <a:solidFill>
              <a:schemeClr val="folHlink"/>
            </a:solidFill>
            <a:round/>
            <a:headEnd/>
            <a:tailEnd/>
          </a:ln>
          <a:effectLst>
            <a:outerShdw dist="107763" dir="8100000" algn="ctr" rotWithShape="0">
              <a:srgbClr val="808080">
                <a:alpha val="50000"/>
              </a:srgbClr>
            </a:outerShdw>
          </a:effectLst>
        </p:spPr>
        <p:txBody>
          <a:bodyPr wrap="none" anchor="ctr"/>
          <a:lstStyle/>
          <a:p>
            <a:pPr algn="ctr" fontAlgn="t">
              <a:defRPr/>
            </a:pPr>
            <a:endParaRPr lang="en-US" sz="1400">
              <a:latin typeface="Calibri" pitchFamily="34" charset="0"/>
              <a:ea typeface="华文细黑" pitchFamily="2" charset="-122"/>
              <a:cs typeface="+mn-cs"/>
            </a:endParaRPr>
          </a:p>
        </p:txBody>
      </p:sp>
      <p:sp>
        <p:nvSpPr>
          <p:cNvPr id="307246" name="Text Box 46"/>
          <p:cNvSpPr txBox="1">
            <a:spLocks noChangeArrowheads="1"/>
          </p:cNvSpPr>
          <p:nvPr/>
        </p:nvSpPr>
        <p:spPr bwMode="auto">
          <a:xfrm>
            <a:off x="6315075" y="1211263"/>
            <a:ext cx="2447925" cy="1143000"/>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defRPr/>
            </a:pPr>
            <a:r>
              <a:rPr lang="en-US" altLang="zh-CN" sz="1400">
                <a:effectLst>
                  <a:outerShdw blurRad="38100" dist="38100" dir="2700000" algn="tl">
                    <a:srgbClr val="C0C0C0"/>
                  </a:outerShdw>
                </a:effectLst>
                <a:ea typeface="华文细黑" pitchFamily="2" charset="-122"/>
                <a:cs typeface="+mn-cs"/>
              </a:rPr>
              <a:t>Each interface belong to different VLAN</a:t>
            </a:r>
          </a:p>
          <a:p>
            <a:pPr defTabSz="801688" fontAlgn="t">
              <a:spcBef>
                <a:spcPct val="50000"/>
              </a:spcBef>
              <a:defRPr/>
            </a:pPr>
            <a:r>
              <a:rPr lang="en-US" altLang="zh-CN" sz="1400">
                <a:effectLst>
                  <a:outerShdw blurRad="38100" dist="38100" dir="2700000" algn="tl">
                    <a:srgbClr val="C0C0C0"/>
                  </a:outerShdw>
                </a:effectLst>
                <a:ea typeface="华文细黑" pitchFamily="2" charset="-122"/>
                <a:cs typeface="+mn-cs"/>
              </a:rPr>
              <a:t>Sudden Surge protection</a:t>
            </a:r>
            <a:endParaRPr lang="zh-CN" altLang="en-US" sz="1400">
              <a:effectLst>
                <a:outerShdw blurRad="38100" dist="38100" dir="2700000" algn="tl">
                  <a:srgbClr val="C0C0C0"/>
                </a:outerShdw>
              </a:effectLst>
              <a:ea typeface="华文细黑" pitchFamily="2" charset="-122"/>
              <a:cs typeface="+mn-cs"/>
            </a:endParaRPr>
          </a:p>
          <a:p>
            <a:pPr defTabSz="801688" fontAlgn="t">
              <a:spcBef>
                <a:spcPct val="50000"/>
              </a:spcBef>
              <a:defRPr/>
            </a:pPr>
            <a:r>
              <a:rPr lang="en-US" altLang="zh-CN" sz="1400">
                <a:effectLst>
                  <a:outerShdw blurRad="38100" dist="38100" dir="2700000" algn="tl">
                    <a:srgbClr val="C0C0C0"/>
                  </a:outerShdw>
                </a:effectLst>
                <a:ea typeface="华文细黑" pitchFamily="2" charset="-122"/>
                <a:cs typeface="+mn-cs"/>
              </a:rPr>
              <a:t>Ensure Quality Of Service</a:t>
            </a:r>
          </a:p>
        </p:txBody>
      </p:sp>
      <p:sp>
        <p:nvSpPr>
          <p:cNvPr id="307247" name="AutoShape 47"/>
          <p:cNvSpPr>
            <a:spLocks noChangeArrowheads="1"/>
          </p:cNvSpPr>
          <p:nvPr/>
        </p:nvSpPr>
        <p:spPr bwMode="gray">
          <a:xfrm rot="5400000">
            <a:off x="5291931" y="1412082"/>
            <a:ext cx="936625" cy="649288"/>
          </a:xfrm>
          <a:prstGeom prst="upArrow">
            <a:avLst>
              <a:gd name="adj1" fmla="val 40250"/>
              <a:gd name="adj2" fmla="val 64917"/>
            </a:avLst>
          </a:prstGeom>
          <a:solidFill>
            <a:schemeClr val="bg1"/>
          </a:solidFill>
          <a:ln w="101600" algn="ctr">
            <a:solidFill>
              <a:schemeClr val="folHlink"/>
            </a:solidFill>
            <a:miter lim="800000"/>
            <a:headEnd type="none" w="sm" len="sm"/>
            <a:tailEnd type="none" w="sm" len="sm"/>
          </a:ln>
          <a:effectLst>
            <a:outerShdw dist="107763" dir="8100000" algn="ctr" rotWithShape="0">
              <a:srgbClr val="808080">
                <a:alpha val="50000"/>
              </a:srgbClr>
            </a:outerShdw>
          </a:effectLst>
        </p:spPr>
        <p:txBody>
          <a:bodyPr rot="10800000" vert="eaVert" wrap="none" anchor="ctr"/>
          <a:lstStyle/>
          <a:p>
            <a:pPr algn="ctr" fontAlgn="t" latinLnBrk="1">
              <a:defRPr/>
            </a:pPr>
            <a:endParaRPr kumimoji="1" lang="en-US" altLang="ko-KR" sz="1400">
              <a:solidFill>
                <a:srgbClr val="006600"/>
              </a:solidFill>
              <a:ea typeface="Gulim" pitchFamily="34" charset="-127"/>
              <a:cs typeface="+mn-cs"/>
            </a:endParaRPr>
          </a:p>
        </p:txBody>
      </p:sp>
      <p:sp>
        <p:nvSpPr>
          <p:cNvPr id="307248" name="Text Box 48"/>
          <p:cNvSpPr txBox="1">
            <a:spLocks noChangeArrowheads="1"/>
          </p:cNvSpPr>
          <p:nvPr/>
        </p:nvSpPr>
        <p:spPr bwMode="auto">
          <a:xfrm>
            <a:off x="4427538" y="3082925"/>
            <a:ext cx="1008062" cy="295275"/>
          </a:xfrm>
          <a:prstGeom prst="rect">
            <a:avLst/>
          </a:prstGeom>
          <a:noFill/>
          <a:ln w="25400" algn="ctr">
            <a:noFill/>
            <a:prstDash val="dash"/>
            <a:miter lim="800000"/>
            <a:headEnd/>
            <a:tailEnd/>
          </a:ln>
          <a:effectLst/>
        </p:spPr>
        <p:txBody>
          <a:bodyPr lIns="79200" tIns="39600" rIns="79200" bIns="39600">
            <a:spAutoFit/>
          </a:bodyPr>
          <a:lstStyle/>
          <a:p>
            <a:pPr algn="ctr" defTabSz="801688" fontAlgn="t">
              <a:spcBef>
                <a:spcPct val="50000"/>
              </a:spcBef>
              <a:defRPr/>
            </a:pPr>
            <a:r>
              <a:rPr lang="en-US" altLang="zh-CN" sz="1400">
                <a:effectLst>
                  <a:outerShdw blurRad="38100" dist="38100" dir="2700000" algn="tl">
                    <a:srgbClr val="C0C0C0"/>
                  </a:outerShdw>
                </a:effectLst>
                <a:latin typeface="Calibri" pitchFamily="34" charset="0"/>
                <a:ea typeface="宋体" pitchFamily="2" charset="-122"/>
                <a:cs typeface="+mn-cs"/>
              </a:rPr>
              <a:t>Interface3</a:t>
            </a:r>
          </a:p>
        </p:txBody>
      </p:sp>
      <p:sp>
        <p:nvSpPr>
          <p:cNvPr id="50"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txBody>
          <a:bodyPr lIns="182880" anchor="ctr">
            <a:normAutofit fontScale="925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spcBef>
                <a:spcPts val="0"/>
              </a:spcBef>
              <a:spcAft>
                <a:spcPts val="0"/>
              </a:spcAft>
              <a:defRPr/>
            </a:pPr>
            <a:r>
              <a:rPr lang="en-US" altLang="zh-CN" sz="3200" b="1" kern="0"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MCU - Separated Data streams, Ensure QOS</a:t>
            </a:r>
            <a:endParaRPr lang="en-US" altLang="zh-CN" sz="3200" b="1"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53283" name="Picture 4" descr="总结 copy"/>
          <p:cNvPicPr>
            <a:picLocks noChangeAspect="1" noChangeArrowheads="1"/>
          </p:cNvPicPr>
          <p:nvPr/>
        </p:nvPicPr>
        <p:blipFill>
          <a:blip r:embed="rId13"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repeatCount="indefinite" accel="50000" decel="50000" autoRev="1" fill="hold" grpId="0" nodeType="clickEffect">
                                  <p:stCondLst>
                                    <p:cond delay="0"/>
                                  </p:stCondLst>
                                  <p:endCondLst>
                                    <p:cond evt="onNext" delay="0">
                                      <p:tgtEl>
                                        <p:sldTgt/>
                                      </p:tgtEl>
                                    </p:cond>
                                  </p:endCondLst>
                                  <p:childTnLst>
                                    <p:animMotion origin="layout" path="M 0 0 L 0.10226 -0.23101 " pathEditMode="relative" ptsTypes="AA">
                                      <p:cBhvr>
                                        <p:cTn id="6" dur="500" fill="hold"/>
                                        <p:tgtEl>
                                          <p:spTgt spid="307239"/>
                                        </p:tgtEl>
                                        <p:attrNameLst>
                                          <p:attrName>ppt_x</p:attrName>
                                          <p:attrName>ppt_y</p:attrName>
                                        </p:attrNameLst>
                                      </p:cBhvr>
                                    </p:animMotion>
                                  </p:childTnLst>
                                </p:cTn>
                              </p:par>
                              <p:par>
                                <p:cTn id="7" presetID="0" presetClass="path" presetSubtype="0" repeatCount="indefinite" accel="50000" decel="50000" autoRev="1" fill="hold" grpId="0" nodeType="withEffect">
                                  <p:stCondLst>
                                    <p:cond delay="0"/>
                                  </p:stCondLst>
                                  <p:endCondLst>
                                    <p:cond evt="onNext" delay="0">
                                      <p:tgtEl>
                                        <p:sldTgt/>
                                      </p:tgtEl>
                                    </p:cond>
                                  </p:endCondLst>
                                  <p:childTnLst>
                                    <p:animMotion origin="layout" path="M 8.33333E-7 -6.66667E-6 L 8.33333E-7 -0.23102 " pathEditMode="relative" ptsTypes="AA">
                                      <p:cBhvr>
                                        <p:cTn id="8" dur="500" fill="hold"/>
                                        <p:tgtEl>
                                          <p:spTgt spid="307240"/>
                                        </p:tgtEl>
                                        <p:attrNameLst>
                                          <p:attrName>ppt_x</p:attrName>
                                          <p:attrName>ppt_y</p:attrName>
                                        </p:attrNameLst>
                                      </p:cBhvr>
                                    </p:animMotion>
                                  </p:childTnLst>
                                </p:cTn>
                              </p:par>
                              <p:par>
                                <p:cTn id="9" presetID="0" presetClass="path" presetSubtype="0" repeatCount="indefinite" accel="50000" decel="50000" autoRev="1" fill="hold" grpId="0" nodeType="withEffect">
                                  <p:stCondLst>
                                    <p:cond delay="0"/>
                                  </p:stCondLst>
                                  <p:endCondLst>
                                    <p:cond evt="onNext" delay="0">
                                      <p:tgtEl>
                                        <p:sldTgt/>
                                      </p:tgtEl>
                                    </p:cond>
                                  </p:endCondLst>
                                  <p:childTnLst>
                                    <p:animMotion origin="layout" path="M -2.5E-6 -6.66667E-6 L -0.08663 -0.24167 " pathEditMode="relative" ptsTypes="AA">
                                      <p:cBhvr>
                                        <p:cTn id="10" dur="500" fill="hold"/>
                                        <p:tgtEl>
                                          <p:spTgt spid="30724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9" grpId="0" animBg="1"/>
      <p:bldP spid="307240" grpId="0" animBg="1"/>
      <p:bldP spid="30724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01E42226-BA2F-4CDB-9672-C1939905CD50}" type="slidenum">
              <a:rPr lang="de-DE" sz="1200">
                <a:latin typeface="FrutigerNext LT Bold" pitchFamily="34" charset="0"/>
                <a:ea typeface="MS PGothic" pitchFamily="34" charset="-128"/>
              </a:rPr>
              <a:pPr eaLnBrk="0" hangingPunct="0">
                <a:lnSpc>
                  <a:spcPct val="85000"/>
                </a:lnSpc>
              </a:pPr>
              <a:t>23</a:t>
            </a:fld>
            <a:endParaRPr lang="en-GB" sz="1200">
              <a:latin typeface="FrutigerNext LT Bold" pitchFamily="34" charset="0"/>
              <a:ea typeface="MS PGothic" pitchFamily="34" charset="-128"/>
            </a:endParaRPr>
          </a:p>
        </p:txBody>
      </p:sp>
      <p:sp>
        <p:nvSpPr>
          <p:cNvPr id="54275" name="Rectangle 3"/>
          <p:cNvSpPr>
            <a:spLocks noGrp="1" noChangeArrowheads="1"/>
          </p:cNvSpPr>
          <p:nvPr>
            <p:ph type="body" idx="1"/>
          </p:nvPr>
        </p:nvSpPr>
        <p:spPr>
          <a:xfrm>
            <a:off x="152400" y="762000"/>
            <a:ext cx="8991600" cy="1196975"/>
          </a:xfrm>
        </p:spPr>
        <p:txBody>
          <a:bodyPr lIns="87817" tIns="43908" rIns="87817" bIns="43908"/>
          <a:lstStyle/>
          <a:p>
            <a:pPr lvl="1">
              <a:lnSpc>
                <a:spcPct val="115000"/>
              </a:lnSpc>
              <a:buFont typeface="Wingdings" pitchFamily="2" charset="2"/>
              <a:buNone/>
            </a:pPr>
            <a:r>
              <a:rPr lang="en-US" altLang="zh-CN" smtClean="0">
                <a:latin typeface="Calibri" pitchFamily="34" charset="0"/>
              </a:rPr>
              <a:t>	The UAP MRS is a service board of the UAP3300. It is primarily responsible for providing the media resources required for Announcement playing, IVR functions and voice recording.</a:t>
            </a:r>
          </a:p>
        </p:txBody>
      </p:sp>
      <p:pic>
        <p:nvPicPr>
          <p:cNvPr id="54276" name="Picture 4"/>
          <p:cNvPicPr>
            <a:picLocks noChangeAspect="1" noChangeArrowheads="1"/>
          </p:cNvPicPr>
          <p:nvPr/>
        </p:nvPicPr>
        <p:blipFill>
          <a:blip r:embed="rId3" cstate="print"/>
          <a:srcRect/>
          <a:stretch>
            <a:fillRect/>
          </a:stretch>
        </p:blipFill>
        <p:spPr bwMode="auto">
          <a:xfrm>
            <a:off x="681038" y="2057400"/>
            <a:ext cx="7777162" cy="884238"/>
          </a:xfrm>
          <a:prstGeom prst="rect">
            <a:avLst/>
          </a:prstGeom>
          <a:noFill/>
          <a:ln w="9525">
            <a:noFill/>
            <a:miter lim="800000"/>
            <a:headEnd/>
            <a:tailEnd/>
          </a:ln>
        </p:spPr>
      </p:pic>
      <p:sp>
        <p:nvSpPr>
          <p:cNvPr id="310288" name="AutoShape 16"/>
          <p:cNvSpPr>
            <a:spLocks noChangeArrowheads="1"/>
          </p:cNvSpPr>
          <p:nvPr/>
        </p:nvSpPr>
        <p:spPr bwMode="gray">
          <a:xfrm>
            <a:off x="381000" y="3048000"/>
            <a:ext cx="3362325" cy="2905125"/>
          </a:xfrm>
          <a:prstGeom prst="roundRect">
            <a:avLst>
              <a:gd name="adj" fmla="val 16667"/>
            </a:avLst>
          </a:prstGeom>
          <a:solidFill>
            <a:schemeClr val="accent1"/>
          </a:solidFill>
          <a:ln w="38100">
            <a:solidFill>
              <a:schemeClr val="bg1"/>
            </a:solidFill>
            <a:round/>
            <a:headEnd/>
            <a:tailEnd/>
          </a:ln>
          <a:effectLst>
            <a:outerShdw dist="107763" dir="2700000" algn="ctr" rotWithShape="0">
              <a:srgbClr val="808080">
                <a:alpha val="50000"/>
              </a:srgbClr>
            </a:outerShdw>
          </a:effectLst>
        </p:spPr>
        <p:txBody>
          <a:bodyPr wrap="none" anchor="ctr"/>
          <a:lstStyle/>
          <a:p>
            <a:pPr fontAlgn="t">
              <a:defRPr/>
            </a:pPr>
            <a:endParaRPr lang="en-US">
              <a:ea typeface="华文细黑" pitchFamily="2" charset="-122"/>
              <a:cs typeface="+mn-cs"/>
            </a:endParaRPr>
          </a:p>
        </p:txBody>
      </p:sp>
      <p:sp>
        <p:nvSpPr>
          <p:cNvPr id="54278" name="AutoShape 17"/>
          <p:cNvSpPr>
            <a:spLocks noChangeArrowheads="1"/>
          </p:cNvSpPr>
          <p:nvPr/>
        </p:nvSpPr>
        <p:spPr bwMode="gray">
          <a:xfrm>
            <a:off x="654050" y="3221038"/>
            <a:ext cx="2816225" cy="579437"/>
          </a:xfrm>
          <a:prstGeom prst="roundRect">
            <a:avLst>
              <a:gd name="adj" fmla="val 50000"/>
            </a:avLst>
          </a:prstGeom>
          <a:gradFill rotWithShape="1">
            <a:gsLst>
              <a:gs pos="0">
                <a:schemeClr val="bg1"/>
              </a:gs>
              <a:gs pos="100000">
                <a:schemeClr val="accent1"/>
              </a:gs>
            </a:gsLst>
            <a:lin ang="5400000" scaled="1"/>
          </a:gradFill>
          <a:ln w="9525">
            <a:noFill/>
            <a:round/>
            <a:headEnd/>
            <a:tailEnd/>
          </a:ln>
        </p:spPr>
        <p:txBody>
          <a:bodyPr wrap="none" anchor="ctr"/>
          <a:lstStyle/>
          <a:p>
            <a:pPr fontAlgn="t"/>
            <a:endParaRPr lang="en-US"/>
          </a:p>
        </p:txBody>
      </p:sp>
      <p:sp>
        <p:nvSpPr>
          <p:cNvPr id="310290" name="Text Box 18"/>
          <p:cNvSpPr txBox="1">
            <a:spLocks noChangeArrowheads="1"/>
          </p:cNvSpPr>
          <p:nvPr/>
        </p:nvSpPr>
        <p:spPr bwMode="auto">
          <a:xfrm>
            <a:off x="871538" y="3297238"/>
            <a:ext cx="2454275" cy="292100"/>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defRPr/>
            </a:pPr>
            <a:r>
              <a:rPr lang="en-US" altLang="zh-CN" sz="1400">
                <a:effectLst>
                  <a:outerShdw blurRad="38100" dist="38100" dir="2700000" algn="tl">
                    <a:srgbClr val="C0C0C0"/>
                  </a:outerShdw>
                </a:effectLst>
                <a:ea typeface="华文细黑" pitchFamily="2" charset="-122"/>
                <a:cs typeface="+mn-cs"/>
              </a:rPr>
              <a:t>MRS Board Function</a:t>
            </a:r>
            <a:endParaRPr lang="zh-CN" altLang="en-US" sz="1400">
              <a:effectLst>
                <a:outerShdw blurRad="38100" dist="38100" dir="2700000" algn="tl">
                  <a:srgbClr val="C0C0C0"/>
                </a:outerShdw>
              </a:effectLst>
              <a:ea typeface="华文细黑" pitchFamily="2" charset="-122"/>
              <a:cs typeface="+mn-cs"/>
            </a:endParaRPr>
          </a:p>
        </p:txBody>
      </p:sp>
      <p:sp>
        <p:nvSpPr>
          <p:cNvPr id="310291" name="Text Box 19"/>
          <p:cNvSpPr txBox="1">
            <a:spLocks noChangeArrowheads="1"/>
          </p:cNvSpPr>
          <p:nvPr/>
        </p:nvSpPr>
        <p:spPr bwMode="auto">
          <a:xfrm>
            <a:off x="671513" y="3724275"/>
            <a:ext cx="2906712" cy="2022475"/>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buFontTx/>
              <a:buChar char="•"/>
              <a:defRPr/>
            </a:pPr>
            <a:r>
              <a:rPr lang="zh-CN" altLang="en-US" sz="1500">
                <a:effectLst>
                  <a:outerShdw blurRad="38100" dist="38100" dir="2700000" algn="tl">
                    <a:srgbClr val="C0C0C0"/>
                  </a:outerShdw>
                </a:effectLst>
                <a:ea typeface="华文细黑" pitchFamily="2" charset="-122"/>
                <a:cs typeface="+mn-cs"/>
              </a:rPr>
              <a:t> </a:t>
            </a:r>
            <a:r>
              <a:rPr lang="en-US" altLang="zh-CN" sz="1500">
                <a:effectLst>
                  <a:outerShdw blurRad="38100" dist="38100" dir="2700000" algn="tl">
                    <a:srgbClr val="C0C0C0"/>
                  </a:outerShdw>
                </a:effectLst>
                <a:ea typeface="华文细黑" pitchFamily="2" charset="-122"/>
                <a:cs typeface="+mn-cs"/>
              </a:rPr>
              <a:t>Announcement playing</a:t>
            </a:r>
          </a:p>
          <a:p>
            <a:pPr defTabSz="801688" fontAlgn="t">
              <a:spcBef>
                <a:spcPct val="50000"/>
              </a:spcBef>
              <a:buFontTx/>
              <a:buChar char="•"/>
              <a:defRPr/>
            </a:pPr>
            <a:r>
              <a:rPr lang="en-US" altLang="zh-CN" sz="1500">
                <a:effectLst>
                  <a:outerShdw blurRad="38100" dist="38100" dir="2700000" algn="tl">
                    <a:srgbClr val="C0C0C0"/>
                  </a:outerShdw>
                </a:effectLst>
                <a:ea typeface="华文细黑" pitchFamily="2" charset="-122"/>
                <a:cs typeface="+mn-cs"/>
              </a:rPr>
              <a:t> Digit Collection</a:t>
            </a:r>
          </a:p>
          <a:p>
            <a:pPr defTabSz="801688" fontAlgn="t">
              <a:spcBef>
                <a:spcPct val="50000"/>
              </a:spcBef>
              <a:buFontTx/>
              <a:buChar char="•"/>
              <a:defRPr/>
            </a:pPr>
            <a:r>
              <a:rPr lang="en-US" altLang="zh-CN" sz="1500">
                <a:effectLst>
                  <a:outerShdw blurRad="38100" dist="38100" dir="2700000" algn="tl">
                    <a:srgbClr val="C0C0C0"/>
                  </a:outerShdw>
                </a:effectLst>
                <a:ea typeface="华文细黑" pitchFamily="2" charset="-122"/>
                <a:cs typeface="+mn-cs"/>
              </a:rPr>
              <a:t> Voice recording</a:t>
            </a:r>
            <a:endParaRPr lang="zh-CN" altLang="en-US" sz="1500">
              <a:effectLst>
                <a:outerShdw blurRad="38100" dist="38100" dir="2700000" algn="tl">
                  <a:srgbClr val="C0C0C0"/>
                </a:outerShdw>
              </a:effectLst>
              <a:ea typeface="华文细黑" pitchFamily="2" charset="-122"/>
              <a:cs typeface="+mn-cs"/>
            </a:endParaRPr>
          </a:p>
          <a:p>
            <a:pPr defTabSz="801688" fontAlgn="t">
              <a:spcBef>
                <a:spcPct val="50000"/>
              </a:spcBef>
              <a:buFontTx/>
              <a:buChar char="•"/>
              <a:defRPr/>
            </a:pPr>
            <a:r>
              <a:rPr lang="zh-CN" altLang="en-US" sz="1500">
                <a:effectLst>
                  <a:outerShdw blurRad="38100" dist="38100" dir="2700000" algn="tl">
                    <a:srgbClr val="C0C0C0"/>
                  </a:outerShdw>
                </a:effectLst>
                <a:ea typeface="华文细黑" pitchFamily="2" charset="-122"/>
                <a:cs typeface="+mn-cs"/>
              </a:rPr>
              <a:t> </a:t>
            </a:r>
            <a:r>
              <a:rPr lang="en-US" altLang="zh-CN" sz="1500">
                <a:effectLst>
                  <a:outerShdw blurRad="38100" dist="38100" dir="2700000" algn="tl">
                    <a:srgbClr val="C0C0C0"/>
                  </a:outerShdw>
                </a:effectLst>
                <a:ea typeface="华文细黑" pitchFamily="2" charset="-122"/>
                <a:cs typeface="+mn-cs"/>
              </a:rPr>
              <a:t>Fax ability</a:t>
            </a:r>
            <a:r>
              <a:rPr lang="zh-CN" altLang="en-US" sz="1500">
                <a:effectLst>
                  <a:outerShdw blurRad="38100" dist="38100" dir="2700000" algn="tl">
                    <a:srgbClr val="C0C0C0"/>
                  </a:outerShdw>
                </a:effectLst>
                <a:ea typeface="华文细黑" pitchFamily="2" charset="-122"/>
                <a:cs typeface="+mn-cs"/>
              </a:rPr>
              <a:t>（</a:t>
            </a:r>
            <a:r>
              <a:rPr lang="en-US" altLang="zh-CN" sz="1500">
                <a:effectLst>
                  <a:outerShdw blurRad="38100" dist="38100" dir="2700000" algn="tl">
                    <a:srgbClr val="C0C0C0"/>
                  </a:outerShdw>
                </a:effectLst>
                <a:ea typeface="华文细黑" pitchFamily="2" charset="-122"/>
                <a:cs typeface="+mn-cs"/>
              </a:rPr>
              <a:t>T30.T38)</a:t>
            </a:r>
          </a:p>
          <a:p>
            <a:pPr defTabSz="801688" fontAlgn="t">
              <a:spcBef>
                <a:spcPct val="50000"/>
              </a:spcBef>
              <a:buFontTx/>
              <a:buChar char="•"/>
              <a:defRPr/>
            </a:pPr>
            <a:r>
              <a:rPr lang="en-US" altLang="zh-CN" sz="1500">
                <a:effectLst>
                  <a:outerShdw blurRad="38100" dist="38100" dir="2700000" algn="tl">
                    <a:srgbClr val="C0C0C0"/>
                  </a:outerShdw>
                </a:effectLst>
                <a:ea typeface="华文细黑" pitchFamily="2" charset="-122"/>
                <a:cs typeface="+mn-cs"/>
              </a:rPr>
              <a:t> TTS/ASR integration ability</a:t>
            </a:r>
            <a:endParaRPr lang="zh-CN" altLang="en-US" sz="1500">
              <a:effectLst>
                <a:outerShdw blurRad="38100" dist="38100" dir="2700000" algn="tl">
                  <a:srgbClr val="C0C0C0"/>
                </a:outerShdw>
              </a:effectLst>
              <a:ea typeface="华文细黑" pitchFamily="2" charset="-122"/>
              <a:cs typeface="+mn-cs"/>
            </a:endParaRPr>
          </a:p>
          <a:p>
            <a:pPr defTabSz="801688" fontAlgn="t">
              <a:spcBef>
                <a:spcPct val="50000"/>
              </a:spcBef>
              <a:buFontTx/>
              <a:buChar char="•"/>
              <a:defRPr/>
            </a:pPr>
            <a:r>
              <a:rPr lang="en-US" altLang="zh-CN" sz="1500">
                <a:effectLst>
                  <a:outerShdw blurRad="38100" dist="38100" dir="2700000" algn="tl">
                    <a:srgbClr val="C0C0C0"/>
                  </a:outerShdw>
                </a:effectLst>
                <a:ea typeface="华文细黑" pitchFamily="2" charset="-122"/>
                <a:cs typeface="+mn-cs"/>
              </a:rPr>
              <a:t> Outbound detection ability</a:t>
            </a:r>
          </a:p>
        </p:txBody>
      </p:sp>
      <p:sp>
        <p:nvSpPr>
          <p:cNvPr id="54281" name="AutoShape 22"/>
          <p:cNvSpPr>
            <a:spLocks noChangeArrowheads="1"/>
          </p:cNvSpPr>
          <p:nvPr/>
        </p:nvSpPr>
        <p:spPr bwMode="gray">
          <a:xfrm>
            <a:off x="5105400" y="4191000"/>
            <a:ext cx="3686175" cy="569913"/>
          </a:xfrm>
          <a:prstGeom prst="roundRect">
            <a:avLst>
              <a:gd name="adj" fmla="val 50000"/>
            </a:avLst>
          </a:prstGeom>
          <a:gradFill rotWithShape="1">
            <a:gsLst>
              <a:gs pos="0">
                <a:srgbClr val="BBE0E3"/>
              </a:gs>
              <a:gs pos="100000">
                <a:srgbClr val="FBFDFD"/>
              </a:gs>
            </a:gsLst>
            <a:lin ang="0" scaled="1"/>
          </a:gradFill>
          <a:ln w="38100" algn="ctr">
            <a:solidFill>
              <a:srgbClr val="808080"/>
            </a:solidFill>
            <a:round/>
            <a:headEnd/>
            <a:tailEnd/>
          </a:ln>
        </p:spPr>
        <p:txBody>
          <a:bodyPr anchor="ctr"/>
          <a:lstStyle/>
          <a:p>
            <a:pPr eaLnBrk="0" fontAlgn="t" hangingPunct="0"/>
            <a:r>
              <a:rPr lang="en-US" altLang="zh-CN" sz="1200">
                <a:solidFill>
                  <a:srgbClr val="000000"/>
                </a:solidFill>
                <a:ea typeface="SimSun" pitchFamily="2" charset="-122"/>
              </a:rPr>
              <a:t>One UAP3300 supports a maximum of 6 MRS boards MRS boards work in load balancing mode.</a:t>
            </a:r>
          </a:p>
        </p:txBody>
      </p:sp>
      <p:sp>
        <p:nvSpPr>
          <p:cNvPr id="54282" name="AutoShape 23"/>
          <p:cNvSpPr>
            <a:spLocks noChangeArrowheads="1"/>
          </p:cNvSpPr>
          <p:nvPr/>
        </p:nvSpPr>
        <p:spPr bwMode="gray">
          <a:xfrm>
            <a:off x="5105400" y="4800600"/>
            <a:ext cx="3733800" cy="685800"/>
          </a:xfrm>
          <a:prstGeom prst="roundRect">
            <a:avLst>
              <a:gd name="adj" fmla="val 50000"/>
            </a:avLst>
          </a:prstGeom>
          <a:gradFill rotWithShape="1">
            <a:gsLst>
              <a:gs pos="0">
                <a:srgbClr val="CBFEAE"/>
              </a:gs>
              <a:gs pos="100000">
                <a:srgbClr val="FCFFFA"/>
              </a:gs>
            </a:gsLst>
            <a:lin ang="0" scaled="1"/>
          </a:gradFill>
          <a:ln w="38100" algn="ctr">
            <a:solidFill>
              <a:srgbClr val="808080"/>
            </a:solidFill>
            <a:round/>
            <a:headEnd/>
            <a:tailEnd/>
          </a:ln>
        </p:spPr>
        <p:txBody>
          <a:bodyPr anchor="ctr"/>
          <a:lstStyle/>
          <a:p>
            <a:pPr eaLnBrk="0" fontAlgn="t" hangingPunct="0"/>
            <a:r>
              <a:rPr lang="en-US" altLang="zh-CN" sz="1200">
                <a:solidFill>
                  <a:srgbClr val="000000"/>
                </a:solidFill>
                <a:ea typeface="SimSun" pitchFamily="2" charset="-122"/>
              </a:rPr>
              <a:t>Each MRS board provides 120 voice resources that can  be used for IVR or voice recording or fax receiving and sending</a:t>
            </a:r>
          </a:p>
        </p:txBody>
      </p:sp>
      <p:sp>
        <p:nvSpPr>
          <p:cNvPr id="54283" name="AutoShape 24"/>
          <p:cNvSpPr>
            <a:spLocks noChangeArrowheads="1"/>
          </p:cNvSpPr>
          <p:nvPr/>
        </p:nvSpPr>
        <p:spPr bwMode="gray">
          <a:xfrm>
            <a:off x="5105400" y="3657600"/>
            <a:ext cx="3605213" cy="450850"/>
          </a:xfrm>
          <a:prstGeom prst="roundRect">
            <a:avLst>
              <a:gd name="adj" fmla="val 50000"/>
            </a:avLst>
          </a:prstGeom>
          <a:gradFill rotWithShape="1">
            <a:gsLst>
              <a:gs pos="0">
                <a:srgbClr val="BBE0E3"/>
              </a:gs>
              <a:gs pos="100000">
                <a:srgbClr val="FBFDFD"/>
              </a:gs>
            </a:gsLst>
            <a:lin ang="0" scaled="1"/>
          </a:gradFill>
          <a:ln w="38100" algn="ctr">
            <a:solidFill>
              <a:srgbClr val="808080"/>
            </a:solidFill>
            <a:round/>
            <a:headEnd/>
            <a:tailEnd/>
          </a:ln>
        </p:spPr>
        <p:txBody>
          <a:bodyPr wrap="none" anchor="ctr"/>
          <a:lstStyle/>
          <a:p>
            <a:pPr eaLnBrk="0" fontAlgn="t" hangingPunct="0"/>
            <a:r>
              <a:rPr lang="en-US" altLang="zh-CN" sz="1200">
                <a:solidFill>
                  <a:srgbClr val="000000"/>
                </a:solidFill>
                <a:ea typeface="SimSun" pitchFamily="2" charset="-122"/>
              </a:rPr>
              <a:t>It connects to external network through MCU.</a:t>
            </a:r>
            <a:endParaRPr lang="zh-CN" altLang="en-US" sz="1200">
              <a:solidFill>
                <a:srgbClr val="000000"/>
              </a:solidFill>
              <a:ea typeface="SimSun" pitchFamily="2" charset="-122"/>
            </a:endParaRPr>
          </a:p>
        </p:txBody>
      </p:sp>
      <p:sp>
        <p:nvSpPr>
          <p:cNvPr id="54284" name="AutoShape 25"/>
          <p:cNvSpPr>
            <a:spLocks noChangeArrowheads="1"/>
          </p:cNvSpPr>
          <p:nvPr/>
        </p:nvSpPr>
        <p:spPr bwMode="gray">
          <a:xfrm>
            <a:off x="5105400" y="3124200"/>
            <a:ext cx="3657600" cy="450850"/>
          </a:xfrm>
          <a:prstGeom prst="roundRect">
            <a:avLst>
              <a:gd name="adj" fmla="val 50000"/>
            </a:avLst>
          </a:prstGeom>
          <a:gradFill rotWithShape="1">
            <a:gsLst>
              <a:gs pos="0">
                <a:srgbClr val="CBFEAE"/>
              </a:gs>
              <a:gs pos="100000">
                <a:srgbClr val="FCFFFA"/>
              </a:gs>
            </a:gsLst>
            <a:lin ang="0" scaled="1"/>
          </a:gradFill>
          <a:ln w="38100" algn="ctr">
            <a:solidFill>
              <a:srgbClr val="808080"/>
            </a:solidFill>
            <a:round/>
            <a:headEnd/>
            <a:tailEnd/>
          </a:ln>
        </p:spPr>
        <p:txBody>
          <a:bodyPr wrap="none" anchor="ctr"/>
          <a:lstStyle/>
          <a:p>
            <a:pPr eaLnBrk="0" fontAlgn="t" hangingPunct="0"/>
            <a:r>
              <a:rPr lang="en-US" altLang="zh-CN" sz="1200">
                <a:solidFill>
                  <a:srgbClr val="000000"/>
                </a:solidFill>
                <a:ea typeface="SimSun" pitchFamily="2" charset="-122"/>
              </a:rPr>
              <a:t>It is controlled by CTI platform and MCU</a:t>
            </a:r>
          </a:p>
        </p:txBody>
      </p:sp>
      <p:sp>
        <p:nvSpPr>
          <p:cNvPr id="54285" name="AutoShape 26"/>
          <p:cNvSpPr>
            <a:spLocks noChangeArrowheads="1"/>
          </p:cNvSpPr>
          <p:nvPr/>
        </p:nvSpPr>
        <p:spPr bwMode="gray">
          <a:xfrm>
            <a:off x="5153025" y="5562600"/>
            <a:ext cx="3686175" cy="569913"/>
          </a:xfrm>
          <a:prstGeom prst="roundRect">
            <a:avLst>
              <a:gd name="adj" fmla="val 50000"/>
            </a:avLst>
          </a:prstGeom>
          <a:gradFill rotWithShape="1">
            <a:gsLst>
              <a:gs pos="0">
                <a:srgbClr val="BBE0E3"/>
              </a:gs>
              <a:gs pos="100000">
                <a:srgbClr val="FBFDFD"/>
              </a:gs>
            </a:gsLst>
            <a:lin ang="0" scaled="1"/>
          </a:gradFill>
          <a:ln w="38100" algn="ctr">
            <a:solidFill>
              <a:srgbClr val="808080"/>
            </a:solidFill>
            <a:round/>
            <a:headEnd/>
            <a:tailEnd/>
          </a:ln>
        </p:spPr>
        <p:txBody>
          <a:bodyPr anchor="ctr"/>
          <a:lstStyle/>
          <a:p>
            <a:pPr eaLnBrk="0" fontAlgn="t" hangingPunct="0"/>
            <a:r>
              <a:rPr lang="en-US" altLang="zh-CN" sz="1200">
                <a:solidFill>
                  <a:srgbClr val="000000"/>
                </a:solidFill>
                <a:ea typeface="SimSun" pitchFamily="2" charset="-122"/>
              </a:rPr>
              <a:t>MRS boards support hot plugging for seamless expansion</a:t>
            </a:r>
          </a:p>
        </p:txBody>
      </p:sp>
      <p:sp>
        <p:nvSpPr>
          <p:cNvPr id="15"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spcBef>
                <a:spcPts val="0"/>
              </a:spcBef>
              <a:spcAft>
                <a:spcPts val="0"/>
              </a:spcAft>
              <a:defRPr/>
            </a:pPr>
            <a:r>
              <a:rPr lang="en-US" altLang="zh-CN" sz="3200" b="1" kern="0"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UAP3300 – MRS (Media Resource Server)</a:t>
            </a:r>
            <a:endParaRPr lang="en-US" altLang="zh-CN" sz="3200" b="1"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54287" name="Picture 4" descr="总结 copy"/>
          <p:cNvPicPr>
            <a:picLocks noChangeAspect="1" noChangeArrowheads="1"/>
          </p:cNvPicPr>
          <p:nvPr/>
        </p:nvPicPr>
        <p:blipFill>
          <a:blip r:embed="rId4"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ECAD70B2-0AE5-49FF-92D1-2DB1982DB083}" type="slidenum">
              <a:rPr lang="de-DE" sz="1200">
                <a:latin typeface="FrutigerNext LT Bold" pitchFamily="34" charset="0"/>
                <a:ea typeface="MS PGothic" pitchFamily="34" charset="-128"/>
              </a:rPr>
              <a:pPr eaLnBrk="0" hangingPunct="0">
                <a:lnSpc>
                  <a:spcPct val="85000"/>
                </a:lnSpc>
              </a:pPr>
              <a:t>24</a:t>
            </a:fld>
            <a:endParaRPr lang="en-GB" sz="1200">
              <a:latin typeface="FrutigerNext LT Bold" pitchFamily="34" charset="0"/>
              <a:ea typeface="MS PGothic" pitchFamily="34" charset="-128"/>
            </a:endParaRPr>
          </a:p>
        </p:txBody>
      </p:sp>
      <p:sp>
        <p:nvSpPr>
          <p:cNvPr id="55299" name="Rectangle 2"/>
          <p:cNvSpPr>
            <a:spLocks noChangeArrowheads="1"/>
          </p:cNvSpPr>
          <p:nvPr/>
        </p:nvSpPr>
        <p:spPr bwMode="auto">
          <a:xfrm>
            <a:off x="179388" y="2554288"/>
            <a:ext cx="3887787" cy="2519362"/>
          </a:xfrm>
          <a:prstGeom prst="rect">
            <a:avLst/>
          </a:prstGeom>
          <a:solidFill>
            <a:schemeClr val="bg2">
              <a:alpha val="18823"/>
            </a:schemeClr>
          </a:solidFill>
          <a:ln w="25400" algn="ctr">
            <a:noFill/>
            <a:prstDash val="dash"/>
            <a:miter lim="800000"/>
            <a:headEnd/>
            <a:tailEnd/>
          </a:ln>
        </p:spPr>
        <p:txBody>
          <a:bodyPr lIns="79200" tIns="39600" rIns="79200" bIns="39600" anchor="ctr">
            <a:spAutoFit/>
          </a:bodyPr>
          <a:lstStyle/>
          <a:p>
            <a:pPr fontAlgn="t"/>
            <a:endParaRPr lang="en-US"/>
          </a:p>
        </p:txBody>
      </p:sp>
      <p:grpSp>
        <p:nvGrpSpPr>
          <p:cNvPr id="55300" name="Group 4"/>
          <p:cNvGrpSpPr>
            <a:grpSpLocks/>
          </p:cNvGrpSpPr>
          <p:nvPr/>
        </p:nvGrpSpPr>
        <p:grpSpPr bwMode="auto">
          <a:xfrm>
            <a:off x="323850" y="1171575"/>
            <a:ext cx="1152525" cy="433388"/>
            <a:chOff x="2132" y="672"/>
            <a:chExt cx="1008" cy="348"/>
          </a:xfrm>
        </p:grpSpPr>
        <p:pic>
          <p:nvPicPr>
            <p:cNvPr id="55365" name="Picture 5" descr="003"/>
            <p:cNvPicPr>
              <a:picLocks noChangeAspect="1" noChangeArrowheads="1"/>
            </p:cNvPicPr>
            <p:nvPr/>
          </p:nvPicPr>
          <p:blipFill>
            <a:blip r:embed="rId2" cstate="print">
              <a:clrChange>
                <a:clrFrom>
                  <a:srgbClr val="FFFFFF"/>
                </a:clrFrom>
                <a:clrTo>
                  <a:srgbClr val="FFFFFF">
                    <a:alpha val="0"/>
                  </a:srgbClr>
                </a:clrTo>
              </a:clrChange>
              <a:lum bright="-12000"/>
            </a:blip>
            <a:srcRect/>
            <a:stretch>
              <a:fillRect/>
            </a:stretch>
          </p:blipFill>
          <p:spPr bwMode="auto">
            <a:xfrm>
              <a:off x="2132" y="768"/>
              <a:ext cx="1008" cy="252"/>
            </a:xfrm>
            <a:prstGeom prst="rect">
              <a:avLst/>
            </a:prstGeom>
            <a:noFill/>
            <a:ln w="9525">
              <a:noFill/>
              <a:miter lim="800000"/>
              <a:headEnd/>
              <a:tailEnd/>
            </a:ln>
          </p:spPr>
        </p:pic>
        <p:sp>
          <p:nvSpPr>
            <p:cNvPr id="55366" name="Line 6"/>
            <p:cNvSpPr>
              <a:spLocks noChangeShapeType="1"/>
            </p:cNvSpPr>
            <p:nvPr/>
          </p:nvSpPr>
          <p:spPr bwMode="auto">
            <a:xfrm flipH="1">
              <a:off x="2382" y="828"/>
              <a:ext cx="353" cy="0"/>
            </a:xfrm>
            <a:prstGeom prst="line">
              <a:avLst/>
            </a:prstGeom>
            <a:noFill/>
            <a:ln w="9525">
              <a:solidFill>
                <a:schemeClr val="tx1"/>
              </a:solidFill>
              <a:round/>
              <a:headEnd/>
              <a:tailEnd/>
            </a:ln>
          </p:spPr>
          <p:txBody>
            <a:bodyPr/>
            <a:lstStyle/>
            <a:p>
              <a:endParaRPr lang="en-US"/>
            </a:p>
          </p:txBody>
        </p:sp>
        <p:sp>
          <p:nvSpPr>
            <p:cNvPr id="55367" name="Line 7"/>
            <p:cNvSpPr>
              <a:spLocks noChangeShapeType="1"/>
            </p:cNvSpPr>
            <p:nvPr/>
          </p:nvSpPr>
          <p:spPr bwMode="auto">
            <a:xfrm flipV="1">
              <a:off x="2465" y="761"/>
              <a:ext cx="0" cy="67"/>
            </a:xfrm>
            <a:prstGeom prst="line">
              <a:avLst/>
            </a:prstGeom>
            <a:noFill/>
            <a:ln w="9525">
              <a:solidFill>
                <a:schemeClr val="tx1"/>
              </a:solidFill>
              <a:round/>
              <a:headEnd/>
              <a:tailEnd/>
            </a:ln>
          </p:spPr>
          <p:txBody>
            <a:bodyPr/>
            <a:lstStyle/>
            <a:p>
              <a:endParaRPr lang="en-US"/>
            </a:p>
          </p:txBody>
        </p:sp>
        <p:sp>
          <p:nvSpPr>
            <p:cNvPr id="55368" name="Line 8"/>
            <p:cNvSpPr>
              <a:spLocks noChangeShapeType="1"/>
            </p:cNvSpPr>
            <p:nvPr/>
          </p:nvSpPr>
          <p:spPr bwMode="auto">
            <a:xfrm flipV="1">
              <a:off x="2619" y="739"/>
              <a:ext cx="0" cy="89"/>
            </a:xfrm>
            <a:prstGeom prst="line">
              <a:avLst/>
            </a:prstGeom>
            <a:noFill/>
            <a:ln w="9525">
              <a:solidFill>
                <a:schemeClr val="tx1"/>
              </a:solidFill>
              <a:round/>
              <a:headEnd/>
              <a:tailEnd/>
            </a:ln>
          </p:spPr>
          <p:txBody>
            <a:bodyPr/>
            <a:lstStyle/>
            <a:p>
              <a:endParaRPr lang="en-US"/>
            </a:p>
          </p:txBody>
        </p:sp>
        <p:sp>
          <p:nvSpPr>
            <p:cNvPr id="55369" name="Line 9"/>
            <p:cNvSpPr>
              <a:spLocks noChangeShapeType="1"/>
            </p:cNvSpPr>
            <p:nvPr/>
          </p:nvSpPr>
          <p:spPr bwMode="auto">
            <a:xfrm>
              <a:off x="2530" y="828"/>
              <a:ext cx="0" cy="89"/>
            </a:xfrm>
            <a:prstGeom prst="line">
              <a:avLst/>
            </a:prstGeom>
            <a:noFill/>
            <a:ln w="9525">
              <a:solidFill>
                <a:schemeClr val="tx1"/>
              </a:solidFill>
              <a:round/>
              <a:headEnd/>
              <a:tailEnd/>
            </a:ln>
          </p:spPr>
          <p:txBody>
            <a:bodyPr/>
            <a:lstStyle/>
            <a:p>
              <a:endParaRPr lang="en-US"/>
            </a:p>
          </p:txBody>
        </p:sp>
        <p:pic>
          <p:nvPicPr>
            <p:cNvPr id="55370" name="Picture 10" descr="PC Blue"/>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76" y="678"/>
              <a:ext cx="112" cy="111"/>
            </a:xfrm>
            <a:prstGeom prst="rect">
              <a:avLst/>
            </a:prstGeom>
            <a:noFill/>
            <a:ln w="9525">
              <a:noFill/>
              <a:miter lim="800000"/>
              <a:headEnd/>
              <a:tailEnd/>
            </a:ln>
          </p:spPr>
        </p:pic>
        <p:grpSp>
          <p:nvGrpSpPr>
            <p:cNvPr id="55371" name="Group 11"/>
            <p:cNvGrpSpPr>
              <a:grpSpLocks/>
            </p:cNvGrpSpPr>
            <p:nvPr/>
          </p:nvGrpSpPr>
          <p:grpSpPr bwMode="auto">
            <a:xfrm>
              <a:off x="2688" y="672"/>
              <a:ext cx="291" cy="307"/>
              <a:chOff x="2256" y="2419"/>
              <a:chExt cx="336" cy="355"/>
            </a:xfrm>
          </p:grpSpPr>
          <p:pic>
            <p:nvPicPr>
              <p:cNvPr id="55374" name="Picture 12" descr="fuwuqi"/>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352" y="2419"/>
                <a:ext cx="240" cy="317"/>
              </a:xfrm>
              <a:prstGeom prst="rect">
                <a:avLst/>
              </a:prstGeom>
              <a:noFill/>
              <a:ln w="9525">
                <a:noFill/>
                <a:miter lim="800000"/>
                <a:headEnd/>
                <a:tailEnd/>
              </a:ln>
            </p:spPr>
          </p:pic>
          <p:grpSp>
            <p:nvGrpSpPr>
              <p:cNvPr id="55375" name="Group 13"/>
              <p:cNvGrpSpPr>
                <a:grpSpLocks/>
              </p:cNvGrpSpPr>
              <p:nvPr/>
            </p:nvGrpSpPr>
            <p:grpSpPr bwMode="auto">
              <a:xfrm>
                <a:off x="2256" y="2544"/>
                <a:ext cx="211" cy="230"/>
                <a:chOff x="4896" y="1968"/>
                <a:chExt cx="672" cy="651"/>
              </a:xfrm>
            </p:grpSpPr>
            <p:pic>
              <p:nvPicPr>
                <p:cNvPr id="55376" name="Picture 14" descr="整套电脑-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896" y="1968"/>
                  <a:ext cx="672" cy="651"/>
                </a:xfrm>
                <a:prstGeom prst="rect">
                  <a:avLst/>
                </a:prstGeom>
                <a:noFill/>
                <a:ln w="9525">
                  <a:noFill/>
                  <a:miter lim="800000"/>
                  <a:headEnd/>
                  <a:tailEnd/>
                </a:ln>
              </p:spPr>
            </p:pic>
            <p:pic>
              <p:nvPicPr>
                <p:cNvPr id="55377" name="Picture 15"/>
                <p:cNvPicPr>
                  <a:picLocks noChangeAspect="1" noChangeArrowheads="1"/>
                </p:cNvPicPr>
                <p:nvPr/>
              </p:nvPicPr>
              <p:blipFill>
                <a:blip r:embed="rId6" cstate="print"/>
                <a:srcRect/>
                <a:stretch>
                  <a:fillRect/>
                </a:stretch>
              </p:blipFill>
              <p:spPr bwMode="auto">
                <a:xfrm>
                  <a:off x="5056" y="2076"/>
                  <a:ext cx="328" cy="236"/>
                </a:xfrm>
                <a:prstGeom prst="rect">
                  <a:avLst/>
                </a:prstGeom>
                <a:solidFill>
                  <a:schemeClr val="bg1"/>
                </a:solidFill>
                <a:ln w="12700">
                  <a:noFill/>
                  <a:miter lim="800000"/>
                  <a:headEnd/>
                  <a:tailEnd/>
                </a:ln>
              </p:spPr>
            </p:pic>
          </p:grpSp>
        </p:grpSp>
        <p:pic>
          <p:nvPicPr>
            <p:cNvPr id="55372" name="Picture 16" descr="PC Blue"/>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16" y="672"/>
              <a:ext cx="112" cy="111"/>
            </a:xfrm>
            <a:prstGeom prst="rect">
              <a:avLst/>
            </a:prstGeom>
            <a:noFill/>
            <a:ln w="9525">
              <a:noFill/>
              <a:miter lim="800000"/>
              <a:headEnd/>
              <a:tailEnd/>
            </a:ln>
          </p:spPr>
        </p:pic>
        <p:pic>
          <p:nvPicPr>
            <p:cNvPr id="55373" name="Picture 17" descr="PC Blue"/>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68" y="864"/>
              <a:ext cx="112" cy="111"/>
            </a:xfrm>
            <a:prstGeom prst="rect">
              <a:avLst/>
            </a:prstGeom>
            <a:noFill/>
            <a:ln w="9525">
              <a:noFill/>
              <a:miter lim="800000"/>
              <a:headEnd/>
              <a:tailEnd/>
            </a:ln>
          </p:spPr>
        </p:pic>
      </p:grpSp>
      <p:sp>
        <p:nvSpPr>
          <p:cNvPr id="55301" name="Text Box 18"/>
          <p:cNvSpPr txBox="1">
            <a:spLocks noChangeArrowheads="1"/>
          </p:cNvSpPr>
          <p:nvPr/>
        </p:nvSpPr>
        <p:spPr bwMode="auto">
          <a:xfrm>
            <a:off x="323850" y="1704975"/>
            <a:ext cx="1093788" cy="444500"/>
          </a:xfrm>
          <a:prstGeom prst="rect">
            <a:avLst/>
          </a:prstGeom>
          <a:noFill/>
          <a:ln w="9525" algn="ctr">
            <a:noFill/>
            <a:miter lim="800000"/>
            <a:headEnd/>
            <a:tailEnd/>
          </a:ln>
        </p:spPr>
        <p:txBody>
          <a:bodyPr lIns="79200" tIns="39600" rIns="79200" bIns="39600">
            <a:spAutoFit/>
          </a:bodyPr>
          <a:lstStyle/>
          <a:p>
            <a:pPr defTabSz="801688" fontAlgn="t">
              <a:spcBef>
                <a:spcPct val="50000"/>
              </a:spcBef>
            </a:pPr>
            <a:r>
              <a:rPr lang="en-US" altLang="zh-CN" sz="1200"/>
              <a:t>Call Center Platform</a:t>
            </a:r>
          </a:p>
        </p:txBody>
      </p:sp>
      <p:sp>
        <p:nvSpPr>
          <p:cNvPr id="55302" name="Text Box 19"/>
          <p:cNvSpPr txBox="1">
            <a:spLocks noChangeArrowheads="1"/>
          </p:cNvSpPr>
          <p:nvPr/>
        </p:nvSpPr>
        <p:spPr bwMode="auto">
          <a:xfrm>
            <a:off x="179388" y="2732088"/>
            <a:ext cx="792162" cy="444500"/>
          </a:xfrm>
          <a:prstGeom prst="rect">
            <a:avLst/>
          </a:prstGeom>
          <a:noFill/>
          <a:ln w="9525" algn="ctr">
            <a:noFill/>
            <a:miter lim="800000"/>
            <a:headEnd/>
            <a:tailEnd/>
          </a:ln>
        </p:spPr>
        <p:txBody>
          <a:bodyPr lIns="79200" tIns="39600" rIns="79200" bIns="39600">
            <a:spAutoFit/>
          </a:bodyPr>
          <a:lstStyle/>
          <a:p>
            <a:pPr defTabSz="801688" fontAlgn="t">
              <a:spcBef>
                <a:spcPct val="50000"/>
              </a:spcBef>
            </a:pPr>
            <a:r>
              <a:rPr lang="en-US" altLang="zh-CN" sz="1200"/>
              <a:t>MCU Board</a:t>
            </a:r>
            <a:endParaRPr lang="zh-CN" altLang="en-US" sz="1200"/>
          </a:p>
        </p:txBody>
      </p:sp>
      <p:sp>
        <p:nvSpPr>
          <p:cNvPr id="55303" name="Text Box 20"/>
          <p:cNvSpPr txBox="1">
            <a:spLocks noChangeArrowheads="1"/>
          </p:cNvSpPr>
          <p:nvPr/>
        </p:nvSpPr>
        <p:spPr bwMode="auto">
          <a:xfrm>
            <a:off x="165100" y="3560763"/>
            <a:ext cx="1036638" cy="261937"/>
          </a:xfrm>
          <a:prstGeom prst="rect">
            <a:avLst/>
          </a:prstGeom>
          <a:noFill/>
          <a:ln w="9525" algn="ctr">
            <a:noFill/>
            <a:miter lim="800000"/>
            <a:headEnd/>
            <a:tailEnd/>
          </a:ln>
        </p:spPr>
        <p:txBody>
          <a:bodyPr lIns="79200" tIns="39600" rIns="79200" bIns="39600">
            <a:spAutoFit/>
          </a:bodyPr>
          <a:lstStyle/>
          <a:p>
            <a:pPr defTabSz="801688" fontAlgn="t">
              <a:spcBef>
                <a:spcPct val="50000"/>
              </a:spcBef>
            </a:pPr>
            <a:r>
              <a:rPr lang="en-US" altLang="zh-CN" sz="1200"/>
              <a:t>MRS Board</a:t>
            </a:r>
            <a:endParaRPr lang="zh-CN" altLang="en-US" sz="1200"/>
          </a:p>
        </p:txBody>
      </p:sp>
      <p:pic>
        <p:nvPicPr>
          <p:cNvPr id="55304" name="Picture 21" descr="My%20pc%20test"/>
          <p:cNvPicPr>
            <a:picLocks noChangeAspect="1" noChangeArrowheads="1"/>
          </p:cNvPicPr>
          <p:nvPr/>
        </p:nvPicPr>
        <p:blipFill>
          <a:blip r:embed="rId7" cstate="print"/>
          <a:srcRect/>
          <a:stretch>
            <a:fillRect/>
          </a:stretch>
        </p:blipFill>
        <p:spPr bwMode="auto">
          <a:xfrm>
            <a:off x="3276600" y="1114425"/>
            <a:ext cx="647700" cy="647700"/>
          </a:xfrm>
          <a:prstGeom prst="rect">
            <a:avLst/>
          </a:prstGeom>
          <a:noFill/>
          <a:ln w="9525">
            <a:noFill/>
            <a:miter lim="800000"/>
            <a:headEnd/>
            <a:tailEnd/>
          </a:ln>
        </p:spPr>
      </p:pic>
      <p:sp>
        <p:nvSpPr>
          <p:cNvPr id="313366" name="Text Box 22"/>
          <p:cNvSpPr txBox="1">
            <a:spLocks noChangeArrowheads="1"/>
          </p:cNvSpPr>
          <p:nvPr/>
        </p:nvSpPr>
        <p:spPr bwMode="auto">
          <a:xfrm>
            <a:off x="3060700" y="1747838"/>
            <a:ext cx="1081088" cy="261937"/>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defRPr/>
            </a:pPr>
            <a:r>
              <a:rPr lang="en-US" altLang="zh-CN" sz="1200">
                <a:effectLst>
                  <a:outerShdw blurRad="38100" dist="38100" dir="2700000" algn="tl">
                    <a:srgbClr val="C0C0C0"/>
                  </a:outerShdw>
                </a:effectLst>
                <a:ea typeface="华文细黑" pitchFamily="2" charset="-122"/>
                <a:cs typeface="+mn-cs"/>
              </a:rPr>
              <a:t>File Server</a:t>
            </a:r>
          </a:p>
        </p:txBody>
      </p:sp>
      <p:sp>
        <p:nvSpPr>
          <p:cNvPr id="55306" name="AutoShape 23"/>
          <p:cNvSpPr>
            <a:spLocks noChangeArrowheads="1"/>
          </p:cNvSpPr>
          <p:nvPr/>
        </p:nvSpPr>
        <p:spPr bwMode="auto">
          <a:xfrm rot="10800000">
            <a:off x="1547813" y="1114425"/>
            <a:ext cx="1512887" cy="15843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1921 w 21600"/>
              <a:gd name="T13" fmla="*/ 14247 h 21600"/>
              <a:gd name="T14" fmla="*/ 19679 w 21600"/>
              <a:gd name="T15" fmla="*/ 19115 h 21600"/>
            </a:gdLst>
            <a:ahLst/>
            <a:cxnLst>
              <a:cxn ang="T8">
                <a:pos x="T0" y="T1"/>
              </a:cxn>
              <a:cxn ang="T9">
                <a:pos x="T2" y="T3"/>
              </a:cxn>
              <a:cxn ang="T10">
                <a:pos x="T4" y="T5"/>
              </a:cxn>
              <a:cxn ang="T11">
                <a:pos x="T6" y="T7"/>
              </a:cxn>
            </a:cxnLst>
            <a:rect l="T12" t="T13" r="T14" b="T15"/>
            <a:pathLst>
              <a:path w="21600" h="21600">
                <a:moveTo>
                  <a:pt x="10800" y="0"/>
                </a:moveTo>
                <a:lnTo>
                  <a:pt x="7615" y="5995"/>
                </a:lnTo>
                <a:lnTo>
                  <a:pt x="9224" y="5995"/>
                </a:lnTo>
                <a:lnTo>
                  <a:pt x="9224" y="14247"/>
                </a:lnTo>
                <a:lnTo>
                  <a:pt x="3881" y="14247"/>
                </a:lnTo>
                <a:lnTo>
                  <a:pt x="3881" y="11761"/>
                </a:lnTo>
                <a:lnTo>
                  <a:pt x="0" y="16681"/>
                </a:lnTo>
                <a:lnTo>
                  <a:pt x="3881" y="21600"/>
                </a:lnTo>
                <a:lnTo>
                  <a:pt x="3881" y="19115"/>
                </a:lnTo>
                <a:lnTo>
                  <a:pt x="17719" y="19115"/>
                </a:lnTo>
                <a:lnTo>
                  <a:pt x="17719" y="21600"/>
                </a:lnTo>
                <a:lnTo>
                  <a:pt x="21600" y="16681"/>
                </a:lnTo>
                <a:lnTo>
                  <a:pt x="17719" y="11761"/>
                </a:lnTo>
                <a:lnTo>
                  <a:pt x="17719" y="14247"/>
                </a:lnTo>
                <a:lnTo>
                  <a:pt x="12376" y="14247"/>
                </a:lnTo>
                <a:lnTo>
                  <a:pt x="12376" y="5995"/>
                </a:lnTo>
                <a:lnTo>
                  <a:pt x="13985" y="5995"/>
                </a:lnTo>
                <a:close/>
              </a:path>
            </a:pathLst>
          </a:custGeom>
          <a:gradFill rotWithShape="1">
            <a:gsLst>
              <a:gs pos="0">
                <a:srgbClr val="3366FF">
                  <a:alpha val="39998"/>
                </a:srgbClr>
              </a:gs>
              <a:gs pos="100000">
                <a:srgbClr val="2C58DC"/>
              </a:gs>
            </a:gsLst>
            <a:lin ang="5400000" scaled="1"/>
          </a:gradFill>
          <a:ln w="25400" algn="ctr">
            <a:solidFill>
              <a:schemeClr val="tx1"/>
            </a:solidFill>
            <a:miter lim="800000"/>
            <a:headEnd/>
            <a:tailEnd/>
          </a:ln>
        </p:spPr>
        <p:txBody>
          <a:bodyPr lIns="79200" tIns="39600" rIns="79200" bIns="39600" anchor="ctr">
            <a:spAutoFit/>
          </a:bodyPr>
          <a:lstStyle/>
          <a:p>
            <a:endParaRPr lang="en-US"/>
          </a:p>
        </p:txBody>
      </p:sp>
      <p:sp>
        <p:nvSpPr>
          <p:cNvPr id="313368" name="Freeform 24"/>
          <p:cNvSpPr>
            <a:spLocks/>
          </p:cNvSpPr>
          <p:nvPr/>
        </p:nvSpPr>
        <p:spPr bwMode="auto">
          <a:xfrm>
            <a:off x="1187450" y="1546225"/>
            <a:ext cx="865188" cy="1295400"/>
          </a:xfrm>
          <a:custGeom>
            <a:avLst/>
            <a:gdLst>
              <a:gd name="T0" fmla="*/ 0 w 408"/>
              <a:gd name="T1" fmla="*/ 0 h 725"/>
              <a:gd name="T2" fmla="*/ 1632327763 w 408"/>
              <a:gd name="T3" fmla="*/ 868361047 h 725"/>
              <a:gd name="T4" fmla="*/ 1223121529 w 408"/>
              <a:gd name="T5" fmla="*/ 2147483647 h 725"/>
              <a:gd name="T6" fmla="*/ 0 60000 65536"/>
              <a:gd name="T7" fmla="*/ 0 60000 65536"/>
              <a:gd name="T8" fmla="*/ 0 60000 65536"/>
              <a:gd name="T9" fmla="*/ 0 w 408"/>
              <a:gd name="T10" fmla="*/ 0 h 725"/>
              <a:gd name="T11" fmla="*/ 408 w 408"/>
              <a:gd name="T12" fmla="*/ 725 h 725"/>
            </a:gdLst>
            <a:ahLst/>
            <a:cxnLst>
              <a:cxn ang="T6">
                <a:pos x="T0" y="T1"/>
              </a:cxn>
              <a:cxn ang="T7">
                <a:pos x="T2" y="T3"/>
              </a:cxn>
              <a:cxn ang="T8">
                <a:pos x="T4" y="T5"/>
              </a:cxn>
            </a:cxnLst>
            <a:rect l="T9" t="T10" r="T11" b="T12"/>
            <a:pathLst>
              <a:path w="408" h="725">
                <a:moveTo>
                  <a:pt x="0" y="0"/>
                </a:moveTo>
                <a:cubicBezTo>
                  <a:pt x="159" y="75"/>
                  <a:pt x="318" y="151"/>
                  <a:pt x="363" y="272"/>
                </a:cubicBezTo>
                <a:cubicBezTo>
                  <a:pt x="408" y="393"/>
                  <a:pt x="340" y="559"/>
                  <a:pt x="272" y="725"/>
                </a:cubicBezTo>
              </a:path>
            </a:pathLst>
          </a:custGeom>
          <a:noFill/>
          <a:ln w="50800">
            <a:solidFill>
              <a:srgbClr val="3366FF"/>
            </a:solidFill>
            <a:prstDash val="sysDot"/>
            <a:round/>
            <a:headEnd/>
            <a:tailEnd type="arrow" w="lg" len="lg"/>
          </a:ln>
        </p:spPr>
        <p:txBody>
          <a:bodyPr lIns="79200" tIns="39600" rIns="79200" bIns="39600">
            <a:spAutoFit/>
          </a:bodyPr>
          <a:lstStyle/>
          <a:p>
            <a:endParaRPr lang="en-US"/>
          </a:p>
        </p:txBody>
      </p:sp>
      <p:sp>
        <p:nvSpPr>
          <p:cNvPr id="313369" name="Freeform 25"/>
          <p:cNvSpPr>
            <a:spLocks/>
          </p:cNvSpPr>
          <p:nvPr/>
        </p:nvSpPr>
        <p:spPr bwMode="auto">
          <a:xfrm>
            <a:off x="2484438" y="1546225"/>
            <a:ext cx="863600" cy="1150938"/>
          </a:xfrm>
          <a:custGeom>
            <a:avLst/>
            <a:gdLst>
              <a:gd name="T0" fmla="*/ 2147483647 w 272"/>
              <a:gd name="T1" fmla="*/ 0 h 680"/>
              <a:gd name="T2" fmla="*/ 907256240 w 272"/>
              <a:gd name="T3" fmla="*/ 908124030 h 680"/>
              <a:gd name="T4" fmla="*/ 0 w 272"/>
              <a:gd name="T5" fmla="*/ 1948027029 h 680"/>
              <a:gd name="T6" fmla="*/ 0 60000 65536"/>
              <a:gd name="T7" fmla="*/ 0 60000 65536"/>
              <a:gd name="T8" fmla="*/ 0 60000 65536"/>
              <a:gd name="T9" fmla="*/ 0 w 272"/>
              <a:gd name="T10" fmla="*/ 0 h 680"/>
              <a:gd name="T11" fmla="*/ 272 w 272"/>
              <a:gd name="T12" fmla="*/ 680 h 680"/>
            </a:gdLst>
            <a:ahLst/>
            <a:cxnLst>
              <a:cxn ang="T6">
                <a:pos x="T0" y="T1"/>
              </a:cxn>
              <a:cxn ang="T7">
                <a:pos x="T2" y="T3"/>
              </a:cxn>
              <a:cxn ang="T8">
                <a:pos x="T4" y="T5"/>
              </a:cxn>
            </a:cxnLst>
            <a:rect l="T9" t="T10" r="T11" b="T12"/>
            <a:pathLst>
              <a:path w="272" h="680">
                <a:moveTo>
                  <a:pt x="272" y="0"/>
                </a:moveTo>
                <a:cubicBezTo>
                  <a:pt x="203" y="102"/>
                  <a:pt x="135" y="204"/>
                  <a:pt x="90" y="317"/>
                </a:cubicBezTo>
                <a:cubicBezTo>
                  <a:pt x="45" y="430"/>
                  <a:pt x="22" y="555"/>
                  <a:pt x="0" y="680"/>
                </a:cubicBezTo>
              </a:path>
            </a:pathLst>
          </a:custGeom>
          <a:noFill/>
          <a:ln w="50800">
            <a:solidFill>
              <a:srgbClr val="99CC00"/>
            </a:solidFill>
            <a:prstDash val="sysDot"/>
            <a:round/>
            <a:headEnd type="arrow" w="lg" len="lg"/>
            <a:tailEnd type="none" w="lg" len="lg"/>
          </a:ln>
        </p:spPr>
        <p:txBody>
          <a:bodyPr lIns="79200" tIns="39600" rIns="79200" bIns="39600">
            <a:spAutoFit/>
          </a:bodyPr>
          <a:lstStyle/>
          <a:p>
            <a:endParaRPr lang="en-US"/>
          </a:p>
        </p:txBody>
      </p:sp>
      <p:grpSp>
        <p:nvGrpSpPr>
          <p:cNvPr id="55309" name="Group 26"/>
          <p:cNvGrpSpPr>
            <a:grpSpLocks/>
          </p:cNvGrpSpPr>
          <p:nvPr/>
        </p:nvGrpSpPr>
        <p:grpSpPr bwMode="auto">
          <a:xfrm>
            <a:off x="1835150" y="3021013"/>
            <a:ext cx="719138" cy="792162"/>
            <a:chOff x="1338" y="2432"/>
            <a:chExt cx="453" cy="499"/>
          </a:xfrm>
        </p:grpSpPr>
        <p:sp>
          <p:nvSpPr>
            <p:cNvPr id="55363" name="AutoShape 27"/>
            <p:cNvSpPr>
              <a:spLocks noChangeArrowheads="1"/>
            </p:cNvSpPr>
            <p:nvPr/>
          </p:nvSpPr>
          <p:spPr bwMode="auto">
            <a:xfrm>
              <a:off x="1338" y="2478"/>
              <a:ext cx="227" cy="453"/>
            </a:xfrm>
            <a:prstGeom prst="curvedRightArrow">
              <a:avLst>
                <a:gd name="adj1" fmla="val 39912"/>
                <a:gd name="adj2" fmla="val 79824"/>
                <a:gd name="adj3" fmla="val 33333"/>
              </a:avLst>
            </a:prstGeom>
            <a:solidFill>
              <a:srgbClr val="99CCFF"/>
            </a:solidFill>
            <a:ln w="25400">
              <a:noFill/>
              <a:prstDash val="dash"/>
              <a:miter lim="800000"/>
              <a:headEnd/>
              <a:tailEnd/>
            </a:ln>
          </p:spPr>
          <p:txBody>
            <a:bodyPr lIns="79200" tIns="39600" rIns="79200" bIns="39600" anchor="ctr">
              <a:spAutoFit/>
            </a:bodyPr>
            <a:lstStyle/>
            <a:p>
              <a:pPr fontAlgn="t"/>
              <a:endParaRPr lang="en-US"/>
            </a:p>
          </p:txBody>
        </p:sp>
        <p:sp>
          <p:nvSpPr>
            <p:cNvPr id="55364" name="AutoShape 28"/>
            <p:cNvSpPr>
              <a:spLocks noChangeArrowheads="1"/>
            </p:cNvSpPr>
            <p:nvPr/>
          </p:nvSpPr>
          <p:spPr bwMode="auto">
            <a:xfrm rot="-5400000">
              <a:off x="1451" y="2546"/>
              <a:ext cx="453" cy="226"/>
            </a:xfrm>
            <a:prstGeom prst="curvedUpArrow">
              <a:avLst>
                <a:gd name="adj1" fmla="val 40088"/>
                <a:gd name="adj2" fmla="val 80177"/>
                <a:gd name="adj3" fmla="val 33333"/>
              </a:avLst>
            </a:prstGeom>
            <a:solidFill>
              <a:srgbClr val="99CCFF"/>
            </a:solidFill>
            <a:ln w="25400">
              <a:noFill/>
              <a:prstDash val="dash"/>
              <a:miter lim="800000"/>
              <a:headEnd/>
              <a:tailEnd/>
            </a:ln>
          </p:spPr>
          <p:txBody>
            <a:bodyPr lIns="79200" tIns="39600" rIns="79200" bIns="39600" anchor="ctr">
              <a:spAutoFit/>
            </a:bodyPr>
            <a:lstStyle/>
            <a:p>
              <a:pPr fontAlgn="t"/>
              <a:endParaRPr lang="en-US"/>
            </a:p>
          </p:txBody>
        </p:sp>
      </p:grpSp>
      <p:sp>
        <p:nvSpPr>
          <p:cNvPr id="55310" name="Line 29"/>
          <p:cNvSpPr>
            <a:spLocks noChangeShapeType="1"/>
          </p:cNvSpPr>
          <p:nvPr/>
        </p:nvSpPr>
        <p:spPr bwMode="auto">
          <a:xfrm>
            <a:off x="338138" y="5276850"/>
            <a:ext cx="1008062" cy="0"/>
          </a:xfrm>
          <a:prstGeom prst="line">
            <a:avLst/>
          </a:prstGeom>
          <a:noFill/>
          <a:ln w="25400">
            <a:solidFill>
              <a:srgbClr val="3366FF"/>
            </a:solidFill>
            <a:prstDash val="sysDot"/>
            <a:round/>
            <a:headEnd/>
            <a:tailEnd type="arrow" w="lg" len="lg"/>
          </a:ln>
        </p:spPr>
        <p:txBody>
          <a:bodyPr lIns="79200" tIns="39600" rIns="79200" bIns="39600">
            <a:spAutoFit/>
          </a:bodyPr>
          <a:lstStyle/>
          <a:p>
            <a:endParaRPr lang="en-US"/>
          </a:p>
        </p:txBody>
      </p:sp>
      <p:sp>
        <p:nvSpPr>
          <p:cNvPr id="55311" name="Line 30"/>
          <p:cNvSpPr>
            <a:spLocks noChangeShapeType="1"/>
          </p:cNvSpPr>
          <p:nvPr/>
        </p:nvSpPr>
        <p:spPr bwMode="auto">
          <a:xfrm>
            <a:off x="323850" y="5535613"/>
            <a:ext cx="1008063" cy="0"/>
          </a:xfrm>
          <a:prstGeom prst="line">
            <a:avLst/>
          </a:prstGeom>
          <a:noFill/>
          <a:ln w="25400">
            <a:solidFill>
              <a:srgbClr val="99CC00"/>
            </a:solidFill>
            <a:prstDash val="sysDot"/>
            <a:round/>
            <a:headEnd/>
            <a:tailEnd type="arrow" w="lg" len="lg"/>
          </a:ln>
        </p:spPr>
        <p:txBody>
          <a:bodyPr lIns="79200" tIns="39600" rIns="79200" bIns="39600">
            <a:spAutoFit/>
          </a:bodyPr>
          <a:lstStyle/>
          <a:p>
            <a:endParaRPr lang="en-US"/>
          </a:p>
        </p:txBody>
      </p:sp>
      <p:sp>
        <p:nvSpPr>
          <p:cNvPr id="313375" name="Text Box 31"/>
          <p:cNvSpPr txBox="1">
            <a:spLocks noChangeArrowheads="1"/>
          </p:cNvSpPr>
          <p:nvPr/>
        </p:nvSpPr>
        <p:spPr bwMode="auto">
          <a:xfrm>
            <a:off x="1273175" y="5132388"/>
            <a:ext cx="1800225" cy="811212"/>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defRPr/>
            </a:pPr>
            <a:r>
              <a:rPr lang="en-US" altLang="zh-CN" sz="1200">
                <a:effectLst>
                  <a:outerShdw blurRad="38100" dist="38100" dir="2700000" algn="tl">
                    <a:srgbClr val="C0C0C0"/>
                  </a:outerShdw>
                </a:effectLst>
                <a:ea typeface="华文细黑" pitchFamily="2" charset="-122"/>
                <a:cs typeface="+mn-cs"/>
              </a:rPr>
              <a:t>CTI Data Stream</a:t>
            </a:r>
            <a:endParaRPr lang="zh-CN" altLang="en-US" sz="1200">
              <a:effectLst>
                <a:outerShdw blurRad="38100" dist="38100" dir="2700000" algn="tl">
                  <a:srgbClr val="C0C0C0"/>
                </a:outerShdw>
              </a:effectLst>
              <a:ea typeface="华文细黑" pitchFamily="2" charset="-122"/>
              <a:cs typeface="+mn-cs"/>
            </a:endParaRPr>
          </a:p>
          <a:p>
            <a:pPr defTabSz="801688" fontAlgn="t">
              <a:spcBef>
                <a:spcPct val="50000"/>
              </a:spcBef>
              <a:defRPr/>
            </a:pPr>
            <a:r>
              <a:rPr lang="en-US" altLang="zh-CN" sz="1200">
                <a:effectLst>
                  <a:outerShdw blurRad="38100" dist="38100" dir="2700000" algn="tl">
                    <a:srgbClr val="C0C0C0"/>
                  </a:outerShdw>
                </a:effectLst>
                <a:ea typeface="华文细黑" pitchFamily="2" charset="-122"/>
                <a:cs typeface="+mn-cs"/>
              </a:rPr>
              <a:t>File transmittal stream</a:t>
            </a:r>
          </a:p>
          <a:p>
            <a:pPr defTabSz="801688" fontAlgn="t">
              <a:spcBef>
                <a:spcPct val="50000"/>
              </a:spcBef>
              <a:defRPr/>
            </a:pPr>
            <a:r>
              <a:rPr lang="en-US" altLang="zh-CN" sz="1200">
                <a:effectLst>
                  <a:outerShdw blurRad="38100" dist="38100" dir="2700000" algn="tl">
                    <a:srgbClr val="C0C0C0"/>
                  </a:outerShdw>
                </a:effectLst>
                <a:ea typeface="华文细黑" pitchFamily="2" charset="-122"/>
                <a:cs typeface="+mn-cs"/>
              </a:rPr>
              <a:t>Voice media stream</a:t>
            </a:r>
          </a:p>
        </p:txBody>
      </p:sp>
      <p:sp>
        <p:nvSpPr>
          <p:cNvPr id="313376" name="AutoShape 32"/>
          <p:cNvSpPr>
            <a:spLocks noChangeArrowheads="1"/>
          </p:cNvSpPr>
          <p:nvPr/>
        </p:nvSpPr>
        <p:spPr bwMode="gray">
          <a:xfrm>
            <a:off x="3779838" y="2625725"/>
            <a:ext cx="863600" cy="1439863"/>
          </a:xfrm>
          <a:prstGeom prst="rightArrow">
            <a:avLst>
              <a:gd name="adj1" fmla="val 33000"/>
              <a:gd name="adj2" fmla="val 39213"/>
            </a:avLst>
          </a:prstGeom>
          <a:gradFill rotWithShape="1">
            <a:gsLst>
              <a:gs pos="0">
                <a:schemeClr val="bg2">
                  <a:gamma/>
                  <a:tint val="0"/>
                  <a:invGamma/>
                  <a:alpha val="0"/>
                </a:schemeClr>
              </a:gs>
              <a:gs pos="100000">
                <a:schemeClr val="bg2">
                  <a:alpha val="50000"/>
                </a:schemeClr>
              </a:gs>
            </a:gsLst>
            <a:lin ang="0" scaled="1"/>
          </a:gradFill>
          <a:ln w="19050" cap="rnd" algn="ctr">
            <a:solidFill>
              <a:schemeClr val="bg2"/>
            </a:solidFill>
            <a:prstDash val="sysDot"/>
            <a:miter lim="800000"/>
            <a:headEnd/>
            <a:tailEnd/>
          </a:ln>
          <a:effectLst/>
        </p:spPr>
        <p:txBody>
          <a:bodyPr wrap="none" anchor="ctr"/>
          <a:lstStyle/>
          <a:p>
            <a:pPr algn="ctr" fontAlgn="t">
              <a:defRPr/>
            </a:pPr>
            <a:endParaRPr lang="zh-CN" altLang="en-US">
              <a:ea typeface="SimSun" pitchFamily="2" charset="-122"/>
            </a:endParaRPr>
          </a:p>
        </p:txBody>
      </p:sp>
      <p:grpSp>
        <p:nvGrpSpPr>
          <p:cNvPr id="6" name="Group 33"/>
          <p:cNvGrpSpPr>
            <a:grpSpLocks/>
          </p:cNvGrpSpPr>
          <p:nvPr/>
        </p:nvGrpSpPr>
        <p:grpSpPr bwMode="auto">
          <a:xfrm>
            <a:off x="4694238" y="1752600"/>
            <a:ext cx="4141787" cy="708025"/>
            <a:chOff x="2957" y="2300"/>
            <a:chExt cx="2609" cy="590"/>
          </a:xfrm>
        </p:grpSpPr>
        <p:grpSp>
          <p:nvGrpSpPr>
            <p:cNvPr id="55359" name="Group 34"/>
            <p:cNvGrpSpPr>
              <a:grpSpLocks/>
            </p:cNvGrpSpPr>
            <p:nvPr/>
          </p:nvGrpSpPr>
          <p:grpSpPr bwMode="auto">
            <a:xfrm>
              <a:off x="2957" y="2300"/>
              <a:ext cx="2609" cy="590"/>
              <a:chOff x="2304" y="2880"/>
              <a:chExt cx="3102" cy="774"/>
            </a:xfrm>
          </p:grpSpPr>
          <p:sp>
            <p:nvSpPr>
              <p:cNvPr id="313379" name="AutoShape 35"/>
              <p:cNvSpPr>
                <a:spLocks noChangeArrowheads="1"/>
              </p:cNvSpPr>
              <p:nvPr/>
            </p:nvSpPr>
            <p:spPr bwMode="gray">
              <a:xfrm>
                <a:off x="2334" y="2880"/>
                <a:ext cx="3072" cy="774"/>
              </a:xfrm>
              <a:prstGeom prst="roundRect">
                <a:avLst>
                  <a:gd name="adj" fmla="val 10889"/>
                </a:avLst>
              </a:prstGeom>
              <a:gradFill rotWithShape="1">
                <a:gsLst>
                  <a:gs pos="0">
                    <a:schemeClr val="accent2"/>
                  </a:gs>
                  <a:gs pos="100000">
                    <a:schemeClr val="accent2">
                      <a:gamma/>
                      <a:tint val="21176"/>
                      <a:invGamma/>
                    </a:schemeClr>
                  </a:gs>
                </a:gsLst>
                <a:lin ang="0" scaled="1"/>
              </a:gradFill>
              <a:ln w="38100">
                <a:noFill/>
                <a:round/>
                <a:headEnd/>
                <a:tailEnd/>
              </a:ln>
              <a:effectLst/>
            </p:spPr>
            <p:txBody>
              <a:bodyPr wrap="none" anchor="ctr"/>
              <a:lstStyle/>
              <a:p>
                <a:pPr fontAlgn="t">
                  <a:defRPr/>
                </a:pPr>
                <a:endParaRPr lang="en-US">
                  <a:ea typeface="华文细黑" pitchFamily="2" charset="-122"/>
                  <a:cs typeface="+mn-cs"/>
                </a:endParaRPr>
              </a:p>
            </p:txBody>
          </p:sp>
          <p:sp>
            <p:nvSpPr>
              <p:cNvPr id="55362" name="AutoShape 36"/>
              <p:cNvSpPr>
                <a:spLocks noChangeArrowheads="1"/>
              </p:cNvSpPr>
              <p:nvPr/>
            </p:nvSpPr>
            <p:spPr bwMode="gray">
              <a:xfrm>
                <a:off x="2304" y="3168"/>
                <a:ext cx="336" cy="240"/>
              </a:xfrm>
              <a:prstGeom prst="rightArrow">
                <a:avLst>
                  <a:gd name="adj1" fmla="val 50000"/>
                  <a:gd name="adj2" fmla="val 58333"/>
                </a:avLst>
              </a:prstGeom>
              <a:solidFill>
                <a:schemeClr val="bg1"/>
              </a:solidFill>
              <a:ln w="9525">
                <a:noFill/>
                <a:miter lim="800000"/>
                <a:headEnd/>
                <a:tailEnd/>
              </a:ln>
            </p:spPr>
            <p:txBody>
              <a:bodyPr wrap="none" anchor="ctr"/>
              <a:lstStyle/>
              <a:p>
                <a:pPr fontAlgn="t"/>
                <a:endParaRPr lang="en-US"/>
              </a:p>
            </p:txBody>
          </p:sp>
        </p:grpSp>
        <p:sp>
          <p:nvSpPr>
            <p:cNvPr id="55360" name="Text Box 37"/>
            <p:cNvSpPr txBox="1">
              <a:spLocks noChangeArrowheads="1"/>
            </p:cNvSpPr>
            <p:nvPr/>
          </p:nvSpPr>
          <p:spPr bwMode="gray">
            <a:xfrm>
              <a:off x="3243" y="2391"/>
              <a:ext cx="2268" cy="432"/>
            </a:xfrm>
            <a:prstGeom prst="rect">
              <a:avLst/>
            </a:prstGeom>
            <a:noFill/>
            <a:ln w="9525" algn="ctr">
              <a:noFill/>
              <a:miter lim="800000"/>
              <a:headEnd/>
              <a:tailEnd/>
            </a:ln>
          </p:spPr>
          <p:txBody>
            <a:bodyPr>
              <a:spAutoFit/>
            </a:bodyPr>
            <a:lstStyle/>
            <a:p>
              <a:pPr eaLnBrk="0" fontAlgn="t" hangingPunct="0"/>
              <a:r>
                <a:rPr lang="en-US" altLang="zh-CN" sz="1400">
                  <a:solidFill>
                    <a:schemeClr val="bg1"/>
                  </a:solidFill>
                </a:rPr>
                <a:t>Supports uploading ordinary voice file to cache to increase response time</a:t>
              </a:r>
            </a:p>
          </p:txBody>
        </p:sp>
      </p:grpSp>
      <p:grpSp>
        <p:nvGrpSpPr>
          <p:cNvPr id="8" name="Group 38"/>
          <p:cNvGrpSpPr>
            <a:grpSpLocks/>
          </p:cNvGrpSpPr>
          <p:nvPr/>
        </p:nvGrpSpPr>
        <p:grpSpPr bwMode="auto">
          <a:xfrm>
            <a:off x="4648200" y="914400"/>
            <a:ext cx="4191000" cy="855663"/>
            <a:chOff x="2978" y="1619"/>
            <a:chExt cx="2579" cy="672"/>
          </a:xfrm>
        </p:grpSpPr>
        <p:grpSp>
          <p:nvGrpSpPr>
            <p:cNvPr id="55355" name="Group 39"/>
            <p:cNvGrpSpPr>
              <a:grpSpLocks/>
            </p:cNvGrpSpPr>
            <p:nvPr/>
          </p:nvGrpSpPr>
          <p:grpSpPr bwMode="auto">
            <a:xfrm>
              <a:off x="2978" y="1619"/>
              <a:ext cx="2579" cy="598"/>
              <a:chOff x="2304" y="2058"/>
              <a:chExt cx="3102" cy="774"/>
            </a:xfrm>
          </p:grpSpPr>
          <p:sp>
            <p:nvSpPr>
              <p:cNvPr id="313384" name="AutoShape 40"/>
              <p:cNvSpPr>
                <a:spLocks noChangeArrowheads="1"/>
              </p:cNvSpPr>
              <p:nvPr/>
            </p:nvSpPr>
            <p:spPr bwMode="gray">
              <a:xfrm>
                <a:off x="2335" y="2058"/>
                <a:ext cx="3071" cy="776"/>
              </a:xfrm>
              <a:prstGeom prst="roundRect">
                <a:avLst>
                  <a:gd name="adj" fmla="val 10889"/>
                </a:avLst>
              </a:prstGeom>
              <a:gradFill rotWithShape="1">
                <a:gsLst>
                  <a:gs pos="0">
                    <a:schemeClr val="hlink"/>
                  </a:gs>
                  <a:gs pos="100000">
                    <a:schemeClr val="hlink">
                      <a:gamma/>
                      <a:tint val="21176"/>
                      <a:invGamma/>
                    </a:schemeClr>
                  </a:gs>
                </a:gsLst>
                <a:lin ang="0" scaled="1"/>
              </a:gradFill>
              <a:ln w="38100">
                <a:noFill/>
                <a:round/>
                <a:headEnd/>
                <a:tailEnd/>
              </a:ln>
              <a:effectLst/>
            </p:spPr>
            <p:txBody>
              <a:bodyPr wrap="none" anchor="ctr"/>
              <a:lstStyle/>
              <a:p>
                <a:pPr fontAlgn="t">
                  <a:defRPr/>
                </a:pPr>
                <a:endParaRPr lang="en-US">
                  <a:ea typeface="华文细黑" pitchFamily="2" charset="-122"/>
                  <a:cs typeface="+mn-cs"/>
                </a:endParaRPr>
              </a:p>
            </p:txBody>
          </p:sp>
          <p:sp>
            <p:nvSpPr>
              <p:cNvPr id="55358" name="AutoShape 41"/>
              <p:cNvSpPr>
                <a:spLocks noChangeArrowheads="1"/>
              </p:cNvSpPr>
              <p:nvPr/>
            </p:nvSpPr>
            <p:spPr bwMode="gray">
              <a:xfrm>
                <a:off x="2304" y="2352"/>
                <a:ext cx="336" cy="240"/>
              </a:xfrm>
              <a:prstGeom prst="rightArrow">
                <a:avLst>
                  <a:gd name="adj1" fmla="val 50000"/>
                  <a:gd name="adj2" fmla="val 58333"/>
                </a:avLst>
              </a:prstGeom>
              <a:solidFill>
                <a:schemeClr val="bg1"/>
              </a:solidFill>
              <a:ln w="9525">
                <a:noFill/>
                <a:miter lim="800000"/>
                <a:headEnd/>
                <a:tailEnd/>
              </a:ln>
            </p:spPr>
            <p:txBody>
              <a:bodyPr wrap="none" anchor="ctr"/>
              <a:lstStyle/>
              <a:p>
                <a:pPr fontAlgn="t"/>
                <a:endParaRPr lang="en-US"/>
              </a:p>
            </p:txBody>
          </p:sp>
        </p:grpSp>
        <p:sp>
          <p:nvSpPr>
            <p:cNvPr id="55356" name="Text Box 42"/>
            <p:cNvSpPr txBox="1">
              <a:spLocks noChangeArrowheads="1"/>
            </p:cNvSpPr>
            <p:nvPr/>
          </p:nvSpPr>
          <p:spPr bwMode="gray">
            <a:xfrm>
              <a:off x="3243" y="1717"/>
              <a:ext cx="2223" cy="574"/>
            </a:xfrm>
            <a:prstGeom prst="rect">
              <a:avLst/>
            </a:prstGeom>
            <a:noFill/>
            <a:ln w="9525" algn="ctr">
              <a:noFill/>
              <a:miter lim="800000"/>
              <a:headEnd/>
              <a:tailEnd/>
            </a:ln>
          </p:spPr>
          <p:txBody>
            <a:bodyPr>
              <a:spAutoFit/>
            </a:bodyPr>
            <a:lstStyle/>
            <a:p>
              <a:pPr eaLnBrk="0" fontAlgn="t" hangingPunct="0"/>
              <a:r>
                <a:rPr lang="en-US" altLang="zh-CN" sz="1400">
                  <a:solidFill>
                    <a:srgbClr val="000000"/>
                  </a:solidFill>
                </a:rPr>
                <a:t>Supports voice playing format: 32kvox, 64kAlaw, 24kvox, 64kPCM.</a:t>
              </a:r>
            </a:p>
            <a:p>
              <a:pPr eaLnBrk="0" fontAlgn="t" hangingPunct="0"/>
              <a:endParaRPr lang="en-US" altLang="zh-CN" sz="1400">
                <a:solidFill>
                  <a:srgbClr val="000000"/>
                </a:solidFill>
              </a:endParaRPr>
            </a:p>
          </p:txBody>
        </p:sp>
      </p:grpSp>
      <p:grpSp>
        <p:nvGrpSpPr>
          <p:cNvPr id="10" name="Group 48"/>
          <p:cNvGrpSpPr>
            <a:grpSpLocks/>
          </p:cNvGrpSpPr>
          <p:nvPr/>
        </p:nvGrpSpPr>
        <p:grpSpPr bwMode="auto">
          <a:xfrm>
            <a:off x="4716463" y="2590800"/>
            <a:ext cx="4094162" cy="685800"/>
            <a:chOff x="2971" y="2976"/>
            <a:chExt cx="2579" cy="594"/>
          </a:xfrm>
        </p:grpSpPr>
        <p:grpSp>
          <p:nvGrpSpPr>
            <p:cNvPr id="55351" name="Group 49"/>
            <p:cNvGrpSpPr>
              <a:grpSpLocks/>
            </p:cNvGrpSpPr>
            <p:nvPr/>
          </p:nvGrpSpPr>
          <p:grpSpPr bwMode="auto">
            <a:xfrm>
              <a:off x="2971" y="2976"/>
              <a:ext cx="2579" cy="594"/>
              <a:chOff x="2304" y="1200"/>
              <a:chExt cx="3102" cy="774"/>
            </a:xfrm>
          </p:grpSpPr>
          <p:sp>
            <p:nvSpPr>
              <p:cNvPr id="313394" name="AutoShape 50"/>
              <p:cNvSpPr>
                <a:spLocks noChangeArrowheads="1"/>
              </p:cNvSpPr>
              <p:nvPr/>
            </p:nvSpPr>
            <p:spPr bwMode="gray">
              <a:xfrm>
                <a:off x="2334" y="1200"/>
                <a:ext cx="3072" cy="774"/>
              </a:xfrm>
              <a:prstGeom prst="roundRect">
                <a:avLst>
                  <a:gd name="adj" fmla="val 10889"/>
                </a:avLst>
              </a:prstGeom>
              <a:gradFill rotWithShape="1">
                <a:gsLst>
                  <a:gs pos="0">
                    <a:schemeClr val="accent1"/>
                  </a:gs>
                  <a:gs pos="100000">
                    <a:schemeClr val="accent1">
                      <a:gamma/>
                      <a:tint val="21176"/>
                      <a:invGamma/>
                    </a:schemeClr>
                  </a:gs>
                </a:gsLst>
                <a:lin ang="0" scaled="1"/>
              </a:gradFill>
              <a:ln w="38100">
                <a:noFill/>
                <a:round/>
                <a:headEnd/>
                <a:tailEnd/>
              </a:ln>
              <a:effectLst/>
            </p:spPr>
            <p:txBody>
              <a:bodyPr wrap="none" anchor="ctr"/>
              <a:lstStyle/>
              <a:p>
                <a:pPr fontAlgn="t">
                  <a:defRPr/>
                </a:pPr>
                <a:endParaRPr lang="en-US">
                  <a:ea typeface="华文细黑" pitchFamily="2" charset="-122"/>
                  <a:cs typeface="+mn-cs"/>
                </a:endParaRPr>
              </a:p>
            </p:txBody>
          </p:sp>
          <p:sp>
            <p:nvSpPr>
              <p:cNvPr id="55354" name="AutoShape 51"/>
              <p:cNvSpPr>
                <a:spLocks noChangeArrowheads="1"/>
              </p:cNvSpPr>
              <p:nvPr/>
            </p:nvSpPr>
            <p:spPr bwMode="gray">
              <a:xfrm>
                <a:off x="2304" y="1488"/>
                <a:ext cx="336" cy="240"/>
              </a:xfrm>
              <a:prstGeom prst="rightArrow">
                <a:avLst>
                  <a:gd name="adj1" fmla="val 50000"/>
                  <a:gd name="adj2" fmla="val 58333"/>
                </a:avLst>
              </a:prstGeom>
              <a:solidFill>
                <a:schemeClr val="bg1"/>
              </a:solidFill>
              <a:ln w="9525">
                <a:noFill/>
                <a:miter lim="800000"/>
                <a:headEnd/>
                <a:tailEnd/>
              </a:ln>
            </p:spPr>
            <p:txBody>
              <a:bodyPr wrap="none" anchor="ctr"/>
              <a:lstStyle/>
              <a:p>
                <a:pPr fontAlgn="t"/>
                <a:endParaRPr lang="en-US"/>
              </a:p>
            </p:txBody>
          </p:sp>
        </p:grpSp>
        <p:sp>
          <p:nvSpPr>
            <p:cNvPr id="55352" name="Text Box 52"/>
            <p:cNvSpPr txBox="1">
              <a:spLocks noChangeArrowheads="1"/>
            </p:cNvSpPr>
            <p:nvPr/>
          </p:nvSpPr>
          <p:spPr bwMode="gray">
            <a:xfrm>
              <a:off x="3207" y="3114"/>
              <a:ext cx="2222" cy="264"/>
            </a:xfrm>
            <a:prstGeom prst="rect">
              <a:avLst/>
            </a:prstGeom>
            <a:noFill/>
            <a:ln w="9525" algn="ctr">
              <a:noFill/>
              <a:miter lim="800000"/>
              <a:headEnd/>
              <a:tailEnd/>
            </a:ln>
          </p:spPr>
          <p:txBody>
            <a:bodyPr>
              <a:spAutoFit/>
            </a:bodyPr>
            <a:lstStyle/>
            <a:p>
              <a:pPr eaLnBrk="0" fontAlgn="t" hangingPunct="0"/>
              <a:r>
                <a:rPr lang="en-US" altLang="zh-CN" sz="1400">
                  <a:solidFill>
                    <a:srgbClr val="000000"/>
                  </a:solidFill>
                </a:rPr>
                <a:t>Support DTMF and RFC2833</a:t>
              </a:r>
              <a:endParaRPr lang="zh-CN" altLang="en-US" sz="1400">
                <a:solidFill>
                  <a:srgbClr val="000000"/>
                </a:solidFill>
              </a:endParaRPr>
            </a:p>
          </p:txBody>
        </p:sp>
      </p:grpSp>
      <p:pic>
        <p:nvPicPr>
          <p:cNvPr id="55317" name="Picture 53" descr="09UAP-MRS物料"/>
          <p:cNvPicPr>
            <a:picLocks noChangeAspect="1" noChangeArrowheads="1"/>
          </p:cNvPicPr>
          <p:nvPr/>
        </p:nvPicPr>
        <p:blipFill>
          <a:blip r:embed="rId8" cstate="print"/>
          <a:srcRect/>
          <a:stretch>
            <a:fillRect/>
          </a:stretch>
        </p:blipFill>
        <p:spPr bwMode="auto">
          <a:xfrm>
            <a:off x="468313" y="3884613"/>
            <a:ext cx="1439862" cy="304800"/>
          </a:xfrm>
          <a:prstGeom prst="rect">
            <a:avLst/>
          </a:prstGeom>
          <a:noFill/>
          <a:ln w="9525">
            <a:noFill/>
            <a:miter lim="800000"/>
            <a:headEnd/>
            <a:tailEnd/>
          </a:ln>
        </p:spPr>
      </p:pic>
      <p:pic>
        <p:nvPicPr>
          <p:cNvPr id="55318" name="Picture 54" descr="05UAP-4DTU物料"/>
          <p:cNvPicPr>
            <a:picLocks noChangeAspect="1" noChangeArrowheads="1"/>
          </p:cNvPicPr>
          <p:nvPr/>
        </p:nvPicPr>
        <p:blipFill>
          <a:blip r:embed="rId9" cstate="print"/>
          <a:srcRect/>
          <a:stretch>
            <a:fillRect/>
          </a:stretch>
        </p:blipFill>
        <p:spPr bwMode="auto">
          <a:xfrm>
            <a:off x="2484438" y="3884613"/>
            <a:ext cx="1584325" cy="285750"/>
          </a:xfrm>
          <a:prstGeom prst="rect">
            <a:avLst/>
          </a:prstGeom>
          <a:noFill/>
          <a:ln w="9525">
            <a:noFill/>
            <a:miter lim="800000"/>
            <a:headEnd/>
            <a:tailEnd/>
          </a:ln>
        </p:spPr>
      </p:pic>
      <p:pic>
        <p:nvPicPr>
          <p:cNvPr id="55319" name="Picture 55" descr="08UAP-MCU物料"/>
          <p:cNvPicPr>
            <a:picLocks noChangeAspect="1" noChangeArrowheads="1"/>
          </p:cNvPicPr>
          <p:nvPr/>
        </p:nvPicPr>
        <p:blipFill>
          <a:blip r:embed="rId10" cstate="print"/>
          <a:srcRect/>
          <a:stretch>
            <a:fillRect/>
          </a:stretch>
        </p:blipFill>
        <p:spPr bwMode="auto">
          <a:xfrm>
            <a:off x="827088" y="2732088"/>
            <a:ext cx="2735262" cy="288925"/>
          </a:xfrm>
          <a:prstGeom prst="rect">
            <a:avLst/>
          </a:prstGeom>
          <a:noFill/>
          <a:ln w="9525">
            <a:noFill/>
            <a:miter lim="800000"/>
            <a:headEnd/>
            <a:tailEnd/>
          </a:ln>
        </p:spPr>
      </p:pic>
      <p:sp>
        <p:nvSpPr>
          <p:cNvPr id="55320" name="Text Box 56"/>
          <p:cNvSpPr txBox="1">
            <a:spLocks noChangeArrowheads="1"/>
          </p:cNvSpPr>
          <p:nvPr/>
        </p:nvSpPr>
        <p:spPr bwMode="auto">
          <a:xfrm>
            <a:off x="2555875" y="3587750"/>
            <a:ext cx="1584325" cy="261938"/>
          </a:xfrm>
          <a:prstGeom prst="rect">
            <a:avLst/>
          </a:prstGeom>
          <a:noFill/>
          <a:ln w="9525" algn="ctr">
            <a:noFill/>
            <a:miter lim="800000"/>
            <a:headEnd/>
            <a:tailEnd/>
          </a:ln>
        </p:spPr>
        <p:txBody>
          <a:bodyPr lIns="79200" tIns="39600" rIns="79200" bIns="39600">
            <a:spAutoFit/>
          </a:bodyPr>
          <a:lstStyle/>
          <a:p>
            <a:pPr defTabSz="801688" fontAlgn="t">
              <a:spcBef>
                <a:spcPct val="50000"/>
              </a:spcBef>
            </a:pPr>
            <a:r>
              <a:rPr lang="en-US" altLang="zh-CN" sz="1200"/>
              <a:t>Digital Trunk Board</a:t>
            </a:r>
          </a:p>
        </p:txBody>
      </p:sp>
      <p:sp>
        <p:nvSpPr>
          <p:cNvPr id="313401" name="Freeform 57"/>
          <p:cNvSpPr>
            <a:spLocks/>
          </p:cNvSpPr>
          <p:nvPr/>
        </p:nvSpPr>
        <p:spPr bwMode="auto">
          <a:xfrm>
            <a:off x="1403350" y="3021013"/>
            <a:ext cx="455613" cy="863600"/>
          </a:xfrm>
          <a:custGeom>
            <a:avLst/>
            <a:gdLst>
              <a:gd name="T0" fmla="*/ 229335266 w 287"/>
              <a:gd name="T1" fmla="*/ 0 h 544"/>
              <a:gd name="T2" fmla="*/ 685483159 w 287"/>
              <a:gd name="T3" fmla="*/ 572074617 h 544"/>
              <a:gd name="T4" fmla="*/ 0 w 287"/>
              <a:gd name="T5" fmla="*/ 1370964782 h 544"/>
              <a:gd name="T6" fmla="*/ 0 60000 65536"/>
              <a:gd name="T7" fmla="*/ 0 60000 65536"/>
              <a:gd name="T8" fmla="*/ 0 60000 65536"/>
              <a:gd name="T9" fmla="*/ 0 w 287"/>
              <a:gd name="T10" fmla="*/ 0 h 544"/>
              <a:gd name="T11" fmla="*/ 287 w 287"/>
              <a:gd name="T12" fmla="*/ 544 h 544"/>
            </a:gdLst>
            <a:ahLst/>
            <a:cxnLst>
              <a:cxn ang="T6">
                <a:pos x="T0" y="T1"/>
              </a:cxn>
              <a:cxn ang="T7">
                <a:pos x="T2" y="T3"/>
              </a:cxn>
              <a:cxn ang="T8">
                <a:pos x="T4" y="T5"/>
              </a:cxn>
            </a:cxnLst>
            <a:rect l="T9" t="T10" r="T11" b="T12"/>
            <a:pathLst>
              <a:path w="287" h="544">
                <a:moveTo>
                  <a:pt x="91" y="0"/>
                </a:moveTo>
                <a:cubicBezTo>
                  <a:pt x="189" y="68"/>
                  <a:pt x="287" y="136"/>
                  <a:pt x="272" y="227"/>
                </a:cubicBezTo>
                <a:cubicBezTo>
                  <a:pt x="257" y="318"/>
                  <a:pt x="128" y="431"/>
                  <a:pt x="0" y="544"/>
                </a:cubicBezTo>
              </a:path>
            </a:pathLst>
          </a:custGeom>
          <a:noFill/>
          <a:ln w="50800">
            <a:solidFill>
              <a:srgbClr val="3366FF"/>
            </a:solidFill>
            <a:prstDash val="sysDot"/>
            <a:round/>
            <a:headEnd/>
            <a:tailEnd type="arrow" w="lg" len="lg"/>
          </a:ln>
        </p:spPr>
        <p:txBody>
          <a:bodyPr lIns="79200" tIns="39600" rIns="79200" bIns="39600">
            <a:spAutoFit/>
          </a:bodyPr>
          <a:lstStyle/>
          <a:p>
            <a:endParaRPr lang="en-US"/>
          </a:p>
        </p:txBody>
      </p:sp>
      <p:pic>
        <p:nvPicPr>
          <p:cNvPr id="55322" name="Picture 58" descr="图片770"/>
          <p:cNvPicPr>
            <a:picLocks noChangeAspect="1" noChangeArrowheads="1"/>
          </p:cNvPicPr>
          <p:nvPr/>
        </p:nvPicPr>
        <p:blipFill>
          <a:blip r:embed="rId11" cstate="print"/>
          <a:srcRect/>
          <a:stretch>
            <a:fillRect/>
          </a:stretch>
        </p:blipFill>
        <p:spPr bwMode="auto">
          <a:xfrm>
            <a:off x="2743200" y="5218113"/>
            <a:ext cx="1079500" cy="635000"/>
          </a:xfrm>
          <a:prstGeom prst="rect">
            <a:avLst/>
          </a:prstGeom>
          <a:noFill/>
          <a:ln w="9525">
            <a:noFill/>
            <a:miter lim="800000"/>
            <a:headEnd/>
            <a:tailEnd/>
          </a:ln>
        </p:spPr>
      </p:pic>
      <p:sp>
        <p:nvSpPr>
          <p:cNvPr id="313403" name="Text Box 59"/>
          <p:cNvSpPr txBox="1">
            <a:spLocks noChangeArrowheads="1"/>
          </p:cNvSpPr>
          <p:nvPr/>
        </p:nvSpPr>
        <p:spPr bwMode="auto">
          <a:xfrm>
            <a:off x="1476375" y="3241675"/>
            <a:ext cx="1512888" cy="261938"/>
          </a:xfrm>
          <a:prstGeom prst="rect">
            <a:avLst/>
          </a:prstGeom>
          <a:noFill/>
          <a:ln w="25400" algn="ctr">
            <a:noFill/>
            <a:prstDash val="dash"/>
            <a:miter lim="800000"/>
            <a:headEnd/>
            <a:tailEnd/>
          </a:ln>
          <a:effectLst/>
        </p:spPr>
        <p:txBody>
          <a:bodyPr lIns="79200" tIns="39600" rIns="79200" bIns="39600">
            <a:spAutoFit/>
          </a:bodyPr>
          <a:lstStyle/>
          <a:p>
            <a:pPr algn="ctr" defTabSz="801688" fontAlgn="t">
              <a:spcBef>
                <a:spcPct val="50000"/>
              </a:spcBef>
              <a:defRPr/>
            </a:pPr>
            <a:r>
              <a:rPr lang="en-US" altLang="zh-CN" sz="1200">
                <a:effectLst>
                  <a:outerShdw blurRad="38100" dist="38100" dir="2700000" algn="tl">
                    <a:srgbClr val="C0C0C0"/>
                  </a:outerShdw>
                </a:effectLst>
                <a:ea typeface="华文细黑" pitchFamily="2" charset="-122"/>
                <a:cs typeface="+mn-cs"/>
              </a:rPr>
              <a:t>IP Exchange Unit</a:t>
            </a:r>
            <a:endParaRPr lang="zh-CN" altLang="en-US" sz="1200">
              <a:effectLst>
                <a:outerShdw blurRad="38100" dist="38100" dir="2700000" algn="tl">
                  <a:srgbClr val="C0C0C0"/>
                </a:outerShdw>
              </a:effectLst>
              <a:ea typeface="华文细黑" pitchFamily="2" charset="-122"/>
              <a:cs typeface="+mn-cs"/>
            </a:endParaRPr>
          </a:p>
        </p:txBody>
      </p:sp>
      <p:grpSp>
        <p:nvGrpSpPr>
          <p:cNvPr id="55324" name="Group 60"/>
          <p:cNvGrpSpPr>
            <a:grpSpLocks/>
          </p:cNvGrpSpPr>
          <p:nvPr/>
        </p:nvGrpSpPr>
        <p:grpSpPr bwMode="auto">
          <a:xfrm>
            <a:off x="1828800" y="4195763"/>
            <a:ext cx="803275" cy="792162"/>
            <a:chOff x="1338" y="2432"/>
            <a:chExt cx="453" cy="499"/>
          </a:xfrm>
        </p:grpSpPr>
        <p:sp>
          <p:nvSpPr>
            <p:cNvPr id="55349" name="AutoShape 61"/>
            <p:cNvSpPr>
              <a:spLocks noChangeArrowheads="1"/>
            </p:cNvSpPr>
            <p:nvPr/>
          </p:nvSpPr>
          <p:spPr bwMode="auto">
            <a:xfrm>
              <a:off x="1338" y="2478"/>
              <a:ext cx="227" cy="453"/>
            </a:xfrm>
            <a:prstGeom prst="curvedRightArrow">
              <a:avLst>
                <a:gd name="adj1" fmla="val 39912"/>
                <a:gd name="adj2" fmla="val 79824"/>
                <a:gd name="adj3" fmla="val 33333"/>
              </a:avLst>
            </a:prstGeom>
            <a:solidFill>
              <a:srgbClr val="33CCCC"/>
            </a:solidFill>
            <a:ln w="25400">
              <a:noFill/>
              <a:prstDash val="dash"/>
              <a:miter lim="800000"/>
              <a:headEnd/>
              <a:tailEnd/>
            </a:ln>
          </p:spPr>
          <p:txBody>
            <a:bodyPr lIns="79200" tIns="39600" rIns="79200" bIns="39600" anchor="ctr">
              <a:spAutoFit/>
            </a:bodyPr>
            <a:lstStyle/>
            <a:p>
              <a:pPr fontAlgn="t"/>
              <a:endParaRPr lang="en-US"/>
            </a:p>
          </p:txBody>
        </p:sp>
        <p:sp>
          <p:nvSpPr>
            <p:cNvPr id="55350" name="AutoShape 62"/>
            <p:cNvSpPr>
              <a:spLocks noChangeArrowheads="1"/>
            </p:cNvSpPr>
            <p:nvPr/>
          </p:nvSpPr>
          <p:spPr bwMode="auto">
            <a:xfrm rot="-5400000">
              <a:off x="1451" y="2546"/>
              <a:ext cx="453" cy="226"/>
            </a:xfrm>
            <a:prstGeom prst="curvedUpArrow">
              <a:avLst>
                <a:gd name="adj1" fmla="val 40088"/>
                <a:gd name="adj2" fmla="val 80177"/>
                <a:gd name="adj3" fmla="val 33333"/>
              </a:avLst>
            </a:prstGeom>
            <a:solidFill>
              <a:srgbClr val="33CCCC"/>
            </a:solidFill>
            <a:ln w="25400">
              <a:noFill/>
              <a:prstDash val="dash"/>
              <a:miter lim="800000"/>
              <a:headEnd/>
              <a:tailEnd/>
            </a:ln>
          </p:spPr>
          <p:txBody>
            <a:bodyPr lIns="79200" tIns="39600" rIns="79200" bIns="39600" anchor="ctr">
              <a:spAutoFit/>
            </a:bodyPr>
            <a:lstStyle/>
            <a:p>
              <a:pPr fontAlgn="t"/>
              <a:endParaRPr lang="en-US"/>
            </a:p>
          </p:txBody>
        </p:sp>
      </p:grpSp>
      <p:sp>
        <p:nvSpPr>
          <p:cNvPr id="313407" name="Text Box 63"/>
          <p:cNvSpPr txBox="1">
            <a:spLocks noChangeArrowheads="1"/>
          </p:cNvSpPr>
          <p:nvPr/>
        </p:nvSpPr>
        <p:spPr bwMode="auto">
          <a:xfrm>
            <a:off x="1331913" y="4425950"/>
            <a:ext cx="1800225" cy="261938"/>
          </a:xfrm>
          <a:prstGeom prst="rect">
            <a:avLst/>
          </a:prstGeom>
          <a:noFill/>
          <a:ln w="25400" algn="ctr">
            <a:noFill/>
            <a:prstDash val="dash"/>
            <a:miter lim="800000"/>
            <a:headEnd/>
            <a:tailEnd/>
          </a:ln>
          <a:effectLst/>
        </p:spPr>
        <p:txBody>
          <a:bodyPr lIns="79200" tIns="39600" rIns="79200" bIns="39600">
            <a:spAutoFit/>
          </a:bodyPr>
          <a:lstStyle/>
          <a:p>
            <a:pPr algn="ctr" defTabSz="801688" fontAlgn="t">
              <a:spcBef>
                <a:spcPct val="50000"/>
              </a:spcBef>
              <a:defRPr/>
            </a:pPr>
            <a:r>
              <a:rPr lang="en-US" altLang="zh-CN" sz="1200">
                <a:effectLst>
                  <a:outerShdw blurRad="38100" dist="38100" dir="2700000" algn="tl">
                    <a:srgbClr val="C0C0C0"/>
                  </a:outerShdw>
                </a:effectLst>
                <a:ea typeface="华文细黑" pitchFamily="2" charset="-122"/>
                <a:cs typeface="+mn-cs"/>
              </a:rPr>
              <a:t>TDM Exchange Unit</a:t>
            </a:r>
            <a:endParaRPr lang="zh-CN" altLang="en-US" sz="1200">
              <a:effectLst>
                <a:outerShdw blurRad="38100" dist="38100" dir="2700000" algn="tl">
                  <a:srgbClr val="C0C0C0"/>
                </a:outerShdw>
              </a:effectLst>
              <a:ea typeface="华文细黑" pitchFamily="2" charset="-122"/>
              <a:cs typeface="+mn-cs"/>
            </a:endParaRPr>
          </a:p>
        </p:txBody>
      </p:sp>
      <p:sp>
        <p:nvSpPr>
          <p:cNvPr id="55326" name="Oval 64"/>
          <p:cNvSpPr>
            <a:spLocks noChangeArrowheads="1"/>
          </p:cNvSpPr>
          <p:nvPr/>
        </p:nvSpPr>
        <p:spPr bwMode="gray">
          <a:xfrm>
            <a:off x="466725" y="4267200"/>
            <a:ext cx="720725" cy="649288"/>
          </a:xfrm>
          <a:prstGeom prst="ellipse">
            <a:avLst/>
          </a:prstGeom>
          <a:solidFill>
            <a:srgbClr val="99CCFF"/>
          </a:solidFill>
          <a:ln w="28575" algn="ctr">
            <a:solidFill>
              <a:srgbClr val="FFFFFF"/>
            </a:solidFill>
            <a:round/>
            <a:headEnd/>
            <a:tailEnd/>
          </a:ln>
        </p:spPr>
        <p:txBody>
          <a:bodyPr wrap="none" anchor="ctr"/>
          <a:lstStyle/>
          <a:p>
            <a:pPr fontAlgn="t"/>
            <a:endParaRPr lang="en-US"/>
          </a:p>
        </p:txBody>
      </p:sp>
      <p:sp>
        <p:nvSpPr>
          <p:cNvPr id="313409" name="Text Box 65"/>
          <p:cNvSpPr txBox="1">
            <a:spLocks noChangeArrowheads="1"/>
          </p:cNvSpPr>
          <p:nvPr/>
        </p:nvSpPr>
        <p:spPr bwMode="auto">
          <a:xfrm>
            <a:off x="395288" y="4483100"/>
            <a:ext cx="858837" cy="536575"/>
          </a:xfrm>
          <a:prstGeom prst="rect">
            <a:avLst/>
          </a:prstGeom>
          <a:solidFill>
            <a:srgbClr val="99CCFF"/>
          </a:solidFill>
          <a:ln w="25400" algn="ctr">
            <a:noFill/>
            <a:prstDash val="dash"/>
            <a:miter lim="800000"/>
            <a:headEnd/>
            <a:tailEnd/>
          </a:ln>
          <a:effectLst/>
        </p:spPr>
        <p:txBody>
          <a:bodyPr lIns="79200" tIns="39600" rIns="79200" bIns="39600">
            <a:spAutoFit/>
          </a:bodyPr>
          <a:lstStyle/>
          <a:p>
            <a:pPr algn="ctr" defTabSz="801688" fontAlgn="t">
              <a:spcBef>
                <a:spcPct val="50000"/>
              </a:spcBef>
              <a:defRPr/>
            </a:pPr>
            <a:r>
              <a:rPr lang="en-US" altLang="zh-CN" sz="1000">
                <a:effectLst>
                  <a:outerShdw blurRad="38100" dist="38100" dir="2700000" algn="tl">
                    <a:srgbClr val="FFFFFF"/>
                  </a:outerShdw>
                </a:effectLst>
                <a:ea typeface="华文细黑" pitchFamily="2" charset="-122"/>
                <a:cs typeface="+mn-cs"/>
              </a:rPr>
              <a:t>UAP3300 Internal Structure</a:t>
            </a:r>
          </a:p>
        </p:txBody>
      </p:sp>
      <p:sp>
        <p:nvSpPr>
          <p:cNvPr id="313410" name="Freeform 66"/>
          <p:cNvSpPr>
            <a:spLocks/>
          </p:cNvSpPr>
          <p:nvPr/>
        </p:nvSpPr>
        <p:spPr bwMode="auto">
          <a:xfrm>
            <a:off x="1042988" y="2986088"/>
            <a:ext cx="1152525" cy="936625"/>
          </a:xfrm>
          <a:custGeom>
            <a:avLst/>
            <a:gdLst>
              <a:gd name="T0" fmla="*/ 1829633616 w 726"/>
              <a:gd name="T1" fmla="*/ 0 h 590"/>
              <a:gd name="T2" fmla="*/ 572074681 w 726"/>
              <a:gd name="T3" fmla="*/ 456147497 h 590"/>
              <a:gd name="T4" fmla="*/ 0 w 726"/>
              <a:gd name="T5" fmla="*/ 1486891969 h 590"/>
              <a:gd name="T6" fmla="*/ 0 60000 65536"/>
              <a:gd name="T7" fmla="*/ 0 60000 65536"/>
              <a:gd name="T8" fmla="*/ 0 60000 65536"/>
              <a:gd name="T9" fmla="*/ 0 w 726"/>
              <a:gd name="T10" fmla="*/ 0 h 590"/>
              <a:gd name="T11" fmla="*/ 726 w 726"/>
              <a:gd name="T12" fmla="*/ 590 h 590"/>
            </a:gdLst>
            <a:ahLst/>
            <a:cxnLst>
              <a:cxn ang="T6">
                <a:pos x="T0" y="T1"/>
              </a:cxn>
              <a:cxn ang="T7">
                <a:pos x="T2" y="T3"/>
              </a:cxn>
              <a:cxn ang="T8">
                <a:pos x="T4" y="T5"/>
              </a:cxn>
            </a:cxnLst>
            <a:rect l="T9" t="T10" r="T11" b="T12"/>
            <a:pathLst>
              <a:path w="726" h="590">
                <a:moveTo>
                  <a:pt x="726" y="0"/>
                </a:moveTo>
                <a:cubicBezTo>
                  <a:pt x="537" y="41"/>
                  <a:pt x="348" y="83"/>
                  <a:pt x="227" y="181"/>
                </a:cubicBezTo>
                <a:cubicBezTo>
                  <a:pt x="106" y="279"/>
                  <a:pt x="53" y="434"/>
                  <a:pt x="0" y="590"/>
                </a:cubicBezTo>
              </a:path>
            </a:pathLst>
          </a:custGeom>
          <a:noFill/>
          <a:ln w="50800">
            <a:solidFill>
              <a:srgbClr val="99CC00"/>
            </a:solidFill>
            <a:prstDash val="sysDot"/>
            <a:round/>
            <a:headEnd type="arrow" w="lg" len="lg"/>
            <a:tailEnd type="none" w="lg" len="lg"/>
          </a:ln>
        </p:spPr>
        <p:txBody>
          <a:bodyPr lIns="79200" tIns="39600" rIns="79200" bIns="39600">
            <a:spAutoFit/>
          </a:bodyPr>
          <a:lstStyle/>
          <a:p>
            <a:endParaRPr lang="en-US"/>
          </a:p>
        </p:txBody>
      </p:sp>
      <p:sp>
        <p:nvSpPr>
          <p:cNvPr id="55329" name="Line 67"/>
          <p:cNvSpPr>
            <a:spLocks noChangeShapeType="1"/>
          </p:cNvSpPr>
          <p:nvPr/>
        </p:nvSpPr>
        <p:spPr bwMode="auto">
          <a:xfrm>
            <a:off x="323850" y="5794375"/>
            <a:ext cx="1008063" cy="0"/>
          </a:xfrm>
          <a:prstGeom prst="line">
            <a:avLst/>
          </a:prstGeom>
          <a:noFill/>
          <a:ln w="25400">
            <a:solidFill>
              <a:srgbClr val="800080"/>
            </a:solidFill>
            <a:prstDash val="sysDot"/>
            <a:round/>
            <a:headEnd/>
            <a:tailEnd type="arrow" w="lg" len="lg"/>
          </a:ln>
        </p:spPr>
        <p:txBody>
          <a:bodyPr lIns="79200" tIns="39600" rIns="79200" bIns="39600">
            <a:spAutoFit/>
          </a:bodyPr>
          <a:lstStyle/>
          <a:p>
            <a:endParaRPr lang="en-US"/>
          </a:p>
        </p:txBody>
      </p:sp>
      <p:sp>
        <p:nvSpPr>
          <p:cNvPr id="313412" name="Freeform 68"/>
          <p:cNvSpPr>
            <a:spLocks/>
          </p:cNvSpPr>
          <p:nvPr/>
        </p:nvSpPr>
        <p:spPr bwMode="auto">
          <a:xfrm>
            <a:off x="1835150" y="4065588"/>
            <a:ext cx="1631950" cy="1163637"/>
          </a:xfrm>
          <a:custGeom>
            <a:avLst/>
            <a:gdLst>
              <a:gd name="T0" fmla="*/ 0 w 1028"/>
              <a:gd name="T1" fmla="*/ 133567435 h 733"/>
              <a:gd name="T2" fmla="*/ 229333415 w 1028"/>
              <a:gd name="T3" fmla="*/ 589716311 h 733"/>
              <a:gd name="T4" fmla="*/ 572074602 w 1028"/>
              <a:gd name="T5" fmla="*/ 703122462 h 733"/>
              <a:gd name="T6" fmla="*/ 1600298062 w 1028"/>
              <a:gd name="T7" fmla="*/ 17640293 h 733"/>
              <a:gd name="T8" fmla="*/ 2147483647 w 1028"/>
              <a:gd name="T9" fmla="*/ 589716311 h 733"/>
              <a:gd name="T10" fmla="*/ 2058966678 w 1028"/>
              <a:gd name="T11" fmla="*/ 1847273122 h 733"/>
              <a:gd name="T12" fmla="*/ 0 60000 65536"/>
              <a:gd name="T13" fmla="*/ 0 60000 65536"/>
              <a:gd name="T14" fmla="*/ 0 60000 65536"/>
              <a:gd name="T15" fmla="*/ 0 60000 65536"/>
              <a:gd name="T16" fmla="*/ 0 60000 65536"/>
              <a:gd name="T17" fmla="*/ 0 60000 65536"/>
              <a:gd name="T18" fmla="*/ 0 w 1028"/>
              <a:gd name="T19" fmla="*/ 0 h 733"/>
              <a:gd name="T20" fmla="*/ 1028 w 1028"/>
              <a:gd name="T21" fmla="*/ 733 h 733"/>
            </a:gdLst>
            <a:ahLst/>
            <a:cxnLst>
              <a:cxn ang="T12">
                <a:pos x="T0" y="T1"/>
              </a:cxn>
              <a:cxn ang="T13">
                <a:pos x="T2" y="T3"/>
              </a:cxn>
              <a:cxn ang="T14">
                <a:pos x="T4" y="T5"/>
              </a:cxn>
              <a:cxn ang="T15">
                <a:pos x="T6" y="T7"/>
              </a:cxn>
              <a:cxn ang="T16">
                <a:pos x="T8" y="T9"/>
              </a:cxn>
              <a:cxn ang="T17">
                <a:pos x="T10" y="T11"/>
              </a:cxn>
            </a:cxnLst>
            <a:rect l="T18" t="T19" r="T20" b="T21"/>
            <a:pathLst>
              <a:path w="1028" h="733">
                <a:moveTo>
                  <a:pt x="0" y="53"/>
                </a:moveTo>
                <a:cubicBezTo>
                  <a:pt x="26" y="124"/>
                  <a:pt x="53" y="196"/>
                  <a:pt x="91" y="234"/>
                </a:cubicBezTo>
                <a:cubicBezTo>
                  <a:pt x="129" y="272"/>
                  <a:pt x="136" y="317"/>
                  <a:pt x="227" y="279"/>
                </a:cubicBezTo>
                <a:cubicBezTo>
                  <a:pt x="318" y="241"/>
                  <a:pt x="507" y="14"/>
                  <a:pt x="635" y="7"/>
                </a:cubicBezTo>
                <a:cubicBezTo>
                  <a:pt x="763" y="0"/>
                  <a:pt x="968" y="113"/>
                  <a:pt x="998" y="234"/>
                </a:cubicBezTo>
                <a:cubicBezTo>
                  <a:pt x="1028" y="355"/>
                  <a:pt x="922" y="544"/>
                  <a:pt x="817" y="733"/>
                </a:cubicBezTo>
              </a:path>
            </a:pathLst>
          </a:custGeom>
          <a:noFill/>
          <a:ln w="38100">
            <a:solidFill>
              <a:srgbClr val="800080"/>
            </a:solidFill>
            <a:prstDash val="dash"/>
            <a:round/>
            <a:headEnd type="arrow" w="lg" len="lg"/>
            <a:tailEnd type="arrow" w="lg" len="lg"/>
          </a:ln>
        </p:spPr>
        <p:txBody>
          <a:bodyPr lIns="79200" tIns="39600" rIns="79200" bIns="39600">
            <a:spAutoFit/>
          </a:bodyPr>
          <a:lstStyle/>
          <a:p>
            <a:endParaRPr lang="en-US"/>
          </a:p>
        </p:txBody>
      </p:sp>
      <p:sp>
        <p:nvSpPr>
          <p:cNvPr id="313413" name="Oval 69"/>
          <p:cNvSpPr>
            <a:spLocks noChangeArrowheads="1"/>
          </p:cNvSpPr>
          <p:nvPr/>
        </p:nvSpPr>
        <p:spPr bwMode="gray">
          <a:xfrm>
            <a:off x="3087688" y="5087938"/>
            <a:ext cx="144462" cy="144462"/>
          </a:xfrm>
          <a:prstGeom prst="ellipse">
            <a:avLst/>
          </a:prstGeom>
          <a:solidFill>
            <a:srgbClr val="800080"/>
          </a:solidFill>
          <a:ln w="9525" algn="ctr">
            <a:noFill/>
            <a:round/>
            <a:headEnd/>
            <a:tailEnd/>
          </a:ln>
        </p:spPr>
        <p:txBody>
          <a:bodyPr wrap="none" anchor="ctr"/>
          <a:lstStyle/>
          <a:p>
            <a:pPr fontAlgn="t"/>
            <a:endParaRPr lang="en-US"/>
          </a:p>
        </p:txBody>
      </p:sp>
      <p:grpSp>
        <p:nvGrpSpPr>
          <p:cNvPr id="13" name="Group 80"/>
          <p:cNvGrpSpPr>
            <a:grpSpLocks/>
          </p:cNvGrpSpPr>
          <p:nvPr/>
        </p:nvGrpSpPr>
        <p:grpSpPr bwMode="auto">
          <a:xfrm>
            <a:off x="4745038" y="3384550"/>
            <a:ext cx="4094162" cy="730250"/>
            <a:chOff x="2989" y="2400"/>
            <a:chExt cx="2579" cy="460"/>
          </a:xfrm>
        </p:grpSpPr>
        <p:grpSp>
          <p:nvGrpSpPr>
            <p:cNvPr id="55345" name="Group 71"/>
            <p:cNvGrpSpPr>
              <a:grpSpLocks/>
            </p:cNvGrpSpPr>
            <p:nvPr/>
          </p:nvGrpSpPr>
          <p:grpSpPr bwMode="auto">
            <a:xfrm>
              <a:off x="2989" y="2400"/>
              <a:ext cx="2579" cy="460"/>
              <a:chOff x="2304" y="1200"/>
              <a:chExt cx="3102" cy="774"/>
            </a:xfrm>
          </p:grpSpPr>
          <p:sp>
            <p:nvSpPr>
              <p:cNvPr id="55347" name="AutoShape 72"/>
              <p:cNvSpPr>
                <a:spLocks noChangeArrowheads="1"/>
              </p:cNvSpPr>
              <p:nvPr/>
            </p:nvSpPr>
            <p:spPr bwMode="gray">
              <a:xfrm>
                <a:off x="2334" y="1200"/>
                <a:ext cx="3072" cy="774"/>
              </a:xfrm>
              <a:prstGeom prst="roundRect">
                <a:avLst>
                  <a:gd name="adj" fmla="val 10889"/>
                </a:avLst>
              </a:prstGeom>
              <a:solidFill>
                <a:srgbClr val="993366">
                  <a:alpha val="50195"/>
                </a:srgbClr>
              </a:solidFill>
              <a:ln w="38100">
                <a:noFill/>
                <a:round/>
                <a:headEnd/>
                <a:tailEnd/>
              </a:ln>
            </p:spPr>
            <p:txBody>
              <a:bodyPr wrap="none" anchor="ctr"/>
              <a:lstStyle/>
              <a:p>
                <a:pPr algn="ctr" fontAlgn="t"/>
                <a:endParaRPr lang="zh-CN" altLang="en-US">
                  <a:ea typeface="SimSun" pitchFamily="2" charset="-122"/>
                </a:endParaRPr>
              </a:p>
            </p:txBody>
          </p:sp>
          <p:sp>
            <p:nvSpPr>
              <p:cNvPr id="55348" name="AutoShape 73"/>
              <p:cNvSpPr>
                <a:spLocks noChangeArrowheads="1"/>
              </p:cNvSpPr>
              <p:nvPr/>
            </p:nvSpPr>
            <p:spPr bwMode="gray">
              <a:xfrm>
                <a:off x="2304" y="1488"/>
                <a:ext cx="336" cy="240"/>
              </a:xfrm>
              <a:prstGeom prst="rightArrow">
                <a:avLst>
                  <a:gd name="adj1" fmla="val 50000"/>
                  <a:gd name="adj2" fmla="val 58333"/>
                </a:avLst>
              </a:prstGeom>
              <a:solidFill>
                <a:schemeClr val="bg1"/>
              </a:solidFill>
              <a:ln w="9525">
                <a:noFill/>
                <a:miter lim="800000"/>
                <a:headEnd/>
                <a:tailEnd/>
              </a:ln>
            </p:spPr>
            <p:txBody>
              <a:bodyPr wrap="none" anchor="ctr"/>
              <a:lstStyle/>
              <a:p>
                <a:pPr fontAlgn="t"/>
                <a:endParaRPr lang="en-US"/>
              </a:p>
            </p:txBody>
          </p:sp>
        </p:grpSp>
        <p:sp>
          <p:nvSpPr>
            <p:cNvPr id="55346" name="Text Box 74"/>
            <p:cNvSpPr txBox="1">
              <a:spLocks noChangeArrowheads="1"/>
            </p:cNvSpPr>
            <p:nvPr/>
          </p:nvSpPr>
          <p:spPr bwMode="gray">
            <a:xfrm>
              <a:off x="3225" y="2400"/>
              <a:ext cx="2222" cy="460"/>
            </a:xfrm>
            <a:prstGeom prst="rect">
              <a:avLst/>
            </a:prstGeom>
            <a:noFill/>
            <a:ln w="9525" algn="ctr">
              <a:noFill/>
              <a:miter lim="800000"/>
              <a:headEnd/>
              <a:tailEnd/>
            </a:ln>
          </p:spPr>
          <p:txBody>
            <a:bodyPr>
              <a:spAutoFit/>
            </a:bodyPr>
            <a:lstStyle/>
            <a:p>
              <a:pPr eaLnBrk="0" fontAlgn="t" hangingPunct="0"/>
              <a:r>
                <a:rPr lang="en-US" altLang="zh-CN" sz="1400">
                  <a:solidFill>
                    <a:srgbClr val="000000"/>
                  </a:solidFill>
                </a:rPr>
                <a:t>Supports conference based recording to record conversations and able to record in multiple formats</a:t>
              </a:r>
              <a:endParaRPr lang="zh-CN" altLang="en-US" sz="1400">
                <a:solidFill>
                  <a:srgbClr val="000000"/>
                </a:solidFill>
              </a:endParaRPr>
            </a:p>
          </p:txBody>
        </p:sp>
      </p:grpSp>
      <p:grpSp>
        <p:nvGrpSpPr>
          <p:cNvPr id="15" name="Group 75"/>
          <p:cNvGrpSpPr>
            <a:grpSpLocks/>
          </p:cNvGrpSpPr>
          <p:nvPr/>
        </p:nvGrpSpPr>
        <p:grpSpPr bwMode="auto">
          <a:xfrm>
            <a:off x="4745038" y="4191000"/>
            <a:ext cx="4094162" cy="838200"/>
            <a:chOff x="2971" y="2976"/>
            <a:chExt cx="2579" cy="594"/>
          </a:xfrm>
        </p:grpSpPr>
        <p:grpSp>
          <p:nvGrpSpPr>
            <p:cNvPr id="55341" name="Group 76"/>
            <p:cNvGrpSpPr>
              <a:grpSpLocks/>
            </p:cNvGrpSpPr>
            <p:nvPr/>
          </p:nvGrpSpPr>
          <p:grpSpPr bwMode="auto">
            <a:xfrm>
              <a:off x="2971" y="2976"/>
              <a:ext cx="2579" cy="594"/>
              <a:chOff x="2304" y="1200"/>
              <a:chExt cx="3102" cy="774"/>
            </a:xfrm>
          </p:grpSpPr>
          <p:sp>
            <p:nvSpPr>
              <p:cNvPr id="55343" name="AutoShape 77"/>
              <p:cNvSpPr>
                <a:spLocks noChangeArrowheads="1"/>
              </p:cNvSpPr>
              <p:nvPr/>
            </p:nvSpPr>
            <p:spPr bwMode="gray">
              <a:xfrm>
                <a:off x="2334" y="1200"/>
                <a:ext cx="3072" cy="774"/>
              </a:xfrm>
              <a:prstGeom prst="roundRect">
                <a:avLst>
                  <a:gd name="adj" fmla="val 10889"/>
                </a:avLst>
              </a:prstGeom>
              <a:solidFill>
                <a:srgbClr val="FFCC99">
                  <a:alpha val="50195"/>
                </a:srgbClr>
              </a:solidFill>
              <a:ln w="38100">
                <a:noFill/>
                <a:round/>
                <a:headEnd/>
                <a:tailEnd/>
              </a:ln>
            </p:spPr>
            <p:txBody>
              <a:bodyPr wrap="none" anchor="ctr"/>
              <a:lstStyle/>
              <a:p>
                <a:pPr algn="ctr" fontAlgn="t"/>
                <a:endParaRPr lang="zh-CN" altLang="en-US">
                  <a:ea typeface="SimSun" pitchFamily="2" charset="-122"/>
                </a:endParaRPr>
              </a:p>
            </p:txBody>
          </p:sp>
          <p:sp>
            <p:nvSpPr>
              <p:cNvPr id="55344" name="AutoShape 78"/>
              <p:cNvSpPr>
                <a:spLocks noChangeArrowheads="1"/>
              </p:cNvSpPr>
              <p:nvPr/>
            </p:nvSpPr>
            <p:spPr bwMode="gray">
              <a:xfrm>
                <a:off x="2304" y="1488"/>
                <a:ext cx="336" cy="240"/>
              </a:xfrm>
              <a:prstGeom prst="rightArrow">
                <a:avLst>
                  <a:gd name="adj1" fmla="val 50000"/>
                  <a:gd name="adj2" fmla="val 58333"/>
                </a:avLst>
              </a:prstGeom>
              <a:solidFill>
                <a:schemeClr val="bg1"/>
              </a:solidFill>
              <a:ln w="9525">
                <a:noFill/>
                <a:miter lim="800000"/>
                <a:headEnd/>
                <a:tailEnd/>
              </a:ln>
            </p:spPr>
            <p:txBody>
              <a:bodyPr wrap="none" anchor="ctr"/>
              <a:lstStyle/>
              <a:p>
                <a:pPr fontAlgn="t"/>
                <a:endParaRPr lang="en-US"/>
              </a:p>
            </p:txBody>
          </p:sp>
        </p:grpSp>
        <p:sp>
          <p:nvSpPr>
            <p:cNvPr id="55342" name="Text Box 79"/>
            <p:cNvSpPr txBox="1">
              <a:spLocks noChangeArrowheads="1"/>
            </p:cNvSpPr>
            <p:nvPr/>
          </p:nvSpPr>
          <p:spPr bwMode="gray">
            <a:xfrm>
              <a:off x="3207" y="3113"/>
              <a:ext cx="2222" cy="367"/>
            </a:xfrm>
            <a:prstGeom prst="rect">
              <a:avLst/>
            </a:prstGeom>
            <a:noFill/>
            <a:ln w="9525" algn="ctr">
              <a:noFill/>
              <a:miter lim="800000"/>
              <a:headEnd/>
              <a:tailEnd/>
            </a:ln>
          </p:spPr>
          <p:txBody>
            <a:bodyPr>
              <a:spAutoFit/>
            </a:bodyPr>
            <a:lstStyle/>
            <a:p>
              <a:pPr eaLnBrk="0" fontAlgn="t" hangingPunct="0"/>
              <a:r>
                <a:rPr lang="en-US" altLang="zh-CN" sz="1400">
                  <a:solidFill>
                    <a:srgbClr val="000000"/>
                  </a:solidFill>
                </a:rPr>
                <a:t>Integrates with TTS and ASR Engines through MRCP V2.0</a:t>
              </a:r>
              <a:endParaRPr lang="zh-CN" altLang="en-US" sz="1400">
                <a:solidFill>
                  <a:srgbClr val="000000"/>
                </a:solidFill>
              </a:endParaRPr>
            </a:p>
          </p:txBody>
        </p:sp>
      </p:grpSp>
      <p:grpSp>
        <p:nvGrpSpPr>
          <p:cNvPr id="17" name="Group 81"/>
          <p:cNvGrpSpPr>
            <a:grpSpLocks/>
          </p:cNvGrpSpPr>
          <p:nvPr/>
        </p:nvGrpSpPr>
        <p:grpSpPr bwMode="auto">
          <a:xfrm>
            <a:off x="4724400" y="5105400"/>
            <a:ext cx="4094163" cy="838200"/>
            <a:chOff x="2971" y="2976"/>
            <a:chExt cx="2579" cy="594"/>
          </a:xfrm>
        </p:grpSpPr>
        <p:grpSp>
          <p:nvGrpSpPr>
            <p:cNvPr id="55337" name="Group 82"/>
            <p:cNvGrpSpPr>
              <a:grpSpLocks/>
            </p:cNvGrpSpPr>
            <p:nvPr/>
          </p:nvGrpSpPr>
          <p:grpSpPr bwMode="auto">
            <a:xfrm>
              <a:off x="2971" y="2976"/>
              <a:ext cx="2579" cy="594"/>
              <a:chOff x="2304" y="1200"/>
              <a:chExt cx="3102" cy="774"/>
            </a:xfrm>
          </p:grpSpPr>
          <p:sp>
            <p:nvSpPr>
              <p:cNvPr id="55339" name="AutoShape 83"/>
              <p:cNvSpPr>
                <a:spLocks noChangeArrowheads="1"/>
              </p:cNvSpPr>
              <p:nvPr/>
            </p:nvSpPr>
            <p:spPr bwMode="gray">
              <a:xfrm>
                <a:off x="2334" y="1200"/>
                <a:ext cx="3072" cy="774"/>
              </a:xfrm>
              <a:prstGeom prst="roundRect">
                <a:avLst>
                  <a:gd name="adj" fmla="val 10889"/>
                </a:avLst>
              </a:prstGeom>
              <a:solidFill>
                <a:srgbClr val="CCFF99">
                  <a:alpha val="78038"/>
                </a:srgbClr>
              </a:solidFill>
              <a:ln w="38100">
                <a:noFill/>
                <a:round/>
                <a:headEnd/>
                <a:tailEnd/>
              </a:ln>
            </p:spPr>
            <p:txBody>
              <a:bodyPr wrap="none" anchor="ctr"/>
              <a:lstStyle/>
              <a:p>
                <a:pPr algn="ctr" fontAlgn="t"/>
                <a:endParaRPr lang="zh-CN" altLang="en-US">
                  <a:ea typeface="SimSun" pitchFamily="2" charset="-122"/>
                </a:endParaRPr>
              </a:p>
            </p:txBody>
          </p:sp>
          <p:sp>
            <p:nvSpPr>
              <p:cNvPr id="55340" name="AutoShape 84"/>
              <p:cNvSpPr>
                <a:spLocks noChangeArrowheads="1"/>
              </p:cNvSpPr>
              <p:nvPr/>
            </p:nvSpPr>
            <p:spPr bwMode="gray">
              <a:xfrm>
                <a:off x="2304" y="1488"/>
                <a:ext cx="336" cy="240"/>
              </a:xfrm>
              <a:prstGeom prst="rightArrow">
                <a:avLst>
                  <a:gd name="adj1" fmla="val 50000"/>
                  <a:gd name="adj2" fmla="val 58333"/>
                </a:avLst>
              </a:prstGeom>
              <a:solidFill>
                <a:schemeClr val="bg1"/>
              </a:solidFill>
              <a:ln w="9525">
                <a:noFill/>
                <a:miter lim="800000"/>
                <a:headEnd/>
                <a:tailEnd/>
              </a:ln>
            </p:spPr>
            <p:txBody>
              <a:bodyPr wrap="none" anchor="ctr"/>
              <a:lstStyle/>
              <a:p>
                <a:pPr fontAlgn="t"/>
                <a:endParaRPr lang="en-US"/>
              </a:p>
            </p:txBody>
          </p:sp>
        </p:grpSp>
        <p:sp>
          <p:nvSpPr>
            <p:cNvPr id="55338" name="Text Box 85"/>
            <p:cNvSpPr txBox="1">
              <a:spLocks noChangeArrowheads="1"/>
            </p:cNvSpPr>
            <p:nvPr/>
          </p:nvSpPr>
          <p:spPr bwMode="gray">
            <a:xfrm>
              <a:off x="3207" y="3113"/>
              <a:ext cx="2222" cy="371"/>
            </a:xfrm>
            <a:prstGeom prst="rect">
              <a:avLst/>
            </a:prstGeom>
            <a:noFill/>
            <a:ln w="9525" algn="ctr">
              <a:noFill/>
              <a:miter lim="800000"/>
              <a:headEnd/>
              <a:tailEnd/>
            </a:ln>
          </p:spPr>
          <p:txBody>
            <a:bodyPr>
              <a:spAutoFit/>
            </a:bodyPr>
            <a:lstStyle/>
            <a:p>
              <a:pPr eaLnBrk="0" fontAlgn="t" hangingPunct="0"/>
              <a:r>
                <a:rPr lang="en-US" altLang="zh-CN" sz="1400">
                  <a:solidFill>
                    <a:srgbClr val="000000"/>
                  </a:solidFill>
                </a:rPr>
                <a:t>Outbound Tone detection based on HUAWEI’s patented algorithm</a:t>
              </a:r>
              <a:endParaRPr lang="zh-CN" altLang="en-US" sz="1400">
                <a:solidFill>
                  <a:srgbClr val="000000"/>
                </a:solidFill>
              </a:endParaRPr>
            </a:p>
          </p:txBody>
        </p:sp>
      </p:grpSp>
      <p:sp>
        <p:nvSpPr>
          <p:cNvPr id="81"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spcBef>
                <a:spcPts val="0"/>
              </a:spcBef>
              <a:spcAft>
                <a:spcPts val="0"/>
              </a:spcAft>
              <a:defRPr/>
            </a:pPr>
            <a:r>
              <a:rPr lang="en-US" altLang="zh-CN" sz="3200" b="1" kern="0"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MRS - Media process and Services</a:t>
            </a:r>
            <a:endParaRPr lang="en-US" altLang="zh-CN" sz="3200" b="1"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55336" name="Picture 4" descr="总结 copy"/>
          <p:cNvPicPr>
            <a:picLocks noChangeAspect="1" noChangeArrowheads="1"/>
          </p:cNvPicPr>
          <p:nvPr/>
        </p:nvPicPr>
        <p:blipFill>
          <a:blip r:embed="rId12"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13368"/>
                                        </p:tgtEl>
                                        <p:attrNameLst>
                                          <p:attrName>style.visibility</p:attrName>
                                        </p:attrNameLst>
                                      </p:cBhvr>
                                      <p:to>
                                        <p:strVal val="visible"/>
                                      </p:to>
                                    </p:set>
                                    <p:anim calcmode="lin" valueType="num">
                                      <p:cBhvr additive="base">
                                        <p:cTn id="7" dur="1000" fill="hold"/>
                                        <p:tgtEl>
                                          <p:spTgt spid="313368"/>
                                        </p:tgtEl>
                                        <p:attrNameLst>
                                          <p:attrName>ppt_x</p:attrName>
                                        </p:attrNameLst>
                                      </p:cBhvr>
                                      <p:tavLst>
                                        <p:tav tm="0">
                                          <p:val>
                                            <p:strVal val="#ppt_x"/>
                                          </p:val>
                                        </p:tav>
                                        <p:tav tm="100000">
                                          <p:val>
                                            <p:strVal val="#ppt_x"/>
                                          </p:val>
                                        </p:tav>
                                      </p:tavLst>
                                    </p:anim>
                                    <p:anim calcmode="lin" valueType="num">
                                      <p:cBhvr additive="base">
                                        <p:cTn id="8" dur="1000" fill="hold"/>
                                        <p:tgtEl>
                                          <p:spTgt spid="313368"/>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fill="hold" grpId="0" nodeType="afterEffect">
                                  <p:stCondLst>
                                    <p:cond delay="0"/>
                                  </p:stCondLst>
                                  <p:childTnLst>
                                    <p:set>
                                      <p:cBhvr>
                                        <p:cTn id="11" dur="1" fill="hold">
                                          <p:stCondLst>
                                            <p:cond delay="0"/>
                                          </p:stCondLst>
                                        </p:cTn>
                                        <p:tgtEl>
                                          <p:spTgt spid="313401"/>
                                        </p:tgtEl>
                                        <p:attrNameLst>
                                          <p:attrName>style.visibility</p:attrName>
                                        </p:attrNameLst>
                                      </p:cBhvr>
                                      <p:to>
                                        <p:strVal val="visible"/>
                                      </p:to>
                                    </p:set>
                                    <p:anim calcmode="lin" valueType="num">
                                      <p:cBhvr additive="base">
                                        <p:cTn id="12" dur="1000" fill="hold"/>
                                        <p:tgtEl>
                                          <p:spTgt spid="313401"/>
                                        </p:tgtEl>
                                        <p:attrNameLst>
                                          <p:attrName>ppt_x</p:attrName>
                                        </p:attrNameLst>
                                      </p:cBhvr>
                                      <p:tavLst>
                                        <p:tav tm="0">
                                          <p:val>
                                            <p:strVal val="#ppt_x"/>
                                          </p:val>
                                        </p:tav>
                                        <p:tav tm="100000">
                                          <p:val>
                                            <p:strVal val="#ppt_x"/>
                                          </p:val>
                                        </p:tav>
                                      </p:tavLst>
                                    </p:anim>
                                    <p:anim calcmode="lin" valueType="num">
                                      <p:cBhvr additive="base">
                                        <p:cTn id="13" dur="1000" fill="hold"/>
                                        <p:tgtEl>
                                          <p:spTgt spid="313401"/>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grpId="1" nodeType="clickEffect">
                                  <p:stCondLst>
                                    <p:cond delay="0"/>
                                  </p:stCondLst>
                                  <p:childTnLst>
                                    <p:animEffect transition="out" filter="blinds(horizontal)">
                                      <p:cBhvr>
                                        <p:cTn id="17" dur="500"/>
                                        <p:tgtEl>
                                          <p:spTgt spid="313368"/>
                                        </p:tgtEl>
                                      </p:cBhvr>
                                    </p:animEffect>
                                    <p:set>
                                      <p:cBhvr>
                                        <p:cTn id="18" dur="1" fill="hold">
                                          <p:stCondLst>
                                            <p:cond delay="499"/>
                                          </p:stCondLst>
                                        </p:cTn>
                                        <p:tgtEl>
                                          <p:spTgt spid="313368"/>
                                        </p:tgtEl>
                                        <p:attrNameLst>
                                          <p:attrName>style.visibility</p:attrName>
                                        </p:attrNameLst>
                                      </p:cBhvr>
                                      <p:to>
                                        <p:strVal val="hidden"/>
                                      </p:to>
                                    </p:set>
                                  </p:childTnLst>
                                </p:cTn>
                              </p:par>
                              <p:par>
                                <p:cTn id="19" presetID="3" presetClass="exit" presetSubtype="10" fill="hold" grpId="1" nodeType="withEffect">
                                  <p:stCondLst>
                                    <p:cond delay="0"/>
                                  </p:stCondLst>
                                  <p:childTnLst>
                                    <p:animEffect transition="out" filter="blinds(horizontal)">
                                      <p:cBhvr>
                                        <p:cTn id="20" dur="500"/>
                                        <p:tgtEl>
                                          <p:spTgt spid="313401"/>
                                        </p:tgtEl>
                                      </p:cBhvr>
                                    </p:animEffect>
                                    <p:set>
                                      <p:cBhvr>
                                        <p:cTn id="21" dur="1" fill="hold">
                                          <p:stCondLst>
                                            <p:cond delay="499"/>
                                          </p:stCondLst>
                                        </p:cTn>
                                        <p:tgtEl>
                                          <p:spTgt spid="313401"/>
                                        </p:tgtEl>
                                        <p:attrNameLst>
                                          <p:attrName>style.visibility</p:attrName>
                                        </p:attrNameLst>
                                      </p:cBhvr>
                                      <p:to>
                                        <p:strVal val="hidden"/>
                                      </p:to>
                                    </p:set>
                                  </p:childTnLst>
                                </p:cTn>
                              </p:par>
                            </p:childTnLst>
                          </p:cTn>
                        </p:par>
                        <p:par>
                          <p:cTn id="22" fill="hold">
                            <p:stCondLst>
                              <p:cond delay="500"/>
                            </p:stCondLst>
                            <p:childTnLst>
                              <p:par>
                                <p:cTn id="23" presetID="2" presetClass="entr" presetSubtype="4" fill="hold" grpId="0" nodeType="afterEffect">
                                  <p:stCondLst>
                                    <p:cond delay="0"/>
                                  </p:stCondLst>
                                  <p:childTnLst>
                                    <p:set>
                                      <p:cBhvr>
                                        <p:cTn id="24" dur="1" fill="hold">
                                          <p:stCondLst>
                                            <p:cond delay="0"/>
                                          </p:stCondLst>
                                        </p:cTn>
                                        <p:tgtEl>
                                          <p:spTgt spid="313410"/>
                                        </p:tgtEl>
                                        <p:attrNameLst>
                                          <p:attrName>style.visibility</p:attrName>
                                        </p:attrNameLst>
                                      </p:cBhvr>
                                      <p:to>
                                        <p:strVal val="visible"/>
                                      </p:to>
                                    </p:set>
                                    <p:anim calcmode="lin" valueType="num">
                                      <p:cBhvr additive="base">
                                        <p:cTn id="25" dur="1000" fill="hold"/>
                                        <p:tgtEl>
                                          <p:spTgt spid="313410"/>
                                        </p:tgtEl>
                                        <p:attrNameLst>
                                          <p:attrName>ppt_x</p:attrName>
                                        </p:attrNameLst>
                                      </p:cBhvr>
                                      <p:tavLst>
                                        <p:tav tm="0">
                                          <p:val>
                                            <p:strVal val="#ppt_x"/>
                                          </p:val>
                                        </p:tav>
                                        <p:tav tm="100000">
                                          <p:val>
                                            <p:strVal val="#ppt_x"/>
                                          </p:val>
                                        </p:tav>
                                      </p:tavLst>
                                    </p:anim>
                                    <p:anim calcmode="lin" valueType="num">
                                      <p:cBhvr additive="base">
                                        <p:cTn id="26" dur="1000" fill="hold"/>
                                        <p:tgtEl>
                                          <p:spTgt spid="313410"/>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1" fill="hold" grpId="0" nodeType="afterEffect">
                                  <p:stCondLst>
                                    <p:cond delay="0"/>
                                  </p:stCondLst>
                                  <p:childTnLst>
                                    <p:set>
                                      <p:cBhvr>
                                        <p:cTn id="29" dur="1" fill="hold">
                                          <p:stCondLst>
                                            <p:cond delay="0"/>
                                          </p:stCondLst>
                                        </p:cTn>
                                        <p:tgtEl>
                                          <p:spTgt spid="313369"/>
                                        </p:tgtEl>
                                        <p:attrNameLst>
                                          <p:attrName>style.visibility</p:attrName>
                                        </p:attrNameLst>
                                      </p:cBhvr>
                                      <p:to>
                                        <p:strVal val="visible"/>
                                      </p:to>
                                    </p:set>
                                    <p:anim calcmode="lin" valueType="num">
                                      <p:cBhvr additive="base">
                                        <p:cTn id="30" dur="1000" fill="hold"/>
                                        <p:tgtEl>
                                          <p:spTgt spid="313369"/>
                                        </p:tgtEl>
                                        <p:attrNameLst>
                                          <p:attrName>ppt_x</p:attrName>
                                        </p:attrNameLst>
                                      </p:cBhvr>
                                      <p:tavLst>
                                        <p:tav tm="0">
                                          <p:val>
                                            <p:strVal val="#ppt_x"/>
                                          </p:val>
                                        </p:tav>
                                        <p:tav tm="100000">
                                          <p:val>
                                            <p:strVal val="#ppt_x"/>
                                          </p:val>
                                        </p:tav>
                                      </p:tavLst>
                                    </p:anim>
                                    <p:anim calcmode="lin" valueType="num">
                                      <p:cBhvr additive="base">
                                        <p:cTn id="31" dur="1000" fill="hold"/>
                                        <p:tgtEl>
                                          <p:spTgt spid="313369"/>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grpId="1" nodeType="clickEffect">
                                  <p:stCondLst>
                                    <p:cond delay="0"/>
                                  </p:stCondLst>
                                  <p:childTnLst>
                                    <p:animEffect transition="out" filter="blinds(horizontal)">
                                      <p:cBhvr>
                                        <p:cTn id="35" dur="500"/>
                                        <p:tgtEl>
                                          <p:spTgt spid="313369"/>
                                        </p:tgtEl>
                                      </p:cBhvr>
                                    </p:animEffect>
                                    <p:set>
                                      <p:cBhvr>
                                        <p:cTn id="36" dur="1" fill="hold">
                                          <p:stCondLst>
                                            <p:cond delay="499"/>
                                          </p:stCondLst>
                                        </p:cTn>
                                        <p:tgtEl>
                                          <p:spTgt spid="313369"/>
                                        </p:tgtEl>
                                        <p:attrNameLst>
                                          <p:attrName>style.visibility</p:attrName>
                                        </p:attrNameLst>
                                      </p:cBhvr>
                                      <p:to>
                                        <p:strVal val="hidden"/>
                                      </p:to>
                                    </p:set>
                                  </p:childTnLst>
                                </p:cTn>
                              </p:par>
                              <p:par>
                                <p:cTn id="37" presetID="3" presetClass="exit" presetSubtype="10" fill="hold" grpId="1" nodeType="withEffect">
                                  <p:stCondLst>
                                    <p:cond delay="0"/>
                                  </p:stCondLst>
                                  <p:childTnLst>
                                    <p:animEffect transition="out" filter="blinds(horizontal)">
                                      <p:cBhvr>
                                        <p:cTn id="38" dur="500"/>
                                        <p:tgtEl>
                                          <p:spTgt spid="313410"/>
                                        </p:tgtEl>
                                      </p:cBhvr>
                                    </p:animEffect>
                                    <p:set>
                                      <p:cBhvr>
                                        <p:cTn id="39" dur="1" fill="hold">
                                          <p:stCondLst>
                                            <p:cond delay="499"/>
                                          </p:stCondLst>
                                        </p:cTn>
                                        <p:tgtEl>
                                          <p:spTgt spid="313410"/>
                                        </p:tgtEl>
                                        <p:attrNameLst>
                                          <p:attrName>style.visibility</p:attrName>
                                        </p:attrNameLst>
                                      </p:cBhvr>
                                      <p:to>
                                        <p:strVal val="hidden"/>
                                      </p:to>
                                    </p:set>
                                  </p:childTnLst>
                                </p:cTn>
                              </p:par>
                            </p:childTnLst>
                          </p:cTn>
                        </p:par>
                        <p:par>
                          <p:cTn id="40" fill="hold">
                            <p:stCondLst>
                              <p:cond delay="500"/>
                            </p:stCondLst>
                            <p:childTnLst>
                              <p:par>
                                <p:cTn id="41" presetID="2" presetClass="entr" presetSubtype="4" fill="hold" grpId="0" nodeType="afterEffect">
                                  <p:stCondLst>
                                    <p:cond delay="0"/>
                                  </p:stCondLst>
                                  <p:childTnLst>
                                    <p:set>
                                      <p:cBhvr>
                                        <p:cTn id="42" dur="1" fill="hold">
                                          <p:stCondLst>
                                            <p:cond delay="0"/>
                                          </p:stCondLst>
                                        </p:cTn>
                                        <p:tgtEl>
                                          <p:spTgt spid="313412"/>
                                        </p:tgtEl>
                                        <p:attrNameLst>
                                          <p:attrName>style.visibility</p:attrName>
                                        </p:attrNameLst>
                                      </p:cBhvr>
                                      <p:to>
                                        <p:strVal val="visible"/>
                                      </p:to>
                                    </p:set>
                                    <p:anim calcmode="lin" valueType="num">
                                      <p:cBhvr additive="base">
                                        <p:cTn id="43" dur="500" fill="hold"/>
                                        <p:tgtEl>
                                          <p:spTgt spid="313412"/>
                                        </p:tgtEl>
                                        <p:attrNameLst>
                                          <p:attrName>ppt_x</p:attrName>
                                        </p:attrNameLst>
                                      </p:cBhvr>
                                      <p:tavLst>
                                        <p:tav tm="0">
                                          <p:val>
                                            <p:strVal val="#ppt_x"/>
                                          </p:val>
                                        </p:tav>
                                        <p:tav tm="100000">
                                          <p:val>
                                            <p:strVal val="#ppt_x"/>
                                          </p:val>
                                        </p:tav>
                                      </p:tavLst>
                                    </p:anim>
                                    <p:anim calcmode="lin" valueType="num">
                                      <p:cBhvr additive="base">
                                        <p:cTn id="44" dur="500" fill="hold"/>
                                        <p:tgtEl>
                                          <p:spTgt spid="31341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13413"/>
                                        </p:tgtEl>
                                        <p:attrNameLst>
                                          <p:attrName>style.visibility</p:attrName>
                                        </p:attrNameLst>
                                      </p:cBhvr>
                                      <p:to>
                                        <p:strVal val="visible"/>
                                      </p:to>
                                    </p:set>
                                    <p:anim calcmode="lin" valueType="num">
                                      <p:cBhvr additive="base">
                                        <p:cTn id="47" dur="500" fill="hold"/>
                                        <p:tgtEl>
                                          <p:spTgt spid="313413"/>
                                        </p:tgtEl>
                                        <p:attrNameLst>
                                          <p:attrName>ppt_x</p:attrName>
                                        </p:attrNameLst>
                                      </p:cBhvr>
                                      <p:tavLst>
                                        <p:tav tm="0">
                                          <p:val>
                                            <p:strVal val="#ppt_x"/>
                                          </p:val>
                                        </p:tav>
                                        <p:tav tm="100000">
                                          <p:val>
                                            <p:strVal val="#ppt_x"/>
                                          </p:val>
                                        </p:tav>
                                      </p:tavLst>
                                    </p:anim>
                                    <p:anim calcmode="lin" valueType="num">
                                      <p:cBhvr additive="base">
                                        <p:cTn id="48" dur="500" fill="hold"/>
                                        <p:tgtEl>
                                          <p:spTgt spid="313413"/>
                                        </p:tgtEl>
                                        <p:attrNameLst>
                                          <p:attrName>ppt_y</p:attrName>
                                        </p:attrNameLst>
                                      </p:cBhvr>
                                      <p:tavLst>
                                        <p:tav tm="0">
                                          <p:val>
                                            <p:strVal val="1+#ppt_h/2"/>
                                          </p:val>
                                        </p:tav>
                                        <p:tav tm="100000">
                                          <p:val>
                                            <p:strVal val="#ppt_y"/>
                                          </p:val>
                                        </p:tav>
                                      </p:tavLst>
                                    </p:anim>
                                  </p:childTnLst>
                                </p:cTn>
                              </p:par>
                            </p:childTnLst>
                          </p:cTn>
                        </p:par>
                        <p:par>
                          <p:cTn id="49" fill="hold">
                            <p:stCondLst>
                              <p:cond delay="1000"/>
                            </p:stCondLst>
                            <p:childTnLst>
                              <p:par>
                                <p:cTn id="50" presetID="0" presetClass="path" presetSubtype="0" repeatCount="2000" accel="50000" decel="50000" autoRev="1" fill="hold" grpId="1" nodeType="afterEffect">
                                  <p:stCondLst>
                                    <p:cond delay="0"/>
                                  </p:stCondLst>
                                  <p:childTnLst>
                                    <p:animMotion origin="layout" path="M -5E-6 -6.2963E-6 C 0.00938 -0.01552 0.01892 -0.03103 0.02431 -0.04839 C 0.02969 -0.06575 0.03629 -0.08913 0.03195 -0.10487 C 0.02761 -0.12061 0.00955 -0.13519 -0.0014 -0.14329 C -0.01234 -0.1514 -0.01876 -0.1595 -0.03334 -0.15348 C -0.04793 -0.14746 -0.07657 -0.11899 -0.08942 -0.10695 C -0.10227 -0.09491 -0.10227 -0.07547 -0.1106 -0.08079 C -0.11893 -0.08612 -0.12918 -0.11274 -0.13942 -0.13936 " pathEditMode="relative" ptsTypes="aaaaaaaA">
                                      <p:cBhvr>
                                        <p:cTn id="51" dur="500" fill="hold"/>
                                        <p:tgtEl>
                                          <p:spTgt spid="313413"/>
                                        </p:tgtEl>
                                        <p:attrNameLst>
                                          <p:attrName>ppt_x</p:attrName>
                                          <p:attrName>ppt_y</p:attrName>
                                        </p:attrNameLst>
                                      </p:cBhvr>
                                    </p:animMotion>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313376"/>
                                        </p:tgtEl>
                                        <p:attrNameLst>
                                          <p:attrName>style.visibility</p:attrName>
                                        </p:attrNameLst>
                                      </p:cBhvr>
                                      <p:to>
                                        <p:strVal val="visible"/>
                                      </p:to>
                                    </p:set>
                                    <p:anim calcmode="lin" valueType="num">
                                      <p:cBhvr additive="base">
                                        <p:cTn id="56" dur="500" fill="hold"/>
                                        <p:tgtEl>
                                          <p:spTgt spid="313376"/>
                                        </p:tgtEl>
                                        <p:attrNameLst>
                                          <p:attrName>ppt_x</p:attrName>
                                        </p:attrNameLst>
                                      </p:cBhvr>
                                      <p:tavLst>
                                        <p:tav tm="0">
                                          <p:val>
                                            <p:strVal val="0-#ppt_w/2"/>
                                          </p:val>
                                        </p:tav>
                                        <p:tav tm="100000">
                                          <p:val>
                                            <p:strVal val="#ppt_x"/>
                                          </p:val>
                                        </p:tav>
                                      </p:tavLst>
                                    </p:anim>
                                    <p:anim calcmode="lin" valueType="num">
                                      <p:cBhvr additive="base">
                                        <p:cTn id="57" dur="500" fill="hold"/>
                                        <p:tgtEl>
                                          <p:spTgt spid="313376"/>
                                        </p:tgtEl>
                                        <p:attrNameLst>
                                          <p:attrName>ppt_y</p:attrName>
                                        </p:attrNameLst>
                                      </p:cBhvr>
                                      <p:tavLst>
                                        <p:tav tm="0">
                                          <p:val>
                                            <p:strVal val="#ppt_y"/>
                                          </p:val>
                                        </p:tav>
                                        <p:tav tm="100000">
                                          <p:val>
                                            <p:strVal val="#ppt_y"/>
                                          </p:val>
                                        </p:tav>
                                      </p:tavLst>
                                    </p:anim>
                                  </p:childTnLst>
                                </p:cTn>
                              </p:par>
                            </p:childTnLst>
                          </p:cTn>
                        </p:par>
                        <p:par>
                          <p:cTn id="58" fill="hold">
                            <p:stCondLst>
                              <p:cond delay="500"/>
                            </p:stCondLst>
                            <p:childTnLst>
                              <p:par>
                                <p:cTn id="59" presetID="2" presetClass="entr" presetSubtype="1" fill="hold" nodeType="after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1000" fill="hold"/>
                                        <p:tgtEl>
                                          <p:spTgt spid="8"/>
                                        </p:tgtEl>
                                        <p:attrNameLst>
                                          <p:attrName>ppt_x</p:attrName>
                                        </p:attrNameLst>
                                      </p:cBhvr>
                                      <p:tavLst>
                                        <p:tav tm="0">
                                          <p:val>
                                            <p:strVal val="#ppt_x"/>
                                          </p:val>
                                        </p:tav>
                                        <p:tav tm="100000">
                                          <p:val>
                                            <p:strVal val="#ppt_x"/>
                                          </p:val>
                                        </p:tav>
                                      </p:tavLst>
                                    </p:anim>
                                    <p:anim calcmode="lin" valueType="num">
                                      <p:cBhvr additive="base">
                                        <p:cTn id="62" dur="1000" fill="hold"/>
                                        <p:tgtEl>
                                          <p:spTgt spid="8"/>
                                        </p:tgtEl>
                                        <p:attrNameLst>
                                          <p:attrName>ppt_y</p:attrName>
                                        </p:attrNameLst>
                                      </p:cBhvr>
                                      <p:tavLst>
                                        <p:tav tm="0">
                                          <p:val>
                                            <p:strVal val="0-#ppt_h/2"/>
                                          </p:val>
                                        </p:tav>
                                        <p:tav tm="100000">
                                          <p:val>
                                            <p:strVal val="#ppt_y"/>
                                          </p:val>
                                        </p:tav>
                                      </p:tavLst>
                                    </p:anim>
                                  </p:childTnLst>
                                </p:cTn>
                              </p:par>
                            </p:childTnLst>
                          </p:cTn>
                        </p:par>
                        <p:par>
                          <p:cTn id="63" fill="hold">
                            <p:stCondLst>
                              <p:cond delay="1500"/>
                            </p:stCondLst>
                            <p:childTnLst>
                              <p:par>
                                <p:cTn id="64" presetID="2" presetClass="entr" presetSubtype="1" fill="hold" nodeType="after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additive="base">
                                        <p:cTn id="66" dur="1000" fill="hold"/>
                                        <p:tgtEl>
                                          <p:spTgt spid="6"/>
                                        </p:tgtEl>
                                        <p:attrNameLst>
                                          <p:attrName>ppt_x</p:attrName>
                                        </p:attrNameLst>
                                      </p:cBhvr>
                                      <p:tavLst>
                                        <p:tav tm="0">
                                          <p:val>
                                            <p:strVal val="#ppt_x"/>
                                          </p:val>
                                        </p:tav>
                                        <p:tav tm="100000">
                                          <p:val>
                                            <p:strVal val="#ppt_x"/>
                                          </p:val>
                                        </p:tav>
                                      </p:tavLst>
                                    </p:anim>
                                    <p:anim calcmode="lin" valueType="num">
                                      <p:cBhvr additive="base">
                                        <p:cTn id="67" dur="1000" fill="hold"/>
                                        <p:tgtEl>
                                          <p:spTgt spid="6"/>
                                        </p:tgtEl>
                                        <p:attrNameLst>
                                          <p:attrName>ppt_y</p:attrName>
                                        </p:attrNameLst>
                                      </p:cBhvr>
                                      <p:tavLst>
                                        <p:tav tm="0">
                                          <p:val>
                                            <p:strVal val="0-#ppt_h/2"/>
                                          </p:val>
                                        </p:tav>
                                        <p:tav tm="100000">
                                          <p:val>
                                            <p:strVal val="#ppt_y"/>
                                          </p:val>
                                        </p:tav>
                                      </p:tavLst>
                                    </p:anim>
                                  </p:childTnLst>
                                </p:cTn>
                              </p:par>
                            </p:childTnLst>
                          </p:cTn>
                        </p:par>
                        <p:par>
                          <p:cTn id="68" fill="hold">
                            <p:stCondLst>
                              <p:cond delay="2500"/>
                            </p:stCondLst>
                            <p:childTnLst>
                              <p:par>
                                <p:cTn id="69" presetID="2" presetClass="entr" presetSubtype="1" fill="hold" nodeType="after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additive="base">
                                        <p:cTn id="71" dur="1000" fill="hold"/>
                                        <p:tgtEl>
                                          <p:spTgt spid="10"/>
                                        </p:tgtEl>
                                        <p:attrNameLst>
                                          <p:attrName>ppt_x</p:attrName>
                                        </p:attrNameLst>
                                      </p:cBhvr>
                                      <p:tavLst>
                                        <p:tav tm="0">
                                          <p:val>
                                            <p:strVal val="#ppt_x"/>
                                          </p:val>
                                        </p:tav>
                                        <p:tav tm="100000">
                                          <p:val>
                                            <p:strVal val="#ppt_x"/>
                                          </p:val>
                                        </p:tav>
                                      </p:tavLst>
                                    </p:anim>
                                    <p:anim calcmode="lin" valueType="num">
                                      <p:cBhvr additive="base">
                                        <p:cTn id="72" dur="1000" fill="hold"/>
                                        <p:tgtEl>
                                          <p:spTgt spid="10"/>
                                        </p:tgtEl>
                                        <p:attrNameLst>
                                          <p:attrName>ppt_y</p:attrName>
                                        </p:attrNameLst>
                                      </p:cBhvr>
                                      <p:tavLst>
                                        <p:tav tm="0">
                                          <p:val>
                                            <p:strVal val="0-#ppt_h/2"/>
                                          </p:val>
                                        </p:tav>
                                        <p:tav tm="100000">
                                          <p:val>
                                            <p:strVal val="#ppt_y"/>
                                          </p:val>
                                        </p:tav>
                                      </p:tavLst>
                                    </p:anim>
                                  </p:childTnLst>
                                </p:cTn>
                              </p:par>
                            </p:childTnLst>
                          </p:cTn>
                        </p:par>
                        <p:par>
                          <p:cTn id="73" fill="hold">
                            <p:stCondLst>
                              <p:cond delay="3500"/>
                            </p:stCondLst>
                            <p:childTnLst>
                              <p:par>
                                <p:cTn id="74" presetID="2" presetClass="entr" presetSubtype="1" fill="hold" nodeType="afterEffect">
                                  <p:stCondLst>
                                    <p:cond delay="0"/>
                                  </p:stCondLst>
                                  <p:childTnLst>
                                    <p:set>
                                      <p:cBhvr>
                                        <p:cTn id="75" dur="1" fill="hold">
                                          <p:stCondLst>
                                            <p:cond delay="0"/>
                                          </p:stCondLst>
                                        </p:cTn>
                                        <p:tgtEl>
                                          <p:spTgt spid="13"/>
                                        </p:tgtEl>
                                        <p:attrNameLst>
                                          <p:attrName>style.visibility</p:attrName>
                                        </p:attrNameLst>
                                      </p:cBhvr>
                                      <p:to>
                                        <p:strVal val="visible"/>
                                      </p:to>
                                    </p:set>
                                    <p:anim calcmode="lin" valueType="num">
                                      <p:cBhvr additive="base">
                                        <p:cTn id="76" dur="1000" fill="hold"/>
                                        <p:tgtEl>
                                          <p:spTgt spid="13"/>
                                        </p:tgtEl>
                                        <p:attrNameLst>
                                          <p:attrName>ppt_x</p:attrName>
                                        </p:attrNameLst>
                                      </p:cBhvr>
                                      <p:tavLst>
                                        <p:tav tm="0">
                                          <p:val>
                                            <p:strVal val="#ppt_x"/>
                                          </p:val>
                                        </p:tav>
                                        <p:tav tm="100000">
                                          <p:val>
                                            <p:strVal val="#ppt_x"/>
                                          </p:val>
                                        </p:tav>
                                      </p:tavLst>
                                    </p:anim>
                                    <p:anim calcmode="lin" valueType="num">
                                      <p:cBhvr additive="base">
                                        <p:cTn id="77" dur="1000" fill="hold"/>
                                        <p:tgtEl>
                                          <p:spTgt spid="13"/>
                                        </p:tgtEl>
                                        <p:attrNameLst>
                                          <p:attrName>ppt_y</p:attrName>
                                        </p:attrNameLst>
                                      </p:cBhvr>
                                      <p:tavLst>
                                        <p:tav tm="0">
                                          <p:val>
                                            <p:strVal val="0-#ppt_h/2"/>
                                          </p:val>
                                        </p:tav>
                                        <p:tav tm="100000">
                                          <p:val>
                                            <p:strVal val="#ppt_y"/>
                                          </p:val>
                                        </p:tav>
                                      </p:tavLst>
                                    </p:anim>
                                  </p:childTnLst>
                                </p:cTn>
                              </p:par>
                            </p:childTnLst>
                          </p:cTn>
                        </p:par>
                        <p:par>
                          <p:cTn id="78" fill="hold">
                            <p:stCondLst>
                              <p:cond delay="4500"/>
                            </p:stCondLst>
                            <p:childTnLst>
                              <p:par>
                                <p:cTn id="79" presetID="2" presetClass="entr" presetSubtype="1" fill="hold" nodeType="after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additive="base">
                                        <p:cTn id="81" dur="1000" fill="hold"/>
                                        <p:tgtEl>
                                          <p:spTgt spid="15"/>
                                        </p:tgtEl>
                                        <p:attrNameLst>
                                          <p:attrName>ppt_x</p:attrName>
                                        </p:attrNameLst>
                                      </p:cBhvr>
                                      <p:tavLst>
                                        <p:tav tm="0">
                                          <p:val>
                                            <p:strVal val="#ppt_x"/>
                                          </p:val>
                                        </p:tav>
                                        <p:tav tm="100000">
                                          <p:val>
                                            <p:strVal val="#ppt_x"/>
                                          </p:val>
                                        </p:tav>
                                      </p:tavLst>
                                    </p:anim>
                                    <p:anim calcmode="lin" valueType="num">
                                      <p:cBhvr additive="base">
                                        <p:cTn id="82" dur="1000" fill="hold"/>
                                        <p:tgtEl>
                                          <p:spTgt spid="15"/>
                                        </p:tgtEl>
                                        <p:attrNameLst>
                                          <p:attrName>ppt_y</p:attrName>
                                        </p:attrNameLst>
                                      </p:cBhvr>
                                      <p:tavLst>
                                        <p:tav tm="0">
                                          <p:val>
                                            <p:strVal val="0-#ppt_h/2"/>
                                          </p:val>
                                        </p:tav>
                                        <p:tav tm="100000">
                                          <p:val>
                                            <p:strVal val="#ppt_y"/>
                                          </p:val>
                                        </p:tav>
                                      </p:tavLst>
                                    </p:anim>
                                  </p:childTnLst>
                                </p:cTn>
                              </p:par>
                            </p:childTnLst>
                          </p:cTn>
                        </p:par>
                        <p:par>
                          <p:cTn id="83" fill="hold">
                            <p:stCondLst>
                              <p:cond delay="5500"/>
                            </p:stCondLst>
                            <p:childTnLst>
                              <p:par>
                                <p:cTn id="84" presetID="2" presetClass="entr" presetSubtype="1"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1000" fill="hold"/>
                                        <p:tgtEl>
                                          <p:spTgt spid="17"/>
                                        </p:tgtEl>
                                        <p:attrNameLst>
                                          <p:attrName>ppt_x</p:attrName>
                                        </p:attrNameLst>
                                      </p:cBhvr>
                                      <p:tavLst>
                                        <p:tav tm="0">
                                          <p:val>
                                            <p:strVal val="#ppt_x"/>
                                          </p:val>
                                        </p:tav>
                                        <p:tav tm="100000">
                                          <p:val>
                                            <p:strVal val="#ppt_x"/>
                                          </p:val>
                                        </p:tav>
                                      </p:tavLst>
                                    </p:anim>
                                    <p:anim calcmode="lin" valueType="num">
                                      <p:cBhvr additive="base">
                                        <p:cTn id="87" dur="10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68" grpId="0" animBg="1"/>
      <p:bldP spid="313368" grpId="1" animBg="1"/>
      <p:bldP spid="313369" grpId="0" animBg="1"/>
      <p:bldP spid="313369" grpId="1" animBg="1"/>
      <p:bldP spid="313376" grpId="0" animBg="1"/>
      <p:bldP spid="313401" grpId="0" animBg="1"/>
      <p:bldP spid="313401" grpId="1" animBg="1"/>
      <p:bldP spid="313410" grpId="0" animBg="1"/>
      <p:bldP spid="313410" grpId="1" animBg="1"/>
      <p:bldP spid="313412" grpId="0" animBg="1"/>
      <p:bldP spid="313413" grpId="0" animBg="1"/>
      <p:bldP spid="31341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DA7010CE-723D-4215-9A1F-A0BE33634C82}" type="slidenum">
              <a:rPr lang="de-DE" sz="1200">
                <a:latin typeface="FrutigerNext LT Bold" pitchFamily="34" charset="0"/>
                <a:ea typeface="MS PGothic" pitchFamily="34" charset="-128"/>
              </a:rPr>
              <a:pPr eaLnBrk="0" hangingPunct="0">
                <a:lnSpc>
                  <a:spcPct val="85000"/>
                </a:lnSpc>
              </a:pPr>
              <a:t>25</a:t>
            </a:fld>
            <a:endParaRPr lang="en-GB" sz="1200">
              <a:latin typeface="FrutigerNext LT Bold" pitchFamily="34" charset="0"/>
              <a:ea typeface="MS PGothic" pitchFamily="34" charset="-128"/>
            </a:endParaRPr>
          </a:p>
        </p:txBody>
      </p:sp>
      <p:sp>
        <p:nvSpPr>
          <p:cNvPr id="56323" name="Rectangle 3"/>
          <p:cNvSpPr>
            <a:spLocks noGrp="1" noChangeArrowheads="1"/>
          </p:cNvSpPr>
          <p:nvPr>
            <p:ph type="body" idx="1"/>
          </p:nvPr>
        </p:nvSpPr>
        <p:spPr>
          <a:xfrm>
            <a:off x="0" y="993775"/>
            <a:ext cx="8991600" cy="914400"/>
          </a:xfrm>
        </p:spPr>
        <p:txBody>
          <a:bodyPr lIns="87817" tIns="43908" rIns="87817" bIns="43908"/>
          <a:lstStyle/>
          <a:p>
            <a:pPr lvl="1">
              <a:lnSpc>
                <a:spcPct val="115000"/>
              </a:lnSpc>
              <a:buFont typeface="Wingdings" pitchFamily="2" charset="2"/>
              <a:buNone/>
            </a:pPr>
            <a:r>
              <a:rPr lang="en-US" altLang="zh-CN" dirty="0" smtClean="0">
                <a:latin typeface="Calibri" pitchFamily="34" charset="0"/>
              </a:rPr>
              <a:t>	The UAP DTU is a service board of the UAP3300. It is primarily responsible for providing digital trunk interfaces for E1/T1 from the external network.</a:t>
            </a:r>
          </a:p>
        </p:txBody>
      </p:sp>
      <p:pic>
        <p:nvPicPr>
          <p:cNvPr id="56324" name="Picture 4"/>
          <p:cNvPicPr>
            <a:picLocks noChangeAspect="1" noChangeArrowheads="1"/>
          </p:cNvPicPr>
          <p:nvPr/>
        </p:nvPicPr>
        <p:blipFill>
          <a:blip r:embed="rId3" cstate="print"/>
          <a:srcRect/>
          <a:stretch>
            <a:fillRect/>
          </a:stretch>
        </p:blipFill>
        <p:spPr bwMode="auto">
          <a:xfrm>
            <a:off x="533400" y="1919288"/>
            <a:ext cx="8137525" cy="1098550"/>
          </a:xfrm>
          <a:prstGeom prst="rect">
            <a:avLst/>
          </a:prstGeom>
          <a:noFill/>
          <a:ln w="9525">
            <a:noFill/>
            <a:miter lim="800000"/>
            <a:headEnd/>
            <a:tailEnd/>
          </a:ln>
        </p:spPr>
      </p:pic>
      <p:sp>
        <p:nvSpPr>
          <p:cNvPr id="314383" name="AutoShape 15"/>
          <p:cNvSpPr>
            <a:spLocks noChangeArrowheads="1"/>
          </p:cNvSpPr>
          <p:nvPr/>
        </p:nvSpPr>
        <p:spPr bwMode="gray">
          <a:xfrm>
            <a:off x="1362075" y="3048000"/>
            <a:ext cx="3362325" cy="2905125"/>
          </a:xfrm>
          <a:prstGeom prst="roundRect">
            <a:avLst>
              <a:gd name="adj" fmla="val 16667"/>
            </a:avLst>
          </a:prstGeom>
          <a:solidFill>
            <a:schemeClr val="accent1"/>
          </a:solidFill>
          <a:ln w="38100">
            <a:solidFill>
              <a:schemeClr val="bg1"/>
            </a:solidFill>
            <a:round/>
            <a:headEnd/>
            <a:tailEnd/>
          </a:ln>
          <a:effectLst>
            <a:outerShdw dist="107763" dir="2700000" algn="ctr" rotWithShape="0">
              <a:srgbClr val="808080">
                <a:alpha val="50000"/>
              </a:srgbClr>
            </a:outerShdw>
          </a:effectLst>
        </p:spPr>
        <p:txBody>
          <a:bodyPr wrap="none" anchor="ctr"/>
          <a:lstStyle/>
          <a:p>
            <a:pPr fontAlgn="t">
              <a:defRPr/>
            </a:pPr>
            <a:endParaRPr lang="en-US">
              <a:ea typeface="华文细黑" pitchFamily="2" charset="-122"/>
              <a:cs typeface="+mn-cs"/>
            </a:endParaRPr>
          </a:p>
        </p:txBody>
      </p:sp>
      <p:sp>
        <p:nvSpPr>
          <p:cNvPr id="56326" name="AutoShape 16"/>
          <p:cNvSpPr>
            <a:spLocks noChangeArrowheads="1"/>
          </p:cNvSpPr>
          <p:nvPr/>
        </p:nvSpPr>
        <p:spPr bwMode="gray">
          <a:xfrm>
            <a:off x="1635125" y="3221038"/>
            <a:ext cx="2816225" cy="579437"/>
          </a:xfrm>
          <a:prstGeom prst="roundRect">
            <a:avLst>
              <a:gd name="adj" fmla="val 50000"/>
            </a:avLst>
          </a:prstGeom>
          <a:gradFill rotWithShape="1">
            <a:gsLst>
              <a:gs pos="0">
                <a:schemeClr val="bg1"/>
              </a:gs>
              <a:gs pos="100000">
                <a:schemeClr val="accent1"/>
              </a:gs>
            </a:gsLst>
            <a:lin ang="5400000" scaled="1"/>
          </a:gradFill>
          <a:ln w="9525">
            <a:noFill/>
            <a:round/>
            <a:headEnd/>
            <a:tailEnd/>
          </a:ln>
        </p:spPr>
        <p:txBody>
          <a:bodyPr wrap="none" anchor="ctr"/>
          <a:lstStyle/>
          <a:p>
            <a:pPr fontAlgn="t"/>
            <a:endParaRPr lang="en-US"/>
          </a:p>
        </p:txBody>
      </p:sp>
      <p:sp>
        <p:nvSpPr>
          <p:cNvPr id="314385" name="Text Box 17"/>
          <p:cNvSpPr txBox="1">
            <a:spLocks noChangeArrowheads="1"/>
          </p:cNvSpPr>
          <p:nvPr/>
        </p:nvSpPr>
        <p:spPr bwMode="auto">
          <a:xfrm>
            <a:off x="1852613" y="3297238"/>
            <a:ext cx="2454275" cy="292100"/>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defRPr/>
            </a:pPr>
            <a:r>
              <a:rPr lang="en-US" altLang="zh-CN" sz="1400">
                <a:effectLst>
                  <a:outerShdw blurRad="38100" dist="38100" dir="2700000" algn="tl">
                    <a:srgbClr val="C0C0C0"/>
                  </a:outerShdw>
                </a:effectLst>
                <a:ea typeface="华文细黑" pitchFamily="2" charset="-122"/>
                <a:cs typeface="+mn-cs"/>
              </a:rPr>
              <a:t>DTU Board Features</a:t>
            </a:r>
            <a:endParaRPr lang="zh-CN" altLang="en-US" sz="1400">
              <a:effectLst>
                <a:outerShdw blurRad="38100" dist="38100" dir="2700000" algn="tl">
                  <a:srgbClr val="C0C0C0"/>
                </a:outerShdw>
              </a:effectLst>
              <a:ea typeface="华文细黑" pitchFamily="2" charset="-122"/>
              <a:cs typeface="+mn-cs"/>
            </a:endParaRPr>
          </a:p>
        </p:txBody>
      </p:sp>
      <p:sp>
        <p:nvSpPr>
          <p:cNvPr id="314386" name="Text Box 18"/>
          <p:cNvSpPr txBox="1">
            <a:spLocks noChangeArrowheads="1"/>
          </p:cNvSpPr>
          <p:nvPr/>
        </p:nvSpPr>
        <p:spPr bwMode="auto">
          <a:xfrm>
            <a:off x="1655763" y="3883025"/>
            <a:ext cx="2906712" cy="1679575"/>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buFontTx/>
              <a:buChar char="•"/>
              <a:defRPr/>
            </a:pPr>
            <a:r>
              <a:rPr lang="zh-CN" altLang="en-US" sz="1500">
                <a:effectLst>
                  <a:outerShdw blurRad="38100" dist="38100" dir="2700000" algn="tl">
                    <a:srgbClr val="C0C0C0"/>
                  </a:outerShdw>
                </a:effectLst>
                <a:ea typeface="华文细黑" pitchFamily="2" charset="-122"/>
                <a:cs typeface="+mn-cs"/>
              </a:rPr>
              <a:t> </a:t>
            </a:r>
            <a:r>
              <a:rPr lang="en-US" altLang="zh-CN" sz="1500">
                <a:effectLst>
                  <a:outerShdw blurRad="38100" dist="38100" dir="2700000" algn="tl">
                    <a:srgbClr val="C0C0C0"/>
                  </a:outerShdw>
                </a:effectLst>
                <a:ea typeface="华文细黑" pitchFamily="2" charset="-122"/>
                <a:cs typeface="+mn-cs"/>
              </a:rPr>
              <a:t>4 E1 termination</a:t>
            </a:r>
          </a:p>
          <a:p>
            <a:pPr defTabSz="801688" fontAlgn="t">
              <a:spcBef>
                <a:spcPct val="50000"/>
              </a:spcBef>
              <a:buFontTx/>
              <a:buChar char="•"/>
              <a:defRPr/>
            </a:pPr>
            <a:r>
              <a:rPr lang="en-US" altLang="zh-CN" sz="1500">
                <a:effectLst>
                  <a:outerShdw blurRad="38100" dist="38100" dir="2700000" algn="tl">
                    <a:srgbClr val="C0C0C0"/>
                  </a:outerShdw>
                </a:effectLst>
                <a:ea typeface="华文细黑" pitchFamily="2" charset="-122"/>
                <a:cs typeface="+mn-cs"/>
              </a:rPr>
              <a:t> PRI Support</a:t>
            </a:r>
          </a:p>
          <a:p>
            <a:pPr defTabSz="801688" fontAlgn="t">
              <a:spcBef>
                <a:spcPct val="50000"/>
              </a:spcBef>
              <a:buFontTx/>
              <a:buChar char="•"/>
              <a:defRPr/>
            </a:pPr>
            <a:r>
              <a:rPr lang="en-US" altLang="zh-CN" sz="1500">
                <a:effectLst>
                  <a:outerShdw blurRad="38100" dist="38100" dir="2700000" algn="tl">
                    <a:srgbClr val="C0C0C0"/>
                  </a:outerShdw>
                </a:effectLst>
                <a:ea typeface="华文细黑" pitchFamily="2" charset="-122"/>
                <a:cs typeface="+mn-cs"/>
              </a:rPr>
              <a:t> R2 Support</a:t>
            </a:r>
            <a:endParaRPr lang="zh-CN" altLang="en-US" sz="1500">
              <a:effectLst>
                <a:outerShdw blurRad="38100" dist="38100" dir="2700000" algn="tl">
                  <a:srgbClr val="C0C0C0"/>
                </a:outerShdw>
              </a:effectLst>
              <a:ea typeface="华文细黑" pitchFamily="2" charset="-122"/>
              <a:cs typeface="+mn-cs"/>
            </a:endParaRPr>
          </a:p>
          <a:p>
            <a:pPr defTabSz="801688" fontAlgn="t">
              <a:spcBef>
                <a:spcPct val="50000"/>
              </a:spcBef>
              <a:buFontTx/>
              <a:buChar char="•"/>
              <a:defRPr/>
            </a:pPr>
            <a:r>
              <a:rPr lang="zh-CN" altLang="en-US" sz="1500">
                <a:effectLst>
                  <a:outerShdw blurRad="38100" dist="38100" dir="2700000" algn="tl">
                    <a:srgbClr val="C0C0C0"/>
                  </a:outerShdw>
                </a:effectLst>
                <a:ea typeface="华文细黑" pitchFamily="2" charset="-122"/>
                <a:cs typeface="+mn-cs"/>
              </a:rPr>
              <a:t> </a:t>
            </a:r>
            <a:r>
              <a:rPr lang="en-US" altLang="zh-CN" sz="1500">
                <a:effectLst>
                  <a:outerShdw blurRad="38100" dist="38100" dir="2700000" algn="tl">
                    <a:srgbClr val="C0C0C0"/>
                  </a:outerShdw>
                </a:effectLst>
                <a:ea typeface="华文细黑" pitchFamily="2" charset="-122"/>
                <a:cs typeface="+mn-cs"/>
              </a:rPr>
              <a:t>SS7 Support (ISUP, TUP)</a:t>
            </a:r>
          </a:p>
          <a:p>
            <a:pPr defTabSz="801688" fontAlgn="t">
              <a:spcBef>
                <a:spcPct val="50000"/>
              </a:spcBef>
              <a:buFontTx/>
              <a:buChar char="•"/>
              <a:defRPr/>
            </a:pPr>
            <a:r>
              <a:rPr lang="en-US" altLang="zh-CN" sz="1500">
                <a:effectLst>
                  <a:outerShdw blurRad="38100" dist="38100" dir="2700000" algn="tl">
                    <a:srgbClr val="C0C0C0"/>
                  </a:outerShdw>
                </a:effectLst>
                <a:ea typeface="华文细黑" pitchFamily="2" charset="-122"/>
                <a:cs typeface="+mn-cs"/>
              </a:rPr>
              <a:t> Hot plugging </a:t>
            </a:r>
          </a:p>
        </p:txBody>
      </p:sp>
      <p:sp>
        <p:nvSpPr>
          <p:cNvPr id="56329" name="AutoShape 19"/>
          <p:cNvSpPr>
            <a:spLocks noChangeArrowheads="1"/>
          </p:cNvSpPr>
          <p:nvPr/>
        </p:nvSpPr>
        <p:spPr bwMode="gray">
          <a:xfrm>
            <a:off x="4876800" y="3886200"/>
            <a:ext cx="3733800" cy="990600"/>
          </a:xfrm>
          <a:prstGeom prst="roundRect">
            <a:avLst>
              <a:gd name="adj" fmla="val 50000"/>
            </a:avLst>
          </a:prstGeom>
          <a:gradFill rotWithShape="1">
            <a:gsLst>
              <a:gs pos="0">
                <a:srgbClr val="CBFEAE"/>
              </a:gs>
              <a:gs pos="100000">
                <a:srgbClr val="FCFFFA"/>
              </a:gs>
            </a:gsLst>
            <a:lin ang="0" scaled="1"/>
          </a:gradFill>
          <a:ln w="38100" algn="ctr">
            <a:solidFill>
              <a:srgbClr val="808080"/>
            </a:solidFill>
            <a:round/>
            <a:headEnd/>
            <a:tailEnd/>
          </a:ln>
        </p:spPr>
        <p:txBody>
          <a:bodyPr anchor="ctr"/>
          <a:lstStyle/>
          <a:p>
            <a:pPr eaLnBrk="0" fontAlgn="t" hangingPunct="0"/>
            <a:r>
              <a:rPr lang="en-US" altLang="zh-CN" sz="1600">
                <a:solidFill>
                  <a:srgbClr val="000000"/>
                </a:solidFill>
                <a:ea typeface="SimSun" pitchFamily="2" charset="-122"/>
              </a:rPr>
              <a:t>DTU Boards work in load sharing mode to avoid single point of failure.</a:t>
            </a:r>
          </a:p>
        </p:txBody>
      </p:sp>
      <p:sp>
        <p:nvSpPr>
          <p:cNvPr id="11"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spcBef>
                <a:spcPts val="0"/>
              </a:spcBef>
              <a:spcAft>
                <a:spcPts val="0"/>
              </a:spcAft>
              <a:defRPr/>
            </a:pPr>
            <a:r>
              <a:rPr lang="en-US" altLang="zh-CN" sz="3200" b="1" kern="0"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UAP3300 – DTU (Digital Trunk Unit)</a:t>
            </a:r>
            <a:endParaRPr lang="en-US" altLang="zh-CN" sz="3200" b="1"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56331" name="Picture 4" descr="总结 copy"/>
          <p:cNvPicPr>
            <a:picLocks noChangeAspect="1" noChangeArrowheads="1"/>
          </p:cNvPicPr>
          <p:nvPr/>
        </p:nvPicPr>
        <p:blipFill>
          <a:blip r:embed="rId4"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r>
              <a:rPr lang="en-US" altLang="zh-CN"/>
              <a:t>Page</a:t>
            </a:r>
            <a:fld id="{D50FC0CB-0FA3-44C7-9C25-246D9A9BB610}" type="slidenum">
              <a:rPr lang="en-US" altLang="zh-CN"/>
              <a:pPr/>
              <a:t>26</a:t>
            </a:fld>
            <a:endParaRPr lang="en-US" altLang="zh-CN"/>
          </a:p>
        </p:txBody>
      </p:sp>
      <p:sp>
        <p:nvSpPr>
          <p:cNvPr id="43011" name="Rectangle 3"/>
          <p:cNvSpPr>
            <a:spLocks noGrp="1" noChangeArrowheads="1"/>
          </p:cNvSpPr>
          <p:nvPr>
            <p:ph idx="1"/>
          </p:nvPr>
        </p:nvSpPr>
        <p:spPr>
          <a:xfrm>
            <a:off x="4102100" y="2206625"/>
            <a:ext cx="4460875" cy="2597150"/>
          </a:xfrm>
        </p:spPr>
        <p:txBody>
          <a:bodyPr anchor="ctr"/>
          <a:lstStyle/>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UAP3300 Introduction</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Protocols supported by UAP3300</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Introduction to UAP3300 Boards</a:t>
            </a:r>
          </a:p>
          <a:p>
            <a:pPr defTabSz="447675">
              <a:lnSpc>
                <a:spcPct val="100000"/>
              </a:lnSpc>
              <a:spcBef>
                <a:spcPts val="600"/>
              </a:spcBef>
              <a:spcAft>
                <a:spcPts val="600"/>
              </a:spcAft>
              <a:buSzTx/>
              <a:buFont typeface="Wingdings" pitchFamily="2" charset="2"/>
              <a:buBlip>
                <a:blip r:embed="rId2"/>
              </a:buBlip>
            </a:pPr>
            <a:r>
              <a:rPr lang="en-US" altLang="zh-CN" sz="2000" dirty="0" smtClean="0">
                <a:solidFill>
                  <a:srgbClr val="FF0000"/>
                </a:solidFill>
                <a:latin typeface="Calibri" pitchFamily="34" charset="0"/>
              </a:rPr>
              <a:t>Reliability of UAP3300</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Flexible Networking</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Maintenance &amp; Management</a:t>
            </a:r>
          </a:p>
        </p:txBody>
      </p:sp>
      <p:sp>
        <p:nvSpPr>
          <p:cNvPr id="6" name="矩形 23"/>
          <p:cNvSpPr txBox="1">
            <a:spLocks noChangeArrowheads="1"/>
          </p:cNvSpPr>
          <p:nvPr/>
        </p:nvSpPr>
        <p:spPr bwMode="auto">
          <a:xfrm>
            <a:off x="262802" y="496502"/>
            <a:ext cx="8503826" cy="492443"/>
          </a:xfrm>
          <a:prstGeom prst="rect">
            <a:avLst/>
          </a:prstGeo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92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Introduction to HUAWEI UAP3300</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endParaRPr>
          </a:p>
        </p:txBody>
      </p:sp>
      <p:sp>
        <p:nvSpPr>
          <p:cNvPr id="43013" name="Line 4"/>
          <p:cNvSpPr>
            <a:spLocks noChangeShapeType="1"/>
          </p:cNvSpPr>
          <p:nvPr/>
        </p:nvSpPr>
        <p:spPr bwMode="auto">
          <a:xfrm flipV="1">
            <a:off x="3716338" y="1538288"/>
            <a:ext cx="0" cy="4470400"/>
          </a:xfrm>
          <a:prstGeom prst="line">
            <a:avLst/>
          </a:prstGeom>
          <a:noFill/>
          <a:ln w="38100">
            <a:solidFill>
              <a:srgbClr val="002060"/>
            </a:solidFill>
            <a:round/>
            <a:headEnd/>
            <a:tailEnd/>
          </a:ln>
        </p:spPr>
        <p:txBody>
          <a:bodyPr wrap="none" anchor="ctr"/>
          <a:lstStyle/>
          <a:p>
            <a:endParaRPr lang="en-US"/>
          </a:p>
        </p:txBody>
      </p:sp>
      <p:pic>
        <p:nvPicPr>
          <p:cNvPr id="43014" name="Picture 2" descr="C:\Documents and Settings\skf58289\My Documents\My Pictures\Solutions_img.gif"/>
          <p:cNvPicPr>
            <a:picLocks noChangeAspect="1" noChangeArrowheads="1"/>
          </p:cNvPicPr>
          <p:nvPr/>
        </p:nvPicPr>
        <p:blipFill>
          <a:blip r:embed="rId3" cstate="print"/>
          <a:srcRect/>
          <a:stretch>
            <a:fillRect/>
          </a:stretch>
        </p:blipFill>
        <p:spPr bwMode="auto">
          <a:xfrm>
            <a:off x="696913" y="1600200"/>
            <a:ext cx="2524125"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C3E188D6-F063-4A5F-B6CF-8832B1806C16}" type="slidenum">
              <a:rPr lang="de-DE" sz="1200">
                <a:latin typeface="FrutigerNext LT Bold" pitchFamily="34" charset="0"/>
                <a:ea typeface="MS PGothic" pitchFamily="34" charset="-128"/>
              </a:rPr>
              <a:pPr eaLnBrk="0" hangingPunct="0">
                <a:lnSpc>
                  <a:spcPct val="85000"/>
                </a:lnSpc>
              </a:pPr>
              <a:t>27</a:t>
            </a:fld>
            <a:endParaRPr lang="en-GB" sz="1200">
              <a:latin typeface="FrutigerNext LT Bold" pitchFamily="34" charset="0"/>
              <a:ea typeface="MS PGothic" pitchFamily="34" charset="-128"/>
            </a:endParaRPr>
          </a:p>
        </p:txBody>
      </p:sp>
      <p:sp>
        <p:nvSpPr>
          <p:cNvPr id="57347" name="Rectangle 3"/>
          <p:cNvSpPr>
            <a:spLocks noGrp="1" noChangeArrowheads="1"/>
          </p:cNvSpPr>
          <p:nvPr>
            <p:ph type="body" idx="1"/>
          </p:nvPr>
        </p:nvSpPr>
        <p:spPr>
          <a:xfrm>
            <a:off x="152400" y="762000"/>
            <a:ext cx="8991600" cy="1255713"/>
          </a:xfrm>
        </p:spPr>
        <p:txBody>
          <a:bodyPr lIns="87817" tIns="43908" rIns="87817" bIns="43908"/>
          <a:lstStyle/>
          <a:p>
            <a:pPr lvl="1">
              <a:lnSpc>
                <a:spcPct val="115000"/>
              </a:lnSpc>
              <a:buFont typeface="Wingdings" pitchFamily="2" charset="2"/>
              <a:buNone/>
            </a:pPr>
            <a:r>
              <a:rPr lang="en-US" altLang="zh-CN" dirty="0" smtClean="0">
                <a:latin typeface="Calibri" pitchFamily="34" charset="0"/>
              </a:rPr>
              <a:t>	The UAP3300 is designed to have high availability. Critical boards such as MCU work in active standby mode and service boards (MRS and DTU) work in load sharing mode to avoid single point of failure.</a:t>
            </a:r>
          </a:p>
        </p:txBody>
      </p:sp>
      <p:sp>
        <p:nvSpPr>
          <p:cNvPr id="57348" name="Rectangle 48"/>
          <p:cNvSpPr>
            <a:spLocks noChangeArrowheads="1"/>
          </p:cNvSpPr>
          <p:nvPr/>
        </p:nvSpPr>
        <p:spPr bwMode="auto">
          <a:xfrm>
            <a:off x="1562100" y="2921000"/>
            <a:ext cx="2141538" cy="2316163"/>
          </a:xfrm>
          <a:prstGeom prst="rect">
            <a:avLst/>
          </a:prstGeom>
          <a:noFill/>
          <a:ln w="9525">
            <a:solidFill>
              <a:srgbClr val="000000"/>
            </a:solidFill>
            <a:prstDash val="dash"/>
            <a:miter lim="800000"/>
            <a:headEnd/>
            <a:tailEnd/>
          </a:ln>
        </p:spPr>
        <p:txBody>
          <a:bodyPr lIns="0" tIns="0" rIns="0" bIns="0" anchor="ctr"/>
          <a:lstStyle/>
          <a:p>
            <a:pPr fontAlgn="t"/>
            <a:endParaRPr lang="en-US"/>
          </a:p>
        </p:txBody>
      </p:sp>
      <p:sp>
        <p:nvSpPr>
          <p:cNvPr id="57349" name="Oval 49"/>
          <p:cNvSpPr>
            <a:spLocks noChangeArrowheads="1"/>
          </p:cNvSpPr>
          <p:nvPr/>
        </p:nvSpPr>
        <p:spPr bwMode="auto">
          <a:xfrm>
            <a:off x="2062163" y="4111625"/>
            <a:ext cx="1387475" cy="268288"/>
          </a:xfrm>
          <a:prstGeom prst="ellipse">
            <a:avLst/>
          </a:prstGeom>
          <a:solidFill>
            <a:srgbClr val="FFCC99"/>
          </a:solidFill>
          <a:ln w="9525">
            <a:solidFill>
              <a:srgbClr val="000000"/>
            </a:solidFill>
            <a:round/>
            <a:headEnd/>
            <a:tailEnd/>
          </a:ln>
        </p:spPr>
        <p:txBody>
          <a:bodyPr lIns="0" tIns="0" rIns="0" bIns="0" anchor="ctr">
            <a:spAutoFit/>
          </a:bodyPr>
          <a:lstStyle/>
          <a:p>
            <a:pPr algn="ctr" defTabSz="762000" eaLnBrk="0" fontAlgn="t" hangingPunct="0"/>
            <a:r>
              <a:rPr kumimoji="1" lang="en-US" altLang="zh-CN" sz="1200">
                <a:solidFill>
                  <a:srgbClr val="000000"/>
                </a:solidFill>
                <a:latin typeface="FrutigerNext LT Medium" pitchFamily="34" charset="0"/>
                <a:ea typeface="幼圆"/>
                <a:cs typeface="幼圆"/>
              </a:rPr>
              <a:t>MRS</a:t>
            </a:r>
          </a:p>
        </p:txBody>
      </p:sp>
      <p:sp>
        <p:nvSpPr>
          <p:cNvPr id="57350" name="Oval 50"/>
          <p:cNvSpPr>
            <a:spLocks noChangeArrowheads="1"/>
          </p:cNvSpPr>
          <p:nvPr/>
        </p:nvSpPr>
        <p:spPr bwMode="auto">
          <a:xfrm>
            <a:off x="2087563" y="4724400"/>
            <a:ext cx="1338262" cy="268288"/>
          </a:xfrm>
          <a:prstGeom prst="ellipse">
            <a:avLst/>
          </a:prstGeom>
          <a:solidFill>
            <a:srgbClr val="FFCC99"/>
          </a:solidFill>
          <a:ln w="9525">
            <a:solidFill>
              <a:srgbClr val="000000"/>
            </a:solidFill>
            <a:round/>
            <a:headEnd/>
            <a:tailEnd/>
          </a:ln>
        </p:spPr>
        <p:txBody>
          <a:bodyPr lIns="0" tIns="0" rIns="0" bIns="0" anchor="ctr">
            <a:spAutoFit/>
          </a:bodyPr>
          <a:lstStyle/>
          <a:p>
            <a:pPr algn="ctr" defTabSz="762000" eaLnBrk="0" fontAlgn="t" hangingPunct="0"/>
            <a:r>
              <a:rPr kumimoji="1" lang="en-US" altLang="zh-CN" sz="1200">
                <a:solidFill>
                  <a:srgbClr val="000000"/>
                </a:solidFill>
                <a:latin typeface="FrutigerNext LT Medium" pitchFamily="34" charset="0"/>
                <a:ea typeface="幼圆"/>
                <a:cs typeface="幼圆"/>
              </a:rPr>
              <a:t>DTU</a:t>
            </a:r>
          </a:p>
        </p:txBody>
      </p:sp>
      <p:sp>
        <p:nvSpPr>
          <p:cNvPr id="57351" name="Oval 53"/>
          <p:cNvSpPr>
            <a:spLocks noChangeArrowheads="1"/>
          </p:cNvSpPr>
          <p:nvPr/>
        </p:nvSpPr>
        <p:spPr bwMode="auto">
          <a:xfrm>
            <a:off x="2060575" y="3527425"/>
            <a:ext cx="1397000" cy="268288"/>
          </a:xfrm>
          <a:prstGeom prst="ellipse">
            <a:avLst/>
          </a:prstGeom>
          <a:solidFill>
            <a:srgbClr val="FFFF00"/>
          </a:solidFill>
          <a:ln w="9525" algn="ctr">
            <a:solidFill>
              <a:srgbClr val="000000"/>
            </a:solidFill>
            <a:round/>
            <a:headEnd/>
            <a:tailEnd/>
          </a:ln>
        </p:spPr>
        <p:txBody>
          <a:bodyPr lIns="0" tIns="0" rIns="0" bIns="0" anchor="ctr">
            <a:spAutoFit/>
          </a:bodyPr>
          <a:lstStyle/>
          <a:p>
            <a:pPr algn="ctr" defTabSz="762000" eaLnBrk="0" fontAlgn="t" hangingPunct="0"/>
            <a:r>
              <a:rPr kumimoji="1" lang="en-US" altLang="zh-CN" sz="1200">
                <a:solidFill>
                  <a:srgbClr val="000000"/>
                </a:solidFill>
                <a:latin typeface="FrutigerNext LT Medium" pitchFamily="34" charset="0"/>
                <a:ea typeface="幼圆"/>
                <a:cs typeface="幼圆"/>
              </a:rPr>
              <a:t>MCU</a:t>
            </a:r>
          </a:p>
        </p:txBody>
      </p:sp>
      <p:cxnSp>
        <p:nvCxnSpPr>
          <p:cNvPr id="57352" name="AutoShape 54"/>
          <p:cNvCxnSpPr>
            <a:cxnSpLocks noChangeShapeType="1"/>
            <a:endCxn id="57351" idx="0"/>
          </p:cNvCxnSpPr>
          <p:nvPr/>
        </p:nvCxnSpPr>
        <p:spPr bwMode="auto">
          <a:xfrm rot="16200000" flipH="1">
            <a:off x="1327944" y="2096294"/>
            <a:ext cx="750887" cy="2111375"/>
          </a:xfrm>
          <a:prstGeom prst="bentConnector3">
            <a:avLst>
              <a:gd name="adj1" fmla="val 49875"/>
            </a:avLst>
          </a:prstGeom>
          <a:noFill/>
          <a:ln w="9525">
            <a:solidFill>
              <a:srgbClr val="000000"/>
            </a:solidFill>
            <a:miter lim="800000"/>
            <a:headEnd/>
            <a:tailEnd type="triangle" w="med" len="med"/>
          </a:ln>
        </p:spPr>
      </p:cxnSp>
      <p:cxnSp>
        <p:nvCxnSpPr>
          <p:cNvPr id="57353" name="AutoShape 55"/>
          <p:cNvCxnSpPr>
            <a:cxnSpLocks noChangeShapeType="1"/>
            <a:stCxn id="57351" idx="4"/>
            <a:endCxn id="57349" idx="0"/>
          </p:cNvCxnSpPr>
          <p:nvPr/>
        </p:nvCxnSpPr>
        <p:spPr bwMode="auto">
          <a:xfrm flipH="1">
            <a:off x="2755900" y="3795713"/>
            <a:ext cx="3175" cy="315912"/>
          </a:xfrm>
          <a:prstGeom prst="straightConnector1">
            <a:avLst/>
          </a:prstGeom>
          <a:noFill/>
          <a:ln w="9525">
            <a:solidFill>
              <a:srgbClr val="000000"/>
            </a:solidFill>
            <a:round/>
            <a:headEnd/>
            <a:tailEnd type="triangle" w="med" len="med"/>
          </a:ln>
        </p:spPr>
      </p:cxnSp>
      <p:cxnSp>
        <p:nvCxnSpPr>
          <p:cNvPr id="57354" name="AutoShape 56"/>
          <p:cNvCxnSpPr>
            <a:cxnSpLocks noChangeShapeType="1"/>
            <a:stCxn id="57349" idx="4"/>
            <a:endCxn id="57350" idx="0"/>
          </p:cNvCxnSpPr>
          <p:nvPr/>
        </p:nvCxnSpPr>
        <p:spPr bwMode="auto">
          <a:xfrm>
            <a:off x="2755900" y="4405313"/>
            <a:ext cx="1588" cy="293687"/>
          </a:xfrm>
          <a:prstGeom prst="straightConnector1">
            <a:avLst/>
          </a:prstGeom>
          <a:noFill/>
          <a:ln w="9525">
            <a:solidFill>
              <a:srgbClr val="000000"/>
            </a:solidFill>
            <a:round/>
            <a:headEnd/>
            <a:tailEnd type="triangle" w="med" len="med"/>
          </a:ln>
        </p:spPr>
      </p:cxnSp>
      <p:sp>
        <p:nvSpPr>
          <p:cNvPr id="57355" name="Oval 60"/>
          <p:cNvSpPr>
            <a:spLocks noChangeArrowheads="1"/>
          </p:cNvSpPr>
          <p:nvPr/>
        </p:nvSpPr>
        <p:spPr bwMode="auto">
          <a:xfrm>
            <a:off x="4664075" y="4125913"/>
            <a:ext cx="1387475" cy="268287"/>
          </a:xfrm>
          <a:prstGeom prst="ellipse">
            <a:avLst/>
          </a:prstGeom>
          <a:solidFill>
            <a:srgbClr val="FFCC99"/>
          </a:solidFill>
          <a:ln w="9525" algn="ctr">
            <a:solidFill>
              <a:srgbClr val="000000"/>
            </a:solidFill>
            <a:round/>
            <a:headEnd/>
            <a:tailEnd/>
          </a:ln>
        </p:spPr>
        <p:txBody>
          <a:bodyPr lIns="0" tIns="0" rIns="0" bIns="0" anchor="ctr">
            <a:spAutoFit/>
          </a:bodyPr>
          <a:lstStyle/>
          <a:p>
            <a:pPr algn="ctr" defTabSz="762000" eaLnBrk="0" fontAlgn="t" hangingPunct="0"/>
            <a:r>
              <a:rPr kumimoji="1" lang="en-US" altLang="zh-CN" sz="1200">
                <a:solidFill>
                  <a:srgbClr val="000000"/>
                </a:solidFill>
                <a:latin typeface="FrutigerNext LT Medium" pitchFamily="34" charset="0"/>
                <a:ea typeface="幼圆"/>
                <a:cs typeface="幼圆"/>
              </a:rPr>
              <a:t>MRS</a:t>
            </a:r>
          </a:p>
        </p:txBody>
      </p:sp>
      <p:sp>
        <p:nvSpPr>
          <p:cNvPr id="57356" name="Oval 61"/>
          <p:cNvSpPr>
            <a:spLocks noChangeArrowheads="1"/>
          </p:cNvSpPr>
          <p:nvPr/>
        </p:nvSpPr>
        <p:spPr bwMode="auto">
          <a:xfrm>
            <a:off x="4686300" y="4721225"/>
            <a:ext cx="1343025" cy="268288"/>
          </a:xfrm>
          <a:prstGeom prst="ellipse">
            <a:avLst/>
          </a:prstGeom>
          <a:solidFill>
            <a:srgbClr val="FFCC99"/>
          </a:solidFill>
          <a:ln w="9525" algn="ctr">
            <a:solidFill>
              <a:srgbClr val="000000"/>
            </a:solidFill>
            <a:round/>
            <a:headEnd/>
            <a:tailEnd/>
          </a:ln>
        </p:spPr>
        <p:txBody>
          <a:bodyPr lIns="0" tIns="0" rIns="0" bIns="0" anchor="ctr">
            <a:spAutoFit/>
          </a:bodyPr>
          <a:lstStyle/>
          <a:p>
            <a:pPr algn="ctr" defTabSz="762000" eaLnBrk="0" fontAlgn="t" hangingPunct="0"/>
            <a:r>
              <a:rPr kumimoji="1" lang="en-US" altLang="zh-CN" sz="1200">
                <a:solidFill>
                  <a:srgbClr val="000000"/>
                </a:solidFill>
                <a:latin typeface="FrutigerNext LT Medium" pitchFamily="34" charset="0"/>
                <a:ea typeface="幼圆"/>
                <a:cs typeface="幼圆"/>
              </a:rPr>
              <a:t>DTU</a:t>
            </a:r>
          </a:p>
        </p:txBody>
      </p:sp>
      <p:sp>
        <p:nvSpPr>
          <p:cNvPr id="57357" name="Oval 64"/>
          <p:cNvSpPr>
            <a:spLocks noChangeArrowheads="1"/>
          </p:cNvSpPr>
          <p:nvPr/>
        </p:nvSpPr>
        <p:spPr bwMode="auto">
          <a:xfrm>
            <a:off x="4662488" y="3538538"/>
            <a:ext cx="1397000" cy="268287"/>
          </a:xfrm>
          <a:prstGeom prst="ellipse">
            <a:avLst/>
          </a:prstGeom>
          <a:solidFill>
            <a:srgbClr val="FFFF00"/>
          </a:solidFill>
          <a:ln w="9525">
            <a:solidFill>
              <a:srgbClr val="000000"/>
            </a:solidFill>
            <a:round/>
            <a:headEnd/>
            <a:tailEnd/>
          </a:ln>
        </p:spPr>
        <p:txBody>
          <a:bodyPr lIns="0" tIns="0" rIns="0" bIns="0" anchor="ctr">
            <a:spAutoFit/>
          </a:bodyPr>
          <a:lstStyle/>
          <a:p>
            <a:pPr algn="ctr" defTabSz="762000" eaLnBrk="0" fontAlgn="t" hangingPunct="0"/>
            <a:r>
              <a:rPr kumimoji="1" lang="en-US" altLang="zh-CN" sz="1200">
                <a:solidFill>
                  <a:srgbClr val="000000"/>
                </a:solidFill>
                <a:latin typeface="FrutigerNext LT Medium" pitchFamily="34" charset="0"/>
                <a:ea typeface="幼圆"/>
                <a:cs typeface="幼圆"/>
              </a:rPr>
              <a:t>MCU</a:t>
            </a:r>
          </a:p>
        </p:txBody>
      </p:sp>
      <p:cxnSp>
        <p:nvCxnSpPr>
          <p:cNvPr id="57358" name="AutoShape 65"/>
          <p:cNvCxnSpPr>
            <a:cxnSpLocks noChangeShapeType="1"/>
            <a:stCxn id="57357" idx="4"/>
            <a:endCxn id="57355" idx="0"/>
          </p:cNvCxnSpPr>
          <p:nvPr/>
        </p:nvCxnSpPr>
        <p:spPr bwMode="auto">
          <a:xfrm flipH="1">
            <a:off x="5357813" y="3806825"/>
            <a:ext cx="3175" cy="319088"/>
          </a:xfrm>
          <a:prstGeom prst="straightConnector1">
            <a:avLst/>
          </a:prstGeom>
          <a:noFill/>
          <a:ln w="9525">
            <a:solidFill>
              <a:srgbClr val="000000"/>
            </a:solidFill>
            <a:round/>
            <a:headEnd/>
            <a:tailEnd type="triangle" w="med" len="med"/>
          </a:ln>
        </p:spPr>
      </p:cxnSp>
      <p:cxnSp>
        <p:nvCxnSpPr>
          <p:cNvPr id="57359" name="AutoShape 66"/>
          <p:cNvCxnSpPr>
            <a:cxnSpLocks noChangeShapeType="1"/>
            <a:stCxn id="57355" idx="4"/>
            <a:endCxn id="57356" idx="0"/>
          </p:cNvCxnSpPr>
          <p:nvPr/>
        </p:nvCxnSpPr>
        <p:spPr bwMode="auto">
          <a:xfrm>
            <a:off x="5357813" y="4394200"/>
            <a:ext cx="0" cy="327025"/>
          </a:xfrm>
          <a:prstGeom prst="straightConnector1">
            <a:avLst/>
          </a:prstGeom>
          <a:noFill/>
          <a:ln w="9525">
            <a:solidFill>
              <a:srgbClr val="000000"/>
            </a:solidFill>
            <a:round/>
            <a:headEnd/>
            <a:tailEnd type="triangle" w="med" len="med"/>
          </a:ln>
        </p:spPr>
      </p:cxnSp>
      <p:cxnSp>
        <p:nvCxnSpPr>
          <p:cNvPr id="57360" name="AutoShape 69"/>
          <p:cNvCxnSpPr>
            <a:cxnSpLocks noChangeShapeType="1"/>
            <a:endCxn id="57357" idx="0"/>
          </p:cNvCxnSpPr>
          <p:nvPr/>
        </p:nvCxnSpPr>
        <p:spPr bwMode="auto">
          <a:xfrm>
            <a:off x="874713" y="2366963"/>
            <a:ext cx="4486275" cy="1171575"/>
          </a:xfrm>
          <a:prstGeom prst="bentConnector2">
            <a:avLst/>
          </a:prstGeom>
          <a:noFill/>
          <a:ln w="9525">
            <a:solidFill>
              <a:srgbClr val="000000"/>
            </a:solidFill>
            <a:miter lim="800000"/>
            <a:headEnd/>
            <a:tailEnd type="triangle" w="med" len="med"/>
          </a:ln>
        </p:spPr>
      </p:cxnSp>
      <p:cxnSp>
        <p:nvCxnSpPr>
          <p:cNvPr id="57361" name="AutoShape 70"/>
          <p:cNvCxnSpPr>
            <a:cxnSpLocks noChangeShapeType="1"/>
            <a:stCxn id="57351" idx="6"/>
            <a:endCxn id="57357" idx="2"/>
          </p:cNvCxnSpPr>
          <p:nvPr/>
        </p:nvCxnSpPr>
        <p:spPr bwMode="auto">
          <a:xfrm>
            <a:off x="3457575" y="3662363"/>
            <a:ext cx="1204913" cy="11112"/>
          </a:xfrm>
          <a:prstGeom prst="straightConnector1">
            <a:avLst/>
          </a:prstGeom>
          <a:noFill/>
          <a:ln w="9525">
            <a:solidFill>
              <a:srgbClr val="000000"/>
            </a:solidFill>
            <a:round/>
            <a:headEnd type="triangle" w="med" len="med"/>
            <a:tailEnd type="triangle" w="med" len="med"/>
          </a:ln>
        </p:spPr>
      </p:cxnSp>
      <p:cxnSp>
        <p:nvCxnSpPr>
          <p:cNvPr id="57362" name="AutoShape 71"/>
          <p:cNvCxnSpPr>
            <a:cxnSpLocks noChangeShapeType="1"/>
            <a:stCxn id="57349" idx="6"/>
            <a:endCxn id="57355" idx="2"/>
          </p:cNvCxnSpPr>
          <p:nvPr/>
        </p:nvCxnSpPr>
        <p:spPr bwMode="auto">
          <a:xfrm>
            <a:off x="3449638" y="4246563"/>
            <a:ext cx="1214437" cy="14287"/>
          </a:xfrm>
          <a:prstGeom prst="straightConnector1">
            <a:avLst/>
          </a:prstGeom>
          <a:noFill/>
          <a:ln w="9525">
            <a:solidFill>
              <a:srgbClr val="000000"/>
            </a:solidFill>
            <a:round/>
            <a:headEnd type="triangle" w="med" len="med"/>
            <a:tailEnd type="triangle" w="med" len="med"/>
          </a:ln>
        </p:spPr>
      </p:cxnSp>
      <p:cxnSp>
        <p:nvCxnSpPr>
          <p:cNvPr id="57363" name="AutoShape 72"/>
          <p:cNvCxnSpPr>
            <a:cxnSpLocks noChangeShapeType="1"/>
            <a:stCxn id="57350" idx="6"/>
            <a:endCxn id="57356" idx="2"/>
          </p:cNvCxnSpPr>
          <p:nvPr/>
        </p:nvCxnSpPr>
        <p:spPr bwMode="auto">
          <a:xfrm flipV="1">
            <a:off x="3425825" y="4854575"/>
            <a:ext cx="1260475" cy="4763"/>
          </a:xfrm>
          <a:prstGeom prst="straightConnector1">
            <a:avLst/>
          </a:prstGeom>
          <a:noFill/>
          <a:ln w="9525">
            <a:solidFill>
              <a:srgbClr val="000000"/>
            </a:solidFill>
            <a:round/>
            <a:headEnd type="triangle" w="med" len="med"/>
            <a:tailEnd type="triangle" w="med" len="med"/>
          </a:ln>
        </p:spPr>
      </p:cxnSp>
      <p:sp>
        <p:nvSpPr>
          <p:cNvPr id="57364" name="AutoShape 78"/>
          <p:cNvSpPr>
            <a:spLocks noChangeArrowheads="1"/>
          </p:cNvSpPr>
          <p:nvPr/>
        </p:nvSpPr>
        <p:spPr bwMode="auto">
          <a:xfrm>
            <a:off x="6642100" y="2838450"/>
            <a:ext cx="2362200" cy="900113"/>
          </a:xfrm>
          <a:prstGeom prst="wedgeRoundRectCallout">
            <a:avLst>
              <a:gd name="adj1" fmla="val -77287"/>
              <a:gd name="adj2" fmla="val 32708"/>
              <a:gd name="adj3" fmla="val 16667"/>
            </a:avLst>
          </a:prstGeom>
          <a:noFill/>
          <a:ln w="9525">
            <a:solidFill>
              <a:srgbClr val="000000"/>
            </a:solidFill>
            <a:miter lim="800000"/>
            <a:headEnd/>
            <a:tailEnd/>
          </a:ln>
        </p:spPr>
        <p:txBody>
          <a:bodyPr lIns="91434" tIns="45717" rIns="91434" bIns="45717"/>
          <a:lstStyle/>
          <a:p>
            <a:pPr algn="ctr" eaLnBrk="0" fontAlgn="t" hangingPunct="0"/>
            <a:r>
              <a:rPr lang="en-US" altLang="zh-CN" sz="1600">
                <a:solidFill>
                  <a:srgbClr val="FF9900"/>
                </a:solidFill>
                <a:latin typeface="SimSun" pitchFamily="2" charset="-122"/>
                <a:ea typeface="SimSun" pitchFamily="2" charset="-122"/>
              </a:rPr>
              <a:t>MCU Boards work in Active Standby Mode</a:t>
            </a:r>
          </a:p>
        </p:txBody>
      </p:sp>
      <p:sp>
        <p:nvSpPr>
          <p:cNvPr id="57365" name="AutoShape 80"/>
          <p:cNvSpPr>
            <a:spLocks noChangeArrowheads="1"/>
          </p:cNvSpPr>
          <p:nvPr/>
        </p:nvSpPr>
        <p:spPr bwMode="auto">
          <a:xfrm>
            <a:off x="6772275" y="4110038"/>
            <a:ext cx="2232025" cy="1160462"/>
          </a:xfrm>
          <a:prstGeom prst="wedgeRoundRectCallout">
            <a:avLst>
              <a:gd name="adj1" fmla="val -99005"/>
              <a:gd name="adj2" fmla="val -12296"/>
              <a:gd name="adj3" fmla="val 16667"/>
            </a:avLst>
          </a:prstGeom>
          <a:noFill/>
          <a:ln w="9525" algn="ctr">
            <a:solidFill>
              <a:srgbClr val="000000"/>
            </a:solidFill>
            <a:miter lim="800000"/>
            <a:headEnd/>
            <a:tailEnd/>
          </a:ln>
        </p:spPr>
        <p:txBody>
          <a:bodyPr lIns="91434" tIns="45717" rIns="91434" bIns="45717"/>
          <a:lstStyle/>
          <a:p>
            <a:pPr algn="ctr" eaLnBrk="0" fontAlgn="t" hangingPunct="0"/>
            <a:r>
              <a:rPr lang="en-US" altLang="zh-CN" sz="1600">
                <a:solidFill>
                  <a:srgbClr val="FF9900"/>
                </a:solidFill>
                <a:latin typeface="SimSun" pitchFamily="2" charset="-122"/>
                <a:ea typeface="SimSun" pitchFamily="2" charset="-122"/>
              </a:rPr>
              <a:t>MRS and DTU Boards work in Load Sharing Mode</a:t>
            </a:r>
          </a:p>
        </p:txBody>
      </p:sp>
      <p:pic>
        <p:nvPicPr>
          <p:cNvPr id="57366" name="Picture 81" descr="UAP3300-2"/>
          <p:cNvPicPr>
            <a:picLocks noChangeAspect="1" noChangeArrowheads="1"/>
          </p:cNvPicPr>
          <p:nvPr/>
        </p:nvPicPr>
        <p:blipFill>
          <a:blip r:embed="rId3" cstate="print"/>
          <a:srcRect/>
          <a:stretch>
            <a:fillRect/>
          </a:stretch>
        </p:blipFill>
        <p:spPr bwMode="auto">
          <a:xfrm>
            <a:off x="177800" y="1995488"/>
            <a:ext cx="1143000" cy="769937"/>
          </a:xfrm>
          <a:prstGeom prst="rect">
            <a:avLst/>
          </a:prstGeom>
          <a:noFill/>
          <a:ln w="9525">
            <a:noFill/>
            <a:miter lim="800000"/>
            <a:headEnd/>
            <a:tailEnd/>
          </a:ln>
        </p:spPr>
      </p:pic>
      <p:sp>
        <p:nvSpPr>
          <p:cNvPr id="26"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spcBef>
                <a:spcPts val="0"/>
              </a:spcBef>
              <a:spcAft>
                <a:spcPts val="0"/>
              </a:spcAft>
              <a:defRPr/>
            </a:pPr>
            <a:r>
              <a:rPr lang="en-US" altLang="zh-CN" sz="3200" b="1" kern="0" spc="50" dirty="0" smtClean="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Reliability of UAP3300</a:t>
            </a:r>
          </a:p>
        </p:txBody>
      </p:sp>
      <p:pic>
        <p:nvPicPr>
          <p:cNvPr id="57368" name="Picture 4" descr="总结 copy"/>
          <p:cNvPicPr>
            <a:picLocks noChangeAspect="1" noChangeArrowheads="1"/>
          </p:cNvPicPr>
          <p:nvPr/>
        </p:nvPicPr>
        <p:blipFill>
          <a:blip r:embed="rId4" cstate="print"/>
          <a:srcRect/>
          <a:stretch>
            <a:fillRect/>
          </a:stretch>
        </p:blipFill>
        <p:spPr bwMode="auto">
          <a:xfrm>
            <a:off x="196850" y="176213"/>
            <a:ext cx="617538" cy="617537"/>
          </a:xfrm>
          <a:prstGeom prst="rect">
            <a:avLst/>
          </a:prstGeom>
          <a:noFill/>
          <a:ln w="9525">
            <a:noFill/>
            <a:miter lim="800000"/>
            <a:headEnd/>
            <a:tailEnd/>
          </a:ln>
        </p:spPr>
      </p:pic>
      <p:sp>
        <p:nvSpPr>
          <p:cNvPr id="57369" name="Rectangle 48"/>
          <p:cNvSpPr>
            <a:spLocks noChangeArrowheads="1"/>
          </p:cNvSpPr>
          <p:nvPr/>
        </p:nvSpPr>
        <p:spPr bwMode="auto">
          <a:xfrm>
            <a:off x="4303713" y="2919413"/>
            <a:ext cx="2141537" cy="2316162"/>
          </a:xfrm>
          <a:prstGeom prst="rect">
            <a:avLst/>
          </a:prstGeom>
          <a:noFill/>
          <a:ln w="9525">
            <a:solidFill>
              <a:srgbClr val="000000"/>
            </a:solidFill>
            <a:prstDash val="dash"/>
            <a:miter lim="800000"/>
            <a:headEnd/>
            <a:tailEnd/>
          </a:ln>
        </p:spPr>
        <p:txBody>
          <a:bodyPr lIns="0" tIns="0" rIns="0" bIns="0" anchor="ctr"/>
          <a:lstStyle/>
          <a:p>
            <a:pPr fontAlgn="t"/>
            <a:endParaRPr lang="en-US"/>
          </a:p>
        </p:txBody>
      </p:sp>
      <p:sp>
        <p:nvSpPr>
          <p:cNvPr id="57370" name="TextBox 26"/>
          <p:cNvSpPr txBox="1">
            <a:spLocks noChangeArrowheads="1"/>
          </p:cNvSpPr>
          <p:nvPr/>
        </p:nvSpPr>
        <p:spPr bwMode="auto">
          <a:xfrm>
            <a:off x="319088" y="2278063"/>
            <a:ext cx="1060450" cy="307975"/>
          </a:xfrm>
          <a:prstGeom prst="rect">
            <a:avLst/>
          </a:prstGeom>
          <a:noFill/>
          <a:ln w="9525">
            <a:noFill/>
            <a:miter lim="800000"/>
            <a:headEnd/>
            <a:tailEnd/>
          </a:ln>
        </p:spPr>
        <p:txBody>
          <a:bodyPr>
            <a:spAutoFit/>
          </a:bodyPr>
          <a:lstStyle/>
          <a:p>
            <a:r>
              <a:rPr lang="en-US" sz="1400" b="1">
                <a:solidFill>
                  <a:schemeClr val="bg1"/>
                </a:solidFill>
              </a:rPr>
              <a:t>UAP3300</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37961C72-3777-4836-94CD-EF707131B25E}" type="slidenum">
              <a:rPr lang="de-DE" sz="1200">
                <a:latin typeface="FrutigerNext LT Bold" pitchFamily="34" charset="0"/>
                <a:ea typeface="MS PGothic" pitchFamily="34" charset="-128"/>
              </a:rPr>
              <a:pPr eaLnBrk="0" hangingPunct="0">
                <a:lnSpc>
                  <a:spcPct val="85000"/>
                </a:lnSpc>
              </a:pPr>
              <a:t>28</a:t>
            </a:fld>
            <a:endParaRPr lang="en-GB" sz="1200">
              <a:latin typeface="FrutigerNext LT Bold" pitchFamily="34" charset="0"/>
              <a:ea typeface="MS PGothic" pitchFamily="34" charset="-128"/>
            </a:endParaRPr>
          </a:p>
        </p:txBody>
      </p:sp>
      <p:grpSp>
        <p:nvGrpSpPr>
          <p:cNvPr id="2" name="Group 11"/>
          <p:cNvGrpSpPr>
            <a:grpSpLocks/>
          </p:cNvGrpSpPr>
          <p:nvPr/>
        </p:nvGrpSpPr>
        <p:grpSpPr bwMode="auto">
          <a:xfrm>
            <a:off x="5457825" y="1219200"/>
            <a:ext cx="2663825" cy="3887788"/>
            <a:chOff x="3606" y="1480"/>
            <a:chExt cx="1678" cy="2449"/>
          </a:xfrm>
        </p:grpSpPr>
        <p:sp>
          <p:nvSpPr>
            <p:cNvPr id="58421" name="Rectangle 12"/>
            <p:cNvSpPr>
              <a:spLocks noChangeArrowheads="1"/>
            </p:cNvSpPr>
            <p:nvPr/>
          </p:nvSpPr>
          <p:spPr bwMode="auto">
            <a:xfrm>
              <a:off x="3606" y="1480"/>
              <a:ext cx="1678" cy="1360"/>
            </a:xfrm>
            <a:prstGeom prst="rect">
              <a:avLst/>
            </a:prstGeom>
            <a:solidFill>
              <a:srgbClr val="CCECFF">
                <a:alpha val="78038"/>
              </a:srgbClr>
            </a:solidFill>
            <a:ln w="50800" algn="ctr">
              <a:noFill/>
              <a:miter lim="800000"/>
              <a:headEnd/>
              <a:tailEnd/>
            </a:ln>
          </p:spPr>
          <p:txBody>
            <a:bodyPr lIns="79200" tIns="39600" rIns="79200" bIns="39600" anchor="ctr">
              <a:spAutoFit/>
            </a:bodyPr>
            <a:lstStyle/>
            <a:p>
              <a:pPr fontAlgn="t"/>
              <a:endParaRPr lang="en-US"/>
            </a:p>
          </p:txBody>
        </p:sp>
        <p:sp>
          <p:nvSpPr>
            <p:cNvPr id="324621" name="AutoShape 13"/>
            <p:cNvSpPr>
              <a:spLocks noChangeArrowheads="1"/>
            </p:cNvSpPr>
            <p:nvPr/>
          </p:nvSpPr>
          <p:spPr bwMode="gray">
            <a:xfrm>
              <a:off x="3833" y="2931"/>
              <a:ext cx="1270" cy="998"/>
            </a:xfrm>
            <a:prstGeom prst="roundRect">
              <a:avLst>
                <a:gd name="adj" fmla="val 16667"/>
              </a:avLst>
            </a:prstGeom>
            <a:solidFill>
              <a:srgbClr val="99CCFF"/>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fontAlgn="t">
                <a:defRPr/>
              </a:pPr>
              <a:endParaRPr lang="zh-CN" altLang="en-US">
                <a:ea typeface="SimSun" pitchFamily="2" charset="-122"/>
              </a:endParaRPr>
            </a:p>
          </p:txBody>
        </p:sp>
        <p:sp>
          <p:nvSpPr>
            <p:cNvPr id="324622" name="Text Box 14"/>
            <p:cNvSpPr txBox="1">
              <a:spLocks noChangeArrowheads="1"/>
            </p:cNvSpPr>
            <p:nvPr/>
          </p:nvSpPr>
          <p:spPr bwMode="auto">
            <a:xfrm>
              <a:off x="3879" y="3022"/>
              <a:ext cx="1178" cy="586"/>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defRPr/>
              </a:pPr>
              <a:r>
                <a:rPr lang="en-US" altLang="zh-CN" sz="1400">
                  <a:effectLst>
                    <a:outerShdw blurRad="38100" dist="38100" dir="2700000" algn="tl">
                      <a:srgbClr val="C0C0C0"/>
                    </a:outerShdw>
                  </a:effectLst>
                  <a:ea typeface="华文细黑" pitchFamily="2" charset="-122"/>
                  <a:cs typeface="+mn-cs"/>
                </a:rPr>
                <a:t>Backup MCU detects the failure and changes to active status.</a:t>
              </a:r>
            </a:p>
          </p:txBody>
        </p:sp>
        <p:sp>
          <p:nvSpPr>
            <p:cNvPr id="324623" name="AutoShape 15"/>
            <p:cNvSpPr>
              <a:spLocks noChangeArrowheads="1"/>
            </p:cNvSpPr>
            <p:nvPr/>
          </p:nvSpPr>
          <p:spPr bwMode="gray">
            <a:xfrm>
              <a:off x="4196" y="2478"/>
              <a:ext cx="362" cy="408"/>
            </a:xfrm>
            <a:prstGeom prst="upArrow">
              <a:avLst>
                <a:gd name="adj1" fmla="val 50000"/>
                <a:gd name="adj2" fmla="val 28177"/>
              </a:avLst>
            </a:prstGeom>
            <a:solidFill>
              <a:srgbClr val="99CCFF"/>
            </a:solidFill>
            <a:ln w="28575" algn="ctr">
              <a:solidFill>
                <a:schemeClr val="bg1"/>
              </a:solidFill>
              <a:miter lim="800000"/>
              <a:headEnd/>
              <a:tailEnd/>
            </a:ln>
            <a:effectLst>
              <a:outerShdw dist="71842" dir="2700000" algn="ctr" rotWithShape="0">
                <a:schemeClr val="bg2">
                  <a:alpha val="50000"/>
                </a:schemeClr>
              </a:outerShdw>
            </a:effectLst>
          </p:spPr>
          <p:txBody>
            <a:bodyPr wrap="none" anchor="ctr"/>
            <a:lstStyle/>
            <a:p>
              <a:pPr fontAlgn="t">
                <a:defRPr/>
              </a:pPr>
              <a:endParaRPr lang="en-US">
                <a:ea typeface="华文细黑" pitchFamily="2" charset="-122"/>
                <a:cs typeface="+mn-cs"/>
              </a:endParaRPr>
            </a:p>
          </p:txBody>
        </p:sp>
      </p:grpSp>
      <p:sp>
        <p:nvSpPr>
          <p:cNvPr id="58372" name="Rectangle 16"/>
          <p:cNvSpPr>
            <a:spLocks noChangeArrowheads="1"/>
          </p:cNvSpPr>
          <p:nvPr/>
        </p:nvSpPr>
        <p:spPr bwMode="auto">
          <a:xfrm>
            <a:off x="3586163" y="4675188"/>
            <a:ext cx="2017712" cy="1079500"/>
          </a:xfrm>
          <a:prstGeom prst="rect">
            <a:avLst/>
          </a:prstGeom>
          <a:solidFill>
            <a:schemeClr val="accent1">
              <a:alpha val="50195"/>
            </a:schemeClr>
          </a:solidFill>
          <a:ln w="25400" algn="ctr">
            <a:noFill/>
            <a:prstDash val="dash"/>
            <a:miter lim="800000"/>
            <a:headEnd/>
            <a:tailEnd/>
          </a:ln>
        </p:spPr>
        <p:txBody>
          <a:bodyPr lIns="79200" tIns="39600" rIns="79200" bIns="39600" anchor="ctr">
            <a:spAutoFit/>
          </a:bodyPr>
          <a:lstStyle/>
          <a:p>
            <a:pPr fontAlgn="t"/>
            <a:endParaRPr lang="en-US"/>
          </a:p>
        </p:txBody>
      </p:sp>
      <p:sp>
        <p:nvSpPr>
          <p:cNvPr id="58373" name="Line 17"/>
          <p:cNvSpPr>
            <a:spLocks noChangeShapeType="1"/>
          </p:cNvSpPr>
          <p:nvPr/>
        </p:nvSpPr>
        <p:spPr bwMode="auto">
          <a:xfrm>
            <a:off x="3370263" y="3019425"/>
            <a:ext cx="2233612" cy="0"/>
          </a:xfrm>
          <a:prstGeom prst="line">
            <a:avLst/>
          </a:prstGeom>
          <a:noFill/>
          <a:ln w="50800">
            <a:solidFill>
              <a:schemeClr val="tx1"/>
            </a:solidFill>
            <a:prstDash val="dash"/>
            <a:round/>
            <a:headEnd/>
            <a:tailEnd/>
          </a:ln>
        </p:spPr>
        <p:txBody>
          <a:bodyPr lIns="79200" tIns="39600" rIns="79200" bIns="39600">
            <a:spAutoFit/>
          </a:bodyPr>
          <a:lstStyle/>
          <a:p>
            <a:endParaRPr lang="en-US"/>
          </a:p>
        </p:txBody>
      </p:sp>
      <p:sp>
        <p:nvSpPr>
          <p:cNvPr id="58374" name="Line 18"/>
          <p:cNvSpPr>
            <a:spLocks noChangeShapeType="1"/>
          </p:cNvSpPr>
          <p:nvPr/>
        </p:nvSpPr>
        <p:spPr bwMode="auto">
          <a:xfrm>
            <a:off x="2722563" y="1795463"/>
            <a:ext cx="433387" cy="1152525"/>
          </a:xfrm>
          <a:prstGeom prst="line">
            <a:avLst/>
          </a:prstGeom>
          <a:noFill/>
          <a:ln w="25400">
            <a:solidFill>
              <a:srgbClr val="0000FF"/>
            </a:solidFill>
            <a:prstDash val="dash"/>
            <a:round/>
            <a:headEnd/>
            <a:tailEnd/>
          </a:ln>
        </p:spPr>
        <p:txBody>
          <a:bodyPr lIns="79200" tIns="39600" rIns="79200" bIns="39600">
            <a:spAutoFit/>
          </a:bodyPr>
          <a:lstStyle/>
          <a:p>
            <a:endParaRPr lang="en-US"/>
          </a:p>
        </p:txBody>
      </p:sp>
      <p:sp>
        <p:nvSpPr>
          <p:cNvPr id="58375" name="Line 19"/>
          <p:cNvSpPr>
            <a:spLocks noChangeShapeType="1"/>
          </p:cNvSpPr>
          <p:nvPr/>
        </p:nvSpPr>
        <p:spPr bwMode="auto">
          <a:xfrm>
            <a:off x="2895600" y="1781175"/>
            <a:ext cx="431800" cy="1152525"/>
          </a:xfrm>
          <a:prstGeom prst="line">
            <a:avLst/>
          </a:prstGeom>
          <a:noFill/>
          <a:ln w="25400">
            <a:solidFill>
              <a:schemeClr val="folHlink"/>
            </a:solidFill>
            <a:prstDash val="dash"/>
            <a:round/>
            <a:headEnd/>
            <a:tailEnd/>
          </a:ln>
        </p:spPr>
        <p:txBody>
          <a:bodyPr lIns="79200" tIns="39600" rIns="79200" bIns="39600">
            <a:spAutoFit/>
          </a:bodyPr>
          <a:lstStyle/>
          <a:p>
            <a:endParaRPr lang="en-US"/>
          </a:p>
        </p:txBody>
      </p:sp>
      <p:sp>
        <p:nvSpPr>
          <p:cNvPr id="58376" name="Line 20"/>
          <p:cNvSpPr>
            <a:spLocks noChangeShapeType="1"/>
          </p:cNvSpPr>
          <p:nvPr/>
        </p:nvSpPr>
        <p:spPr bwMode="auto">
          <a:xfrm>
            <a:off x="3082925" y="1866900"/>
            <a:ext cx="431800" cy="1079500"/>
          </a:xfrm>
          <a:prstGeom prst="line">
            <a:avLst/>
          </a:prstGeom>
          <a:noFill/>
          <a:ln w="25400">
            <a:solidFill>
              <a:srgbClr val="800080"/>
            </a:solidFill>
            <a:prstDash val="dash"/>
            <a:round/>
            <a:headEnd/>
            <a:tailEnd/>
          </a:ln>
        </p:spPr>
        <p:txBody>
          <a:bodyPr lIns="79200" tIns="39600" rIns="79200" bIns="39600">
            <a:spAutoFit/>
          </a:bodyPr>
          <a:lstStyle/>
          <a:p>
            <a:endParaRPr lang="en-US"/>
          </a:p>
        </p:txBody>
      </p:sp>
      <p:sp>
        <p:nvSpPr>
          <p:cNvPr id="58377" name="Line 21"/>
          <p:cNvSpPr>
            <a:spLocks noChangeShapeType="1"/>
          </p:cNvSpPr>
          <p:nvPr/>
        </p:nvSpPr>
        <p:spPr bwMode="auto">
          <a:xfrm flipH="1">
            <a:off x="5457825" y="1866900"/>
            <a:ext cx="649288" cy="1152525"/>
          </a:xfrm>
          <a:prstGeom prst="line">
            <a:avLst/>
          </a:prstGeom>
          <a:noFill/>
          <a:ln w="25400">
            <a:solidFill>
              <a:srgbClr val="0000FF"/>
            </a:solidFill>
            <a:prstDash val="dash"/>
            <a:round/>
            <a:headEnd/>
            <a:tailEnd/>
          </a:ln>
        </p:spPr>
        <p:txBody>
          <a:bodyPr lIns="79200" tIns="39600" rIns="79200" bIns="39600">
            <a:spAutoFit/>
          </a:bodyPr>
          <a:lstStyle/>
          <a:p>
            <a:endParaRPr lang="en-US"/>
          </a:p>
        </p:txBody>
      </p:sp>
      <p:sp>
        <p:nvSpPr>
          <p:cNvPr id="58378" name="Line 22"/>
          <p:cNvSpPr>
            <a:spLocks noChangeShapeType="1"/>
          </p:cNvSpPr>
          <p:nvPr/>
        </p:nvSpPr>
        <p:spPr bwMode="auto">
          <a:xfrm flipH="1">
            <a:off x="5573713" y="1866900"/>
            <a:ext cx="719137" cy="1223963"/>
          </a:xfrm>
          <a:prstGeom prst="line">
            <a:avLst/>
          </a:prstGeom>
          <a:noFill/>
          <a:ln w="25400">
            <a:solidFill>
              <a:schemeClr val="folHlink"/>
            </a:solidFill>
            <a:prstDash val="dash"/>
            <a:round/>
            <a:headEnd/>
            <a:tailEnd/>
          </a:ln>
        </p:spPr>
        <p:txBody>
          <a:bodyPr lIns="79200" tIns="39600" rIns="79200" bIns="39600">
            <a:spAutoFit/>
          </a:bodyPr>
          <a:lstStyle/>
          <a:p>
            <a:endParaRPr lang="en-US"/>
          </a:p>
        </p:txBody>
      </p:sp>
      <p:sp>
        <p:nvSpPr>
          <p:cNvPr id="58379" name="Line 23"/>
          <p:cNvSpPr>
            <a:spLocks noChangeShapeType="1"/>
          </p:cNvSpPr>
          <p:nvPr/>
        </p:nvSpPr>
        <p:spPr bwMode="auto">
          <a:xfrm flipH="1">
            <a:off x="5675313" y="1722438"/>
            <a:ext cx="863600" cy="1511300"/>
          </a:xfrm>
          <a:prstGeom prst="line">
            <a:avLst/>
          </a:prstGeom>
          <a:noFill/>
          <a:ln w="25400">
            <a:solidFill>
              <a:srgbClr val="800080"/>
            </a:solidFill>
            <a:prstDash val="dash"/>
            <a:round/>
            <a:headEnd/>
            <a:tailEnd/>
          </a:ln>
        </p:spPr>
        <p:txBody>
          <a:bodyPr lIns="79200" tIns="39600" rIns="79200" bIns="39600">
            <a:spAutoFit/>
          </a:bodyPr>
          <a:lstStyle/>
          <a:p>
            <a:endParaRPr lang="en-US"/>
          </a:p>
        </p:txBody>
      </p:sp>
      <p:grpSp>
        <p:nvGrpSpPr>
          <p:cNvPr id="58380" name="Group 24"/>
          <p:cNvGrpSpPr>
            <a:grpSpLocks noChangeAspect="1"/>
          </p:cNvGrpSpPr>
          <p:nvPr/>
        </p:nvGrpSpPr>
        <p:grpSpPr bwMode="auto">
          <a:xfrm>
            <a:off x="5386388" y="2586038"/>
            <a:ext cx="688975" cy="720725"/>
            <a:chOff x="3810" y="1507"/>
            <a:chExt cx="498" cy="521"/>
          </a:xfrm>
        </p:grpSpPr>
        <p:sp>
          <p:nvSpPr>
            <p:cNvPr id="58413" name="Freeform 25"/>
            <p:cNvSpPr>
              <a:spLocks noChangeAspect="1"/>
            </p:cNvSpPr>
            <p:nvPr/>
          </p:nvSpPr>
          <p:spPr bwMode="auto">
            <a:xfrm>
              <a:off x="4222" y="1575"/>
              <a:ext cx="86" cy="453"/>
            </a:xfrm>
            <a:custGeom>
              <a:avLst/>
              <a:gdLst>
                <a:gd name="T0" fmla="*/ 168 w 43"/>
                <a:gd name="T1" fmla="*/ 24 h 226"/>
                <a:gd name="T2" fmla="*/ 24 w 43"/>
                <a:gd name="T3" fmla="*/ 88 h 226"/>
                <a:gd name="T4" fmla="*/ 0 w 43"/>
                <a:gd name="T5" fmla="*/ 888 h 226"/>
                <a:gd name="T6" fmla="*/ 44 w 43"/>
                <a:gd name="T7" fmla="*/ 872 h 226"/>
                <a:gd name="T8" fmla="*/ 156 w 43"/>
                <a:gd name="T9" fmla="*/ 764 h 226"/>
                <a:gd name="T10" fmla="*/ 172 w 43"/>
                <a:gd name="T11" fmla="*/ 712 h 226"/>
                <a:gd name="T12" fmla="*/ 172 w 43"/>
                <a:gd name="T13" fmla="*/ 68 h 226"/>
                <a:gd name="T14" fmla="*/ 168 w 43"/>
                <a:gd name="T15" fmla="*/ 24 h 226"/>
                <a:gd name="T16" fmla="*/ 0 60000 65536"/>
                <a:gd name="T17" fmla="*/ 0 60000 65536"/>
                <a:gd name="T18" fmla="*/ 0 60000 65536"/>
                <a:gd name="T19" fmla="*/ 0 60000 65536"/>
                <a:gd name="T20" fmla="*/ 0 60000 65536"/>
                <a:gd name="T21" fmla="*/ 0 60000 65536"/>
                <a:gd name="T22" fmla="*/ 0 60000 65536"/>
                <a:gd name="T23" fmla="*/ 0 60000 65536"/>
                <a:gd name="T24" fmla="*/ 0 w 43"/>
                <a:gd name="T25" fmla="*/ 0 h 226"/>
                <a:gd name="T26" fmla="*/ 43 w 43"/>
                <a:gd name="T27" fmla="*/ 226 h 2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 h="226">
                  <a:moveTo>
                    <a:pt x="42" y="6"/>
                  </a:moveTo>
                  <a:cubicBezTo>
                    <a:pt x="39" y="0"/>
                    <a:pt x="6" y="22"/>
                    <a:pt x="6" y="22"/>
                  </a:cubicBezTo>
                  <a:cubicBezTo>
                    <a:pt x="0" y="221"/>
                    <a:pt x="0" y="221"/>
                    <a:pt x="0" y="221"/>
                  </a:cubicBezTo>
                  <a:cubicBezTo>
                    <a:pt x="0" y="221"/>
                    <a:pt x="1" y="226"/>
                    <a:pt x="11" y="217"/>
                  </a:cubicBezTo>
                  <a:cubicBezTo>
                    <a:pt x="19" y="210"/>
                    <a:pt x="35" y="195"/>
                    <a:pt x="39" y="190"/>
                  </a:cubicBezTo>
                  <a:cubicBezTo>
                    <a:pt x="43" y="186"/>
                    <a:pt x="43" y="187"/>
                    <a:pt x="43" y="177"/>
                  </a:cubicBezTo>
                  <a:cubicBezTo>
                    <a:pt x="43" y="17"/>
                    <a:pt x="43" y="17"/>
                    <a:pt x="43" y="17"/>
                  </a:cubicBezTo>
                  <a:cubicBezTo>
                    <a:pt x="43" y="7"/>
                    <a:pt x="43" y="6"/>
                    <a:pt x="42" y="6"/>
                  </a:cubicBezTo>
                  <a:close/>
                </a:path>
              </a:pathLst>
            </a:custGeom>
            <a:solidFill>
              <a:srgbClr val="0B3C68"/>
            </a:solidFill>
            <a:ln w="9525">
              <a:noFill/>
              <a:round/>
              <a:headEnd/>
              <a:tailEnd/>
            </a:ln>
          </p:spPr>
          <p:txBody>
            <a:bodyPr/>
            <a:lstStyle/>
            <a:p>
              <a:endParaRPr lang="en-US"/>
            </a:p>
          </p:txBody>
        </p:sp>
        <p:sp>
          <p:nvSpPr>
            <p:cNvPr id="58414" name="Freeform 26"/>
            <p:cNvSpPr>
              <a:spLocks noChangeAspect="1"/>
            </p:cNvSpPr>
            <p:nvPr/>
          </p:nvSpPr>
          <p:spPr bwMode="auto">
            <a:xfrm>
              <a:off x="3810" y="1507"/>
              <a:ext cx="492" cy="118"/>
            </a:xfrm>
            <a:custGeom>
              <a:avLst/>
              <a:gdLst>
                <a:gd name="T0" fmla="*/ 984 w 246"/>
                <a:gd name="T1" fmla="*/ 148 h 59"/>
                <a:gd name="T2" fmla="*/ 852 w 246"/>
                <a:gd name="T3" fmla="*/ 236 h 59"/>
                <a:gd name="T4" fmla="*/ 32 w 246"/>
                <a:gd name="T5" fmla="*/ 88 h 59"/>
                <a:gd name="T6" fmla="*/ 4 w 246"/>
                <a:gd name="T7" fmla="*/ 108 h 59"/>
                <a:gd name="T8" fmla="*/ 20 w 246"/>
                <a:gd name="T9" fmla="*/ 72 h 59"/>
                <a:gd name="T10" fmla="*/ 124 w 246"/>
                <a:gd name="T11" fmla="*/ 4 h 59"/>
                <a:gd name="T12" fmla="*/ 144 w 246"/>
                <a:gd name="T13" fmla="*/ 0 h 59"/>
                <a:gd name="T14" fmla="*/ 952 w 246"/>
                <a:gd name="T15" fmla="*/ 136 h 59"/>
                <a:gd name="T16" fmla="*/ 984 w 246"/>
                <a:gd name="T17" fmla="*/ 148 h 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6"/>
                <a:gd name="T28" fmla="*/ 0 h 59"/>
                <a:gd name="T29" fmla="*/ 246 w 246"/>
                <a:gd name="T30" fmla="*/ 59 h 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6" h="59">
                  <a:moveTo>
                    <a:pt x="246" y="37"/>
                  </a:moveTo>
                  <a:cubicBezTo>
                    <a:pt x="213" y="59"/>
                    <a:pt x="213" y="59"/>
                    <a:pt x="213" y="59"/>
                  </a:cubicBezTo>
                  <a:cubicBezTo>
                    <a:pt x="93" y="38"/>
                    <a:pt x="18" y="24"/>
                    <a:pt x="8" y="22"/>
                  </a:cubicBezTo>
                  <a:cubicBezTo>
                    <a:pt x="3" y="21"/>
                    <a:pt x="1" y="27"/>
                    <a:pt x="1" y="27"/>
                  </a:cubicBezTo>
                  <a:cubicBezTo>
                    <a:pt x="1" y="27"/>
                    <a:pt x="0" y="21"/>
                    <a:pt x="5" y="18"/>
                  </a:cubicBezTo>
                  <a:cubicBezTo>
                    <a:pt x="8" y="16"/>
                    <a:pt x="24" y="6"/>
                    <a:pt x="31" y="1"/>
                  </a:cubicBezTo>
                  <a:cubicBezTo>
                    <a:pt x="33" y="0"/>
                    <a:pt x="36" y="0"/>
                    <a:pt x="36" y="0"/>
                  </a:cubicBezTo>
                  <a:cubicBezTo>
                    <a:pt x="36" y="0"/>
                    <a:pt x="235" y="34"/>
                    <a:pt x="238" y="34"/>
                  </a:cubicBezTo>
                  <a:cubicBezTo>
                    <a:pt x="245" y="36"/>
                    <a:pt x="246" y="37"/>
                    <a:pt x="246" y="37"/>
                  </a:cubicBezTo>
                  <a:close/>
                </a:path>
              </a:pathLst>
            </a:custGeom>
            <a:solidFill>
              <a:srgbClr val="456488"/>
            </a:solidFill>
            <a:ln w="9525">
              <a:noFill/>
              <a:round/>
              <a:headEnd/>
              <a:tailEnd/>
            </a:ln>
          </p:spPr>
          <p:txBody>
            <a:bodyPr/>
            <a:lstStyle/>
            <a:p>
              <a:endParaRPr lang="en-US"/>
            </a:p>
          </p:txBody>
        </p:sp>
        <p:sp>
          <p:nvSpPr>
            <p:cNvPr id="58415" name="Freeform 27"/>
            <p:cNvSpPr>
              <a:spLocks noChangeAspect="1"/>
            </p:cNvSpPr>
            <p:nvPr/>
          </p:nvSpPr>
          <p:spPr bwMode="auto">
            <a:xfrm>
              <a:off x="4216" y="1579"/>
              <a:ext cx="92" cy="64"/>
            </a:xfrm>
            <a:custGeom>
              <a:avLst/>
              <a:gdLst>
                <a:gd name="T0" fmla="*/ 0 w 46"/>
                <a:gd name="T1" fmla="*/ 88 h 32"/>
                <a:gd name="T2" fmla="*/ 164 w 46"/>
                <a:gd name="T3" fmla="*/ 0 h 32"/>
                <a:gd name="T4" fmla="*/ 184 w 46"/>
                <a:gd name="T5" fmla="*/ 28 h 32"/>
                <a:gd name="T6" fmla="*/ 32 w 46"/>
                <a:gd name="T7" fmla="*/ 128 h 32"/>
                <a:gd name="T8" fmla="*/ 0 w 46"/>
                <a:gd name="T9" fmla="*/ 88 h 32"/>
                <a:gd name="T10" fmla="*/ 0 60000 65536"/>
                <a:gd name="T11" fmla="*/ 0 60000 65536"/>
                <a:gd name="T12" fmla="*/ 0 60000 65536"/>
                <a:gd name="T13" fmla="*/ 0 60000 65536"/>
                <a:gd name="T14" fmla="*/ 0 60000 65536"/>
                <a:gd name="T15" fmla="*/ 0 w 46"/>
                <a:gd name="T16" fmla="*/ 0 h 32"/>
                <a:gd name="T17" fmla="*/ 46 w 46"/>
                <a:gd name="T18" fmla="*/ 32 h 32"/>
              </a:gdLst>
              <a:ahLst/>
              <a:cxnLst>
                <a:cxn ang="T10">
                  <a:pos x="T0" y="T1"/>
                </a:cxn>
                <a:cxn ang="T11">
                  <a:pos x="T2" y="T3"/>
                </a:cxn>
                <a:cxn ang="T12">
                  <a:pos x="T4" y="T5"/>
                </a:cxn>
                <a:cxn ang="T13">
                  <a:pos x="T6" y="T7"/>
                </a:cxn>
                <a:cxn ang="T14">
                  <a:pos x="T8" y="T9"/>
                </a:cxn>
              </a:cxnLst>
              <a:rect l="T15" t="T16" r="T17" b="T18"/>
              <a:pathLst>
                <a:path w="46" h="32">
                  <a:moveTo>
                    <a:pt x="0" y="22"/>
                  </a:moveTo>
                  <a:cubicBezTo>
                    <a:pt x="0" y="22"/>
                    <a:pt x="37" y="1"/>
                    <a:pt x="41" y="0"/>
                  </a:cubicBezTo>
                  <a:cubicBezTo>
                    <a:pt x="45" y="1"/>
                    <a:pt x="46" y="3"/>
                    <a:pt x="46" y="7"/>
                  </a:cubicBezTo>
                  <a:cubicBezTo>
                    <a:pt x="8" y="32"/>
                    <a:pt x="8" y="32"/>
                    <a:pt x="8" y="32"/>
                  </a:cubicBezTo>
                  <a:lnTo>
                    <a:pt x="0" y="22"/>
                  </a:lnTo>
                  <a:close/>
                </a:path>
              </a:pathLst>
            </a:custGeom>
            <a:solidFill>
              <a:srgbClr val="5D7695"/>
            </a:solidFill>
            <a:ln w="9525">
              <a:noFill/>
              <a:round/>
              <a:headEnd/>
              <a:tailEnd/>
            </a:ln>
          </p:spPr>
          <p:txBody>
            <a:bodyPr/>
            <a:lstStyle/>
            <a:p>
              <a:endParaRPr lang="en-US"/>
            </a:p>
          </p:txBody>
        </p:sp>
        <p:sp>
          <p:nvSpPr>
            <p:cNvPr id="58416" name="Freeform 28"/>
            <p:cNvSpPr>
              <a:spLocks noChangeAspect="1"/>
            </p:cNvSpPr>
            <p:nvPr/>
          </p:nvSpPr>
          <p:spPr bwMode="auto">
            <a:xfrm>
              <a:off x="3812" y="1547"/>
              <a:ext cx="426" cy="479"/>
            </a:xfrm>
            <a:custGeom>
              <a:avLst/>
              <a:gdLst>
                <a:gd name="T0" fmla="*/ 828 w 213"/>
                <a:gd name="T1" fmla="*/ 148 h 239"/>
                <a:gd name="T2" fmla="*/ 28 w 213"/>
                <a:gd name="T3" fmla="*/ 4 h 239"/>
                <a:gd name="T4" fmla="*/ 0 w 213"/>
                <a:gd name="T5" fmla="*/ 24 h 239"/>
                <a:gd name="T6" fmla="*/ 0 w 213"/>
                <a:gd name="T7" fmla="*/ 724 h 239"/>
                <a:gd name="T8" fmla="*/ 28 w 213"/>
                <a:gd name="T9" fmla="*/ 780 h 239"/>
                <a:gd name="T10" fmla="*/ 800 w 213"/>
                <a:gd name="T11" fmla="*/ 948 h 239"/>
                <a:gd name="T12" fmla="*/ 848 w 213"/>
                <a:gd name="T13" fmla="*/ 916 h 239"/>
                <a:gd name="T14" fmla="*/ 848 w 213"/>
                <a:gd name="T15" fmla="*/ 188 h 239"/>
                <a:gd name="T16" fmla="*/ 828 w 213"/>
                <a:gd name="T17" fmla="*/ 148 h 2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3"/>
                <a:gd name="T28" fmla="*/ 0 h 239"/>
                <a:gd name="T29" fmla="*/ 213 w 213"/>
                <a:gd name="T30" fmla="*/ 239 h 2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3" h="239">
                  <a:moveTo>
                    <a:pt x="207" y="37"/>
                  </a:moveTo>
                  <a:cubicBezTo>
                    <a:pt x="92" y="17"/>
                    <a:pt x="17" y="3"/>
                    <a:pt x="7" y="1"/>
                  </a:cubicBezTo>
                  <a:cubicBezTo>
                    <a:pt x="0" y="0"/>
                    <a:pt x="0" y="6"/>
                    <a:pt x="0" y="6"/>
                  </a:cubicBezTo>
                  <a:cubicBezTo>
                    <a:pt x="0" y="6"/>
                    <a:pt x="0" y="168"/>
                    <a:pt x="0" y="180"/>
                  </a:cubicBezTo>
                  <a:cubicBezTo>
                    <a:pt x="0" y="192"/>
                    <a:pt x="2" y="192"/>
                    <a:pt x="7" y="194"/>
                  </a:cubicBezTo>
                  <a:cubicBezTo>
                    <a:pt x="10" y="195"/>
                    <a:pt x="164" y="228"/>
                    <a:pt x="200" y="236"/>
                  </a:cubicBezTo>
                  <a:cubicBezTo>
                    <a:pt x="213" y="239"/>
                    <a:pt x="212" y="232"/>
                    <a:pt x="212" y="228"/>
                  </a:cubicBezTo>
                  <a:cubicBezTo>
                    <a:pt x="212" y="228"/>
                    <a:pt x="212" y="54"/>
                    <a:pt x="212" y="47"/>
                  </a:cubicBezTo>
                  <a:cubicBezTo>
                    <a:pt x="212" y="42"/>
                    <a:pt x="208" y="38"/>
                    <a:pt x="207" y="37"/>
                  </a:cubicBezTo>
                  <a:close/>
                </a:path>
              </a:pathLst>
            </a:custGeom>
            <a:solidFill>
              <a:srgbClr val="8BA6BD"/>
            </a:solidFill>
            <a:ln w="9525">
              <a:noFill/>
              <a:round/>
              <a:headEnd/>
              <a:tailEnd/>
            </a:ln>
          </p:spPr>
          <p:txBody>
            <a:bodyPr/>
            <a:lstStyle/>
            <a:p>
              <a:endParaRPr lang="en-US"/>
            </a:p>
          </p:txBody>
        </p:sp>
        <p:sp>
          <p:nvSpPr>
            <p:cNvPr id="58417" name="Freeform 29"/>
            <p:cNvSpPr>
              <a:spLocks noChangeAspect="1"/>
            </p:cNvSpPr>
            <p:nvPr/>
          </p:nvSpPr>
          <p:spPr bwMode="auto">
            <a:xfrm>
              <a:off x="3824" y="1561"/>
              <a:ext cx="396" cy="445"/>
            </a:xfrm>
            <a:custGeom>
              <a:avLst/>
              <a:gdLst>
                <a:gd name="T0" fmla="*/ 772 w 198"/>
                <a:gd name="T1" fmla="*/ 140 h 222"/>
                <a:gd name="T2" fmla="*/ 28 w 198"/>
                <a:gd name="T3" fmla="*/ 4 h 222"/>
                <a:gd name="T4" fmla="*/ 0 w 198"/>
                <a:gd name="T5" fmla="*/ 20 h 222"/>
                <a:gd name="T6" fmla="*/ 0 w 198"/>
                <a:gd name="T7" fmla="*/ 672 h 222"/>
                <a:gd name="T8" fmla="*/ 28 w 198"/>
                <a:gd name="T9" fmla="*/ 724 h 222"/>
                <a:gd name="T10" fmla="*/ 752 w 198"/>
                <a:gd name="T11" fmla="*/ 884 h 222"/>
                <a:gd name="T12" fmla="*/ 792 w 198"/>
                <a:gd name="T13" fmla="*/ 852 h 222"/>
                <a:gd name="T14" fmla="*/ 788 w 198"/>
                <a:gd name="T15" fmla="*/ 176 h 222"/>
                <a:gd name="T16" fmla="*/ 772 w 198"/>
                <a:gd name="T17" fmla="*/ 140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8"/>
                <a:gd name="T28" fmla="*/ 0 h 222"/>
                <a:gd name="T29" fmla="*/ 198 w 198"/>
                <a:gd name="T30" fmla="*/ 222 h 2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8" h="222">
                  <a:moveTo>
                    <a:pt x="193" y="35"/>
                  </a:moveTo>
                  <a:cubicBezTo>
                    <a:pt x="86" y="16"/>
                    <a:pt x="16" y="3"/>
                    <a:pt x="7" y="1"/>
                  </a:cubicBezTo>
                  <a:cubicBezTo>
                    <a:pt x="1" y="0"/>
                    <a:pt x="0" y="5"/>
                    <a:pt x="0" y="5"/>
                  </a:cubicBezTo>
                  <a:cubicBezTo>
                    <a:pt x="0" y="5"/>
                    <a:pt x="0" y="155"/>
                    <a:pt x="0" y="167"/>
                  </a:cubicBezTo>
                  <a:cubicBezTo>
                    <a:pt x="0" y="178"/>
                    <a:pt x="2" y="179"/>
                    <a:pt x="7" y="180"/>
                  </a:cubicBezTo>
                  <a:cubicBezTo>
                    <a:pt x="10" y="181"/>
                    <a:pt x="155" y="212"/>
                    <a:pt x="188" y="220"/>
                  </a:cubicBezTo>
                  <a:cubicBezTo>
                    <a:pt x="198" y="222"/>
                    <a:pt x="197" y="215"/>
                    <a:pt x="198" y="212"/>
                  </a:cubicBezTo>
                  <a:cubicBezTo>
                    <a:pt x="198" y="212"/>
                    <a:pt x="197" y="50"/>
                    <a:pt x="197" y="44"/>
                  </a:cubicBezTo>
                  <a:cubicBezTo>
                    <a:pt x="197" y="39"/>
                    <a:pt x="197" y="35"/>
                    <a:pt x="193" y="35"/>
                  </a:cubicBezTo>
                  <a:close/>
                </a:path>
              </a:pathLst>
            </a:custGeom>
            <a:solidFill>
              <a:srgbClr val="5D7695"/>
            </a:solidFill>
            <a:ln w="9525">
              <a:noFill/>
              <a:round/>
              <a:headEnd/>
              <a:tailEnd/>
            </a:ln>
          </p:spPr>
          <p:txBody>
            <a:bodyPr/>
            <a:lstStyle/>
            <a:p>
              <a:endParaRPr lang="en-US"/>
            </a:p>
          </p:txBody>
        </p:sp>
        <p:sp>
          <p:nvSpPr>
            <p:cNvPr id="58418" name="Freeform 30"/>
            <p:cNvSpPr>
              <a:spLocks noChangeAspect="1" noEditPoints="1"/>
            </p:cNvSpPr>
            <p:nvPr/>
          </p:nvSpPr>
          <p:spPr bwMode="auto">
            <a:xfrm>
              <a:off x="3824" y="1561"/>
              <a:ext cx="398" cy="443"/>
            </a:xfrm>
            <a:custGeom>
              <a:avLst/>
              <a:gdLst>
                <a:gd name="T0" fmla="*/ 8 w 199"/>
                <a:gd name="T1" fmla="*/ 4 h 221"/>
                <a:gd name="T2" fmla="*/ 0 w 199"/>
                <a:gd name="T3" fmla="*/ 20 h 221"/>
                <a:gd name="T4" fmla="*/ 0 w 199"/>
                <a:gd name="T5" fmla="*/ 672 h 221"/>
                <a:gd name="T6" fmla="*/ 28 w 199"/>
                <a:gd name="T7" fmla="*/ 728 h 221"/>
                <a:gd name="T8" fmla="*/ 292 w 199"/>
                <a:gd name="T9" fmla="*/ 784 h 221"/>
                <a:gd name="T10" fmla="*/ 748 w 199"/>
                <a:gd name="T11" fmla="*/ 888 h 221"/>
                <a:gd name="T12" fmla="*/ 780 w 199"/>
                <a:gd name="T13" fmla="*/ 884 h 221"/>
                <a:gd name="T14" fmla="*/ 792 w 199"/>
                <a:gd name="T15" fmla="*/ 852 h 221"/>
                <a:gd name="T16" fmla="*/ 792 w 199"/>
                <a:gd name="T17" fmla="*/ 176 h 221"/>
                <a:gd name="T18" fmla="*/ 772 w 199"/>
                <a:gd name="T19" fmla="*/ 136 h 221"/>
                <a:gd name="T20" fmla="*/ 772 w 199"/>
                <a:gd name="T21" fmla="*/ 136 h 221"/>
                <a:gd name="T22" fmla="*/ 28 w 199"/>
                <a:gd name="T23" fmla="*/ 0 h 221"/>
                <a:gd name="T24" fmla="*/ 8 w 199"/>
                <a:gd name="T25" fmla="*/ 4 h 221"/>
                <a:gd name="T26" fmla="*/ 752 w 199"/>
                <a:gd name="T27" fmla="*/ 880 h 221"/>
                <a:gd name="T28" fmla="*/ 292 w 199"/>
                <a:gd name="T29" fmla="*/ 780 h 221"/>
                <a:gd name="T30" fmla="*/ 28 w 199"/>
                <a:gd name="T31" fmla="*/ 720 h 221"/>
                <a:gd name="T32" fmla="*/ 4 w 199"/>
                <a:gd name="T33" fmla="*/ 672 h 221"/>
                <a:gd name="T34" fmla="*/ 4 w 199"/>
                <a:gd name="T35" fmla="*/ 20 h 221"/>
                <a:gd name="T36" fmla="*/ 12 w 199"/>
                <a:gd name="T37" fmla="*/ 8 h 221"/>
                <a:gd name="T38" fmla="*/ 28 w 199"/>
                <a:gd name="T39" fmla="*/ 8 h 221"/>
                <a:gd name="T40" fmla="*/ 772 w 199"/>
                <a:gd name="T41" fmla="*/ 144 h 221"/>
                <a:gd name="T42" fmla="*/ 788 w 199"/>
                <a:gd name="T43" fmla="*/ 176 h 221"/>
                <a:gd name="T44" fmla="*/ 788 w 199"/>
                <a:gd name="T45" fmla="*/ 852 h 221"/>
                <a:gd name="T46" fmla="*/ 776 w 199"/>
                <a:gd name="T47" fmla="*/ 880 h 221"/>
                <a:gd name="T48" fmla="*/ 752 w 199"/>
                <a:gd name="T49" fmla="*/ 880 h 2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9"/>
                <a:gd name="T76" fmla="*/ 0 h 221"/>
                <a:gd name="T77" fmla="*/ 199 w 199"/>
                <a:gd name="T78" fmla="*/ 221 h 22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9" h="221">
                  <a:moveTo>
                    <a:pt x="2" y="1"/>
                  </a:moveTo>
                  <a:cubicBezTo>
                    <a:pt x="0" y="3"/>
                    <a:pt x="0" y="5"/>
                    <a:pt x="0" y="5"/>
                  </a:cubicBezTo>
                  <a:cubicBezTo>
                    <a:pt x="0" y="5"/>
                    <a:pt x="0" y="167"/>
                    <a:pt x="0" y="167"/>
                  </a:cubicBezTo>
                  <a:cubicBezTo>
                    <a:pt x="0" y="178"/>
                    <a:pt x="1" y="179"/>
                    <a:pt x="7" y="181"/>
                  </a:cubicBezTo>
                  <a:cubicBezTo>
                    <a:pt x="8" y="181"/>
                    <a:pt x="33" y="187"/>
                    <a:pt x="73" y="195"/>
                  </a:cubicBezTo>
                  <a:cubicBezTo>
                    <a:pt x="187" y="221"/>
                    <a:pt x="187" y="221"/>
                    <a:pt x="187" y="221"/>
                  </a:cubicBezTo>
                  <a:cubicBezTo>
                    <a:pt x="190" y="221"/>
                    <a:pt x="193" y="221"/>
                    <a:pt x="195" y="220"/>
                  </a:cubicBezTo>
                  <a:cubicBezTo>
                    <a:pt x="199" y="218"/>
                    <a:pt x="198" y="212"/>
                    <a:pt x="198" y="212"/>
                  </a:cubicBezTo>
                  <a:cubicBezTo>
                    <a:pt x="198" y="212"/>
                    <a:pt x="198" y="44"/>
                    <a:pt x="198" y="44"/>
                  </a:cubicBezTo>
                  <a:cubicBezTo>
                    <a:pt x="198" y="39"/>
                    <a:pt x="198" y="35"/>
                    <a:pt x="193" y="34"/>
                  </a:cubicBezTo>
                  <a:cubicBezTo>
                    <a:pt x="193" y="34"/>
                    <a:pt x="193" y="34"/>
                    <a:pt x="193" y="34"/>
                  </a:cubicBezTo>
                  <a:cubicBezTo>
                    <a:pt x="7" y="0"/>
                    <a:pt x="7" y="0"/>
                    <a:pt x="7" y="0"/>
                  </a:cubicBezTo>
                  <a:cubicBezTo>
                    <a:pt x="5" y="0"/>
                    <a:pt x="3" y="0"/>
                    <a:pt x="2" y="1"/>
                  </a:cubicBezTo>
                  <a:close/>
                  <a:moveTo>
                    <a:pt x="188" y="219"/>
                  </a:moveTo>
                  <a:cubicBezTo>
                    <a:pt x="188" y="219"/>
                    <a:pt x="73" y="194"/>
                    <a:pt x="73" y="194"/>
                  </a:cubicBezTo>
                  <a:cubicBezTo>
                    <a:pt x="38" y="186"/>
                    <a:pt x="8" y="180"/>
                    <a:pt x="7" y="179"/>
                  </a:cubicBezTo>
                  <a:cubicBezTo>
                    <a:pt x="2" y="178"/>
                    <a:pt x="1" y="177"/>
                    <a:pt x="1" y="167"/>
                  </a:cubicBezTo>
                  <a:cubicBezTo>
                    <a:pt x="1" y="5"/>
                    <a:pt x="1" y="5"/>
                    <a:pt x="1" y="5"/>
                  </a:cubicBezTo>
                  <a:cubicBezTo>
                    <a:pt x="1" y="5"/>
                    <a:pt x="1" y="3"/>
                    <a:pt x="3" y="2"/>
                  </a:cubicBezTo>
                  <a:cubicBezTo>
                    <a:pt x="3" y="2"/>
                    <a:pt x="5" y="1"/>
                    <a:pt x="7" y="2"/>
                  </a:cubicBezTo>
                  <a:cubicBezTo>
                    <a:pt x="193" y="36"/>
                    <a:pt x="193" y="36"/>
                    <a:pt x="193" y="36"/>
                  </a:cubicBezTo>
                  <a:cubicBezTo>
                    <a:pt x="196" y="36"/>
                    <a:pt x="197" y="39"/>
                    <a:pt x="197" y="44"/>
                  </a:cubicBezTo>
                  <a:cubicBezTo>
                    <a:pt x="197" y="212"/>
                    <a:pt x="197" y="212"/>
                    <a:pt x="197" y="212"/>
                  </a:cubicBezTo>
                  <a:cubicBezTo>
                    <a:pt x="197" y="212"/>
                    <a:pt x="197" y="217"/>
                    <a:pt x="194" y="219"/>
                  </a:cubicBezTo>
                  <a:cubicBezTo>
                    <a:pt x="193" y="220"/>
                    <a:pt x="190" y="220"/>
                    <a:pt x="188" y="219"/>
                  </a:cubicBezTo>
                  <a:close/>
                </a:path>
              </a:pathLst>
            </a:custGeom>
            <a:solidFill>
              <a:srgbClr val="2B4F7C"/>
            </a:solidFill>
            <a:ln w="9525">
              <a:noFill/>
              <a:round/>
              <a:headEnd/>
              <a:tailEnd/>
            </a:ln>
          </p:spPr>
          <p:txBody>
            <a:bodyPr/>
            <a:lstStyle/>
            <a:p>
              <a:endParaRPr lang="en-US"/>
            </a:p>
          </p:txBody>
        </p:sp>
        <p:sp>
          <p:nvSpPr>
            <p:cNvPr id="58419" name="Freeform 31"/>
            <p:cNvSpPr>
              <a:spLocks noChangeAspect="1" noEditPoints="1"/>
            </p:cNvSpPr>
            <p:nvPr/>
          </p:nvSpPr>
          <p:spPr bwMode="auto">
            <a:xfrm>
              <a:off x="3864" y="1637"/>
              <a:ext cx="342" cy="337"/>
            </a:xfrm>
            <a:custGeom>
              <a:avLst/>
              <a:gdLst>
                <a:gd name="T0" fmla="*/ 488 w 171"/>
                <a:gd name="T1" fmla="*/ 415 h 168"/>
                <a:gd name="T2" fmla="*/ 572 w 171"/>
                <a:gd name="T3" fmla="*/ 516 h 168"/>
                <a:gd name="T4" fmla="*/ 0 w 171"/>
                <a:gd name="T5" fmla="*/ 399 h 168"/>
                <a:gd name="T6" fmla="*/ 0 w 171"/>
                <a:gd name="T7" fmla="*/ 455 h 168"/>
                <a:gd name="T8" fmla="*/ 568 w 171"/>
                <a:gd name="T9" fmla="*/ 572 h 168"/>
                <a:gd name="T10" fmla="*/ 488 w 171"/>
                <a:gd name="T11" fmla="*/ 632 h 168"/>
                <a:gd name="T12" fmla="*/ 528 w 171"/>
                <a:gd name="T13" fmla="*/ 676 h 168"/>
                <a:gd name="T14" fmla="*/ 680 w 171"/>
                <a:gd name="T15" fmla="*/ 564 h 168"/>
                <a:gd name="T16" fmla="*/ 528 w 171"/>
                <a:gd name="T17" fmla="*/ 387 h 168"/>
                <a:gd name="T18" fmla="*/ 488 w 171"/>
                <a:gd name="T19" fmla="*/ 415 h 168"/>
                <a:gd name="T20" fmla="*/ 488 w 171"/>
                <a:gd name="T21" fmla="*/ 245 h 168"/>
                <a:gd name="T22" fmla="*/ 528 w 171"/>
                <a:gd name="T23" fmla="*/ 293 h 168"/>
                <a:gd name="T24" fmla="*/ 680 w 171"/>
                <a:gd name="T25" fmla="*/ 181 h 168"/>
                <a:gd name="T26" fmla="*/ 528 w 171"/>
                <a:gd name="T27" fmla="*/ 0 h 168"/>
                <a:gd name="T28" fmla="*/ 488 w 171"/>
                <a:gd name="T29" fmla="*/ 32 h 168"/>
                <a:gd name="T30" fmla="*/ 572 w 171"/>
                <a:gd name="T31" fmla="*/ 128 h 168"/>
                <a:gd name="T32" fmla="*/ 0 w 171"/>
                <a:gd name="T33" fmla="*/ 12 h 168"/>
                <a:gd name="T34" fmla="*/ 0 w 171"/>
                <a:gd name="T35" fmla="*/ 72 h 168"/>
                <a:gd name="T36" fmla="*/ 568 w 171"/>
                <a:gd name="T37" fmla="*/ 189 h 168"/>
                <a:gd name="T38" fmla="*/ 488 w 171"/>
                <a:gd name="T39" fmla="*/ 245 h 168"/>
                <a:gd name="T40" fmla="*/ 116 w 171"/>
                <a:gd name="T41" fmla="*/ 221 h 168"/>
                <a:gd name="T42" fmla="*/ 196 w 171"/>
                <a:gd name="T43" fmla="*/ 164 h 168"/>
                <a:gd name="T44" fmla="*/ 156 w 171"/>
                <a:gd name="T45" fmla="*/ 116 h 168"/>
                <a:gd name="T46" fmla="*/ 64 w 171"/>
                <a:gd name="T47" fmla="*/ 185 h 168"/>
                <a:gd name="T48" fmla="*/ 4 w 171"/>
                <a:gd name="T49" fmla="*/ 233 h 168"/>
                <a:gd name="T50" fmla="*/ 156 w 171"/>
                <a:gd name="T51" fmla="*/ 411 h 168"/>
                <a:gd name="T52" fmla="*/ 196 w 171"/>
                <a:gd name="T53" fmla="*/ 379 h 168"/>
                <a:gd name="T54" fmla="*/ 112 w 171"/>
                <a:gd name="T55" fmla="*/ 281 h 168"/>
                <a:gd name="T56" fmla="*/ 684 w 171"/>
                <a:gd name="T57" fmla="*/ 399 h 168"/>
                <a:gd name="T58" fmla="*/ 684 w 171"/>
                <a:gd name="T59" fmla="*/ 339 h 168"/>
                <a:gd name="T60" fmla="*/ 116 w 171"/>
                <a:gd name="T61" fmla="*/ 221 h 16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1"/>
                <a:gd name="T94" fmla="*/ 0 h 168"/>
                <a:gd name="T95" fmla="*/ 171 w 171"/>
                <a:gd name="T96" fmla="*/ 168 h 16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1" h="168">
                  <a:moveTo>
                    <a:pt x="122" y="103"/>
                  </a:moveTo>
                  <a:cubicBezTo>
                    <a:pt x="124" y="105"/>
                    <a:pt x="143" y="128"/>
                    <a:pt x="143" y="128"/>
                  </a:cubicBezTo>
                  <a:cubicBezTo>
                    <a:pt x="143" y="128"/>
                    <a:pt x="3" y="99"/>
                    <a:pt x="0" y="99"/>
                  </a:cubicBezTo>
                  <a:cubicBezTo>
                    <a:pt x="0" y="100"/>
                    <a:pt x="0" y="112"/>
                    <a:pt x="0" y="113"/>
                  </a:cubicBezTo>
                  <a:cubicBezTo>
                    <a:pt x="2" y="114"/>
                    <a:pt x="142" y="142"/>
                    <a:pt x="142" y="142"/>
                  </a:cubicBezTo>
                  <a:cubicBezTo>
                    <a:pt x="142" y="142"/>
                    <a:pt x="124" y="156"/>
                    <a:pt x="122" y="157"/>
                  </a:cubicBezTo>
                  <a:cubicBezTo>
                    <a:pt x="124" y="158"/>
                    <a:pt x="131" y="167"/>
                    <a:pt x="132" y="168"/>
                  </a:cubicBezTo>
                  <a:cubicBezTo>
                    <a:pt x="134" y="167"/>
                    <a:pt x="169" y="141"/>
                    <a:pt x="170" y="140"/>
                  </a:cubicBezTo>
                  <a:cubicBezTo>
                    <a:pt x="169" y="138"/>
                    <a:pt x="133" y="97"/>
                    <a:pt x="132" y="96"/>
                  </a:cubicBezTo>
                  <a:cubicBezTo>
                    <a:pt x="131" y="97"/>
                    <a:pt x="124" y="102"/>
                    <a:pt x="122" y="103"/>
                  </a:cubicBezTo>
                  <a:close/>
                  <a:moveTo>
                    <a:pt x="122" y="61"/>
                  </a:moveTo>
                  <a:cubicBezTo>
                    <a:pt x="124" y="63"/>
                    <a:pt x="131" y="72"/>
                    <a:pt x="132" y="73"/>
                  </a:cubicBezTo>
                  <a:cubicBezTo>
                    <a:pt x="134" y="72"/>
                    <a:pt x="169" y="46"/>
                    <a:pt x="170" y="45"/>
                  </a:cubicBezTo>
                  <a:cubicBezTo>
                    <a:pt x="169" y="43"/>
                    <a:pt x="133" y="2"/>
                    <a:pt x="132" y="0"/>
                  </a:cubicBezTo>
                  <a:cubicBezTo>
                    <a:pt x="131" y="1"/>
                    <a:pt x="124" y="7"/>
                    <a:pt x="122" y="8"/>
                  </a:cubicBezTo>
                  <a:cubicBezTo>
                    <a:pt x="124" y="9"/>
                    <a:pt x="143" y="32"/>
                    <a:pt x="143" y="32"/>
                  </a:cubicBezTo>
                  <a:cubicBezTo>
                    <a:pt x="143" y="32"/>
                    <a:pt x="3" y="4"/>
                    <a:pt x="0" y="3"/>
                  </a:cubicBezTo>
                  <a:cubicBezTo>
                    <a:pt x="0" y="18"/>
                    <a:pt x="0" y="18"/>
                    <a:pt x="0" y="18"/>
                  </a:cubicBezTo>
                  <a:cubicBezTo>
                    <a:pt x="2" y="18"/>
                    <a:pt x="142" y="47"/>
                    <a:pt x="142" y="47"/>
                  </a:cubicBezTo>
                  <a:cubicBezTo>
                    <a:pt x="142" y="47"/>
                    <a:pt x="124" y="60"/>
                    <a:pt x="122" y="61"/>
                  </a:cubicBezTo>
                  <a:close/>
                  <a:moveTo>
                    <a:pt x="29" y="55"/>
                  </a:moveTo>
                  <a:cubicBezTo>
                    <a:pt x="29" y="55"/>
                    <a:pt x="47" y="42"/>
                    <a:pt x="49" y="41"/>
                  </a:cubicBezTo>
                  <a:cubicBezTo>
                    <a:pt x="47" y="39"/>
                    <a:pt x="40" y="30"/>
                    <a:pt x="39" y="29"/>
                  </a:cubicBezTo>
                  <a:cubicBezTo>
                    <a:pt x="37" y="30"/>
                    <a:pt x="16" y="46"/>
                    <a:pt x="16" y="46"/>
                  </a:cubicBezTo>
                  <a:cubicBezTo>
                    <a:pt x="16" y="46"/>
                    <a:pt x="2" y="56"/>
                    <a:pt x="1" y="58"/>
                  </a:cubicBezTo>
                  <a:cubicBezTo>
                    <a:pt x="2" y="59"/>
                    <a:pt x="38" y="100"/>
                    <a:pt x="39" y="102"/>
                  </a:cubicBezTo>
                  <a:cubicBezTo>
                    <a:pt x="40" y="101"/>
                    <a:pt x="47" y="95"/>
                    <a:pt x="49" y="94"/>
                  </a:cubicBezTo>
                  <a:cubicBezTo>
                    <a:pt x="47" y="93"/>
                    <a:pt x="28" y="70"/>
                    <a:pt x="28" y="70"/>
                  </a:cubicBezTo>
                  <a:cubicBezTo>
                    <a:pt x="28" y="70"/>
                    <a:pt x="168" y="98"/>
                    <a:pt x="171" y="99"/>
                  </a:cubicBezTo>
                  <a:cubicBezTo>
                    <a:pt x="171" y="84"/>
                    <a:pt x="171" y="84"/>
                    <a:pt x="171" y="84"/>
                  </a:cubicBezTo>
                  <a:cubicBezTo>
                    <a:pt x="169" y="84"/>
                    <a:pt x="29" y="55"/>
                    <a:pt x="29" y="55"/>
                  </a:cubicBezTo>
                  <a:close/>
                </a:path>
              </a:pathLst>
            </a:custGeom>
            <a:solidFill>
              <a:srgbClr val="0B3C68"/>
            </a:solidFill>
            <a:ln w="9525">
              <a:noFill/>
              <a:round/>
              <a:headEnd/>
              <a:tailEnd/>
            </a:ln>
          </p:spPr>
          <p:txBody>
            <a:bodyPr/>
            <a:lstStyle/>
            <a:p>
              <a:endParaRPr lang="en-US"/>
            </a:p>
          </p:txBody>
        </p:sp>
        <p:sp>
          <p:nvSpPr>
            <p:cNvPr id="58420" name="Freeform 32"/>
            <p:cNvSpPr>
              <a:spLocks noChangeAspect="1" noEditPoints="1"/>
            </p:cNvSpPr>
            <p:nvPr/>
          </p:nvSpPr>
          <p:spPr bwMode="auto">
            <a:xfrm>
              <a:off x="3856" y="1629"/>
              <a:ext cx="340" cy="337"/>
            </a:xfrm>
            <a:custGeom>
              <a:avLst/>
              <a:gdLst>
                <a:gd name="T0" fmla="*/ 488 w 170"/>
                <a:gd name="T1" fmla="*/ 415 h 168"/>
                <a:gd name="T2" fmla="*/ 572 w 170"/>
                <a:gd name="T3" fmla="*/ 512 h 168"/>
                <a:gd name="T4" fmla="*/ 0 w 170"/>
                <a:gd name="T5" fmla="*/ 395 h 168"/>
                <a:gd name="T6" fmla="*/ 0 w 170"/>
                <a:gd name="T7" fmla="*/ 455 h 168"/>
                <a:gd name="T8" fmla="*/ 564 w 170"/>
                <a:gd name="T9" fmla="*/ 572 h 168"/>
                <a:gd name="T10" fmla="*/ 488 w 170"/>
                <a:gd name="T11" fmla="*/ 628 h 168"/>
                <a:gd name="T12" fmla="*/ 528 w 170"/>
                <a:gd name="T13" fmla="*/ 676 h 168"/>
                <a:gd name="T14" fmla="*/ 680 w 170"/>
                <a:gd name="T15" fmla="*/ 560 h 168"/>
                <a:gd name="T16" fmla="*/ 528 w 170"/>
                <a:gd name="T17" fmla="*/ 383 h 168"/>
                <a:gd name="T18" fmla="*/ 488 w 170"/>
                <a:gd name="T19" fmla="*/ 415 h 168"/>
                <a:gd name="T20" fmla="*/ 488 w 170"/>
                <a:gd name="T21" fmla="*/ 245 h 168"/>
                <a:gd name="T22" fmla="*/ 528 w 170"/>
                <a:gd name="T23" fmla="*/ 289 h 168"/>
                <a:gd name="T24" fmla="*/ 680 w 170"/>
                <a:gd name="T25" fmla="*/ 177 h 168"/>
                <a:gd name="T26" fmla="*/ 528 w 170"/>
                <a:gd name="T27" fmla="*/ 0 h 168"/>
                <a:gd name="T28" fmla="*/ 488 w 170"/>
                <a:gd name="T29" fmla="*/ 28 h 168"/>
                <a:gd name="T30" fmla="*/ 572 w 170"/>
                <a:gd name="T31" fmla="*/ 128 h 168"/>
                <a:gd name="T32" fmla="*/ 0 w 170"/>
                <a:gd name="T33" fmla="*/ 12 h 168"/>
                <a:gd name="T34" fmla="*/ 0 w 170"/>
                <a:gd name="T35" fmla="*/ 68 h 168"/>
                <a:gd name="T36" fmla="*/ 564 w 170"/>
                <a:gd name="T37" fmla="*/ 185 h 168"/>
                <a:gd name="T38" fmla="*/ 488 w 170"/>
                <a:gd name="T39" fmla="*/ 245 h 168"/>
                <a:gd name="T40" fmla="*/ 116 w 170"/>
                <a:gd name="T41" fmla="*/ 221 h 168"/>
                <a:gd name="T42" fmla="*/ 192 w 170"/>
                <a:gd name="T43" fmla="*/ 160 h 168"/>
                <a:gd name="T44" fmla="*/ 152 w 170"/>
                <a:gd name="T45" fmla="*/ 116 h 168"/>
                <a:gd name="T46" fmla="*/ 60 w 170"/>
                <a:gd name="T47" fmla="*/ 185 h 168"/>
                <a:gd name="T48" fmla="*/ 0 w 170"/>
                <a:gd name="T49" fmla="*/ 229 h 168"/>
                <a:gd name="T50" fmla="*/ 152 w 170"/>
                <a:gd name="T51" fmla="*/ 407 h 168"/>
                <a:gd name="T52" fmla="*/ 192 w 170"/>
                <a:gd name="T53" fmla="*/ 379 h 168"/>
                <a:gd name="T54" fmla="*/ 108 w 170"/>
                <a:gd name="T55" fmla="*/ 277 h 168"/>
                <a:gd name="T56" fmla="*/ 680 w 170"/>
                <a:gd name="T57" fmla="*/ 395 h 168"/>
                <a:gd name="T58" fmla="*/ 680 w 170"/>
                <a:gd name="T59" fmla="*/ 339 h 168"/>
                <a:gd name="T60" fmla="*/ 116 w 170"/>
                <a:gd name="T61" fmla="*/ 221 h 16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0"/>
                <a:gd name="T94" fmla="*/ 0 h 168"/>
                <a:gd name="T95" fmla="*/ 170 w 170"/>
                <a:gd name="T96" fmla="*/ 168 h 16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0" h="168">
                  <a:moveTo>
                    <a:pt x="122" y="103"/>
                  </a:moveTo>
                  <a:cubicBezTo>
                    <a:pt x="123" y="104"/>
                    <a:pt x="143" y="127"/>
                    <a:pt x="143" y="127"/>
                  </a:cubicBezTo>
                  <a:cubicBezTo>
                    <a:pt x="143" y="127"/>
                    <a:pt x="2" y="98"/>
                    <a:pt x="0" y="98"/>
                  </a:cubicBezTo>
                  <a:cubicBezTo>
                    <a:pt x="0" y="100"/>
                    <a:pt x="0" y="112"/>
                    <a:pt x="0" y="113"/>
                  </a:cubicBezTo>
                  <a:cubicBezTo>
                    <a:pt x="1" y="113"/>
                    <a:pt x="141" y="142"/>
                    <a:pt x="141" y="142"/>
                  </a:cubicBezTo>
                  <a:cubicBezTo>
                    <a:pt x="141" y="142"/>
                    <a:pt x="124" y="155"/>
                    <a:pt x="122" y="156"/>
                  </a:cubicBezTo>
                  <a:cubicBezTo>
                    <a:pt x="123" y="158"/>
                    <a:pt x="131" y="167"/>
                    <a:pt x="132" y="168"/>
                  </a:cubicBezTo>
                  <a:cubicBezTo>
                    <a:pt x="133" y="167"/>
                    <a:pt x="168" y="141"/>
                    <a:pt x="170" y="139"/>
                  </a:cubicBezTo>
                  <a:cubicBezTo>
                    <a:pt x="168" y="138"/>
                    <a:pt x="133" y="97"/>
                    <a:pt x="132" y="95"/>
                  </a:cubicBezTo>
                  <a:cubicBezTo>
                    <a:pt x="130" y="96"/>
                    <a:pt x="123" y="102"/>
                    <a:pt x="122" y="103"/>
                  </a:cubicBezTo>
                  <a:close/>
                  <a:moveTo>
                    <a:pt x="122" y="61"/>
                  </a:moveTo>
                  <a:cubicBezTo>
                    <a:pt x="123" y="62"/>
                    <a:pt x="131" y="71"/>
                    <a:pt x="132" y="72"/>
                  </a:cubicBezTo>
                  <a:cubicBezTo>
                    <a:pt x="133" y="71"/>
                    <a:pt x="168" y="45"/>
                    <a:pt x="170" y="44"/>
                  </a:cubicBezTo>
                  <a:cubicBezTo>
                    <a:pt x="168" y="42"/>
                    <a:pt x="133" y="1"/>
                    <a:pt x="132" y="0"/>
                  </a:cubicBezTo>
                  <a:cubicBezTo>
                    <a:pt x="130" y="1"/>
                    <a:pt x="123" y="6"/>
                    <a:pt x="122" y="7"/>
                  </a:cubicBezTo>
                  <a:cubicBezTo>
                    <a:pt x="123" y="9"/>
                    <a:pt x="143" y="32"/>
                    <a:pt x="143" y="32"/>
                  </a:cubicBezTo>
                  <a:cubicBezTo>
                    <a:pt x="143" y="32"/>
                    <a:pt x="2" y="3"/>
                    <a:pt x="0" y="3"/>
                  </a:cubicBezTo>
                  <a:cubicBezTo>
                    <a:pt x="0" y="17"/>
                    <a:pt x="0" y="17"/>
                    <a:pt x="0" y="17"/>
                  </a:cubicBezTo>
                  <a:cubicBezTo>
                    <a:pt x="1" y="18"/>
                    <a:pt x="141" y="46"/>
                    <a:pt x="141" y="46"/>
                  </a:cubicBezTo>
                  <a:cubicBezTo>
                    <a:pt x="141" y="46"/>
                    <a:pt x="123" y="60"/>
                    <a:pt x="122" y="61"/>
                  </a:cubicBezTo>
                  <a:close/>
                  <a:moveTo>
                    <a:pt x="29" y="55"/>
                  </a:moveTo>
                  <a:cubicBezTo>
                    <a:pt x="29" y="55"/>
                    <a:pt x="46" y="41"/>
                    <a:pt x="48" y="40"/>
                  </a:cubicBezTo>
                  <a:cubicBezTo>
                    <a:pt x="47" y="39"/>
                    <a:pt x="39" y="30"/>
                    <a:pt x="38" y="29"/>
                  </a:cubicBezTo>
                  <a:cubicBezTo>
                    <a:pt x="37" y="30"/>
                    <a:pt x="15" y="46"/>
                    <a:pt x="15" y="46"/>
                  </a:cubicBezTo>
                  <a:cubicBezTo>
                    <a:pt x="15" y="46"/>
                    <a:pt x="2" y="56"/>
                    <a:pt x="0" y="57"/>
                  </a:cubicBezTo>
                  <a:cubicBezTo>
                    <a:pt x="2" y="59"/>
                    <a:pt x="37" y="100"/>
                    <a:pt x="38" y="101"/>
                  </a:cubicBezTo>
                  <a:cubicBezTo>
                    <a:pt x="40" y="100"/>
                    <a:pt x="47" y="95"/>
                    <a:pt x="48" y="94"/>
                  </a:cubicBezTo>
                  <a:cubicBezTo>
                    <a:pt x="47" y="92"/>
                    <a:pt x="27" y="69"/>
                    <a:pt x="27" y="69"/>
                  </a:cubicBezTo>
                  <a:cubicBezTo>
                    <a:pt x="27" y="69"/>
                    <a:pt x="168" y="98"/>
                    <a:pt x="170" y="98"/>
                  </a:cubicBezTo>
                  <a:cubicBezTo>
                    <a:pt x="170" y="84"/>
                    <a:pt x="170" y="84"/>
                    <a:pt x="170" y="84"/>
                  </a:cubicBezTo>
                  <a:cubicBezTo>
                    <a:pt x="168" y="83"/>
                    <a:pt x="29" y="55"/>
                    <a:pt x="29" y="55"/>
                  </a:cubicBezTo>
                  <a:close/>
                </a:path>
              </a:pathLst>
            </a:custGeom>
            <a:solidFill>
              <a:srgbClr val="FFFFFF"/>
            </a:solidFill>
            <a:ln w="9525">
              <a:noFill/>
              <a:round/>
              <a:headEnd/>
              <a:tailEnd/>
            </a:ln>
          </p:spPr>
          <p:txBody>
            <a:bodyPr/>
            <a:lstStyle/>
            <a:p>
              <a:endParaRPr lang="en-US"/>
            </a:p>
          </p:txBody>
        </p:sp>
      </p:grpSp>
      <p:grpSp>
        <p:nvGrpSpPr>
          <p:cNvPr id="58381" name="Group 33"/>
          <p:cNvGrpSpPr>
            <a:grpSpLocks noChangeAspect="1"/>
          </p:cNvGrpSpPr>
          <p:nvPr/>
        </p:nvGrpSpPr>
        <p:grpSpPr bwMode="auto">
          <a:xfrm>
            <a:off x="3082925" y="2586038"/>
            <a:ext cx="688975" cy="720725"/>
            <a:chOff x="3810" y="1507"/>
            <a:chExt cx="498" cy="521"/>
          </a:xfrm>
        </p:grpSpPr>
        <p:sp>
          <p:nvSpPr>
            <p:cNvPr id="58405" name="Freeform 34"/>
            <p:cNvSpPr>
              <a:spLocks noChangeAspect="1"/>
            </p:cNvSpPr>
            <p:nvPr/>
          </p:nvSpPr>
          <p:spPr bwMode="auto">
            <a:xfrm>
              <a:off x="4222" y="1575"/>
              <a:ext cx="86" cy="453"/>
            </a:xfrm>
            <a:custGeom>
              <a:avLst/>
              <a:gdLst>
                <a:gd name="T0" fmla="*/ 168 w 43"/>
                <a:gd name="T1" fmla="*/ 24 h 226"/>
                <a:gd name="T2" fmla="*/ 24 w 43"/>
                <a:gd name="T3" fmla="*/ 88 h 226"/>
                <a:gd name="T4" fmla="*/ 0 w 43"/>
                <a:gd name="T5" fmla="*/ 888 h 226"/>
                <a:gd name="T6" fmla="*/ 44 w 43"/>
                <a:gd name="T7" fmla="*/ 872 h 226"/>
                <a:gd name="T8" fmla="*/ 156 w 43"/>
                <a:gd name="T9" fmla="*/ 764 h 226"/>
                <a:gd name="T10" fmla="*/ 172 w 43"/>
                <a:gd name="T11" fmla="*/ 712 h 226"/>
                <a:gd name="T12" fmla="*/ 172 w 43"/>
                <a:gd name="T13" fmla="*/ 68 h 226"/>
                <a:gd name="T14" fmla="*/ 168 w 43"/>
                <a:gd name="T15" fmla="*/ 24 h 226"/>
                <a:gd name="T16" fmla="*/ 0 60000 65536"/>
                <a:gd name="T17" fmla="*/ 0 60000 65536"/>
                <a:gd name="T18" fmla="*/ 0 60000 65536"/>
                <a:gd name="T19" fmla="*/ 0 60000 65536"/>
                <a:gd name="T20" fmla="*/ 0 60000 65536"/>
                <a:gd name="T21" fmla="*/ 0 60000 65536"/>
                <a:gd name="T22" fmla="*/ 0 60000 65536"/>
                <a:gd name="T23" fmla="*/ 0 60000 65536"/>
                <a:gd name="T24" fmla="*/ 0 w 43"/>
                <a:gd name="T25" fmla="*/ 0 h 226"/>
                <a:gd name="T26" fmla="*/ 43 w 43"/>
                <a:gd name="T27" fmla="*/ 226 h 2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 h="226">
                  <a:moveTo>
                    <a:pt x="42" y="6"/>
                  </a:moveTo>
                  <a:cubicBezTo>
                    <a:pt x="39" y="0"/>
                    <a:pt x="6" y="22"/>
                    <a:pt x="6" y="22"/>
                  </a:cubicBezTo>
                  <a:cubicBezTo>
                    <a:pt x="0" y="221"/>
                    <a:pt x="0" y="221"/>
                    <a:pt x="0" y="221"/>
                  </a:cubicBezTo>
                  <a:cubicBezTo>
                    <a:pt x="0" y="221"/>
                    <a:pt x="1" y="226"/>
                    <a:pt x="11" y="217"/>
                  </a:cubicBezTo>
                  <a:cubicBezTo>
                    <a:pt x="19" y="210"/>
                    <a:pt x="35" y="195"/>
                    <a:pt x="39" y="190"/>
                  </a:cubicBezTo>
                  <a:cubicBezTo>
                    <a:pt x="43" y="186"/>
                    <a:pt x="43" y="187"/>
                    <a:pt x="43" y="177"/>
                  </a:cubicBezTo>
                  <a:cubicBezTo>
                    <a:pt x="43" y="17"/>
                    <a:pt x="43" y="17"/>
                    <a:pt x="43" y="17"/>
                  </a:cubicBezTo>
                  <a:cubicBezTo>
                    <a:pt x="43" y="7"/>
                    <a:pt x="43" y="6"/>
                    <a:pt x="42" y="6"/>
                  </a:cubicBezTo>
                  <a:close/>
                </a:path>
              </a:pathLst>
            </a:custGeom>
            <a:solidFill>
              <a:srgbClr val="0B3C68"/>
            </a:solidFill>
            <a:ln w="9525">
              <a:noFill/>
              <a:round/>
              <a:headEnd/>
              <a:tailEnd/>
            </a:ln>
          </p:spPr>
          <p:txBody>
            <a:bodyPr/>
            <a:lstStyle/>
            <a:p>
              <a:endParaRPr lang="en-US"/>
            </a:p>
          </p:txBody>
        </p:sp>
        <p:sp>
          <p:nvSpPr>
            <p:cNvPr id="58406" name="Freeform 35"/>
            <p:cNvSpPr>
              <a:spLocks noChangeAspect="1"/>
            </p:cNvSpPr>
            <p:nvPr/>
          </p:nvSpPr>
          <p:spPr bwMode="auto">
            <a:xfrm>
              <a:off x="3810" y="1507"/>
              <a:ext cx="492" cy="118"/>
            </a:xfrm>
            <a:custGeom>
              <a:avLst/>
              <a:gdLst>
                <a:gd name="T0" fmla="*/ 984 w 246"/>
                <a:gd name="T1" fmla="*/ 148 h 59"/>
                <a:gd name="T2" fmla="*/ 852 w 246"/>
                <a:gd name="T3" fmla="*/ 236 h 59"/>
                <a:gd name="T4" fmla="*/ 32 w 246"/>
                <a:gd name="T5" fmla="*/ 88 h 59"/>
                <a:gd name="T6" fmla="*/ 4 w 246"/>
                <a:gd name="T7" fmla="*/ 108 h 59"/>
                <a:gd name="T8" fmla="*/ 20 w 246"/>
                <a:gd name="T9" fmla="*/ 72 h 59"/>
                <a:gd name="T10" fmla="*/ 124 w 246"/>
                <a:gd name="T11" fmla="*/ 4 h 59"/>
                <a:gd name="T12" fmla="*/ 144 w 246"/>
                <a:gd name="T13" fmla="*/ 0 h 59"/>
                <a:gd name="T14" fmla="*/ 952 w 246"/>
                <a:gd name="T15" fmla="*/ 136 h 59"/>
                <a:gd name="T16" fmla="*/ 984 w 246"/>
                <a:gd name="T17" fmla="*/ 148 h 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6"/>
                <a:gd name="T28" fmla="*/ 0 h 59"/>
                <a:gd name="T29" fmla="*/ 246 w 246"/>
                <a:gd name="T30" fmla="*/ 59 h 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6" h="59">
                  <a:moveTo>
                    <a:pt x="246" y="37"/>
                  </a:moveTo>
                  <a:cubicBezTo>
                    <a:pt x="213" y="59"/>
                    <a:pt x="213" y="59"/>
                    <a:pt x="213" y="59"/>
                  </a:cubicBezTo>
                  <a:cubicBezTo>
                    <a:pt x="93" y="38"/>
                    <a:pt x="18" y="24"/>
                    <a:pt x="8" y="22"/>
                  </a:cubicBezTo>
                  <a:cubicBezTo>
                    <a:pt x="3" y="21"/>
                    <a:pt x="1" y="27"/>
                    <a:pt x="1" y="27"/>
                  </a:cubicBezTo>
                  <a:cubicBezTo>
                    <a:pt x="1" y="27"/>
                    <a:pt x="0" y="21"/>
                    <a:pt x="5" y="18"/>
                  </a:cubicBezTo>
                  <a:cubicBezTo>
                    <a:pt x="8" y="16"/>
                    <a:pt x="24" y="6"/>
                    <a:pt x="31" y="1"/>
                  </a:cubicBezTo>
                  <a:cubicBezTo>
                    <a:pt x="33" y="0"/>
                    <a:pt x="36" y="0"/>
                    <a:pt x="36" y="0"/>
                  </a:cubicBezTo>
                  <a:cubicBezTo>
                    <a:pt x="36" y="0"/>
                    <a:pt x="235" y="34"/>
                    <a:pt x="238" y="34"/>
                  </a:cubicBezTo>
                  <a:cubicBezTo>
                    <a:pt x="245" y="36"/>
                    <a:pt x="246" y="37"/>
                    <a:pt x="246" y="37"/>
                  </a:cubicBezTo>
                  <a:close/>
                </a:path>
              </a:pathLst>
            </a:custGeom>
            <a:solidFill>
              <a:srgbClr val="456488"/>
            </a:solidFill>
            <a:ln w="9525">
              <a:noFill/>
              <a:round/>
              <a:headEnd/>
              <a:tailEnd/>
            </a:ln>
          </p:spPr>
          <p:txBody>
            <a:bodyPr/>
            <a:lstStyle/>
            <a:p>
              <a:endParaRPr lang="en-US"/>
            </a:p>
          </p:txBody>
        </p:sp>
        <p:sp>
          <p:nvSpPr>
            <p:cNvPr id="58407" name="Freeform 36"/>
            <p:cNvSpPr>
              <a:spLocks noChangeAspect="1"/>
            </p:cNvSpPr>
            <p:nvPr/>
          </p:nvSpPr>
          <p:spPr bwMode="auto">
            <a:xfrm>
              <a:off x="4216" y="1579"/>
              <a:ext cx="92" cy="64"/>
            </a:xfrm>
            <a:custGeom>
              <a:avLst/>
              <a:gdLst>
                <a:gd name="T0" fmla="*/ 0 w 46"/>
                <a:gd name="T1" fmla="*/ 88 h 32"/>
                <a:gd name="T2" fmla="*/ 164 w 46"/>
                <a:gd name="T3" fmla="*/ 0 h 32"/>
                <a:gd name="T4" fmla="*/ 184 w 46"/>
                <a:gd name="T5" fmla="*/ 28 h 32"/>
                <a:gd name="T6" fmla="*/ 32 w 46"/>
                <a:gd name="T7" fmla="*/ 128 h 32"/>
                <a:gd name="T8" fmla="*/ 0 w 46"/>
                <a:gd name="T9" fmla="*/ 88 h 32"/>
                <a:gd name="T10" fmla="*/ 0 60000 65536"/>
                <a:gd name="T11" fmla="*/ 0 60000 65536"/>
                <a:gd name="T12" fmla="*/ 0 60000 65536"/>
                <a:gd name="T13" fmla="*/ 0 60000 65536"/>
                <a:gd name="T14" fmla="*/ 0 60000 65536"/>
                <a:gd name="T15" fmla="*/ 0 w 46"/>
                <a:gd name="T16" fmla="*/ 0 h 32"/>
                <a:gd name="T17" fmla="*/ 46 w 46"/>
                <a:gd name="T18" fmla="*/ 32 h 32"/>
              </a:gdLst>
              <a:ahLst/>
              <a:cxnLst>
                <a:cxn ang="T10">
                  <a:pos x="T0" y="T1"/>
                </a:cxn>
                <a:cxn ang="T11">
                  <a:pos x="T2" y="T3"/>
                </a:cxn>
                <a:cxn ang="T12">
                  <a:pos x="T4" y="T5"/>
                </a:cxn>
                <a:cxn ang="T13">
                  <a:pos x="T6" y="T7"/>
                </a:cxn>
                <a:cxn ang="T14">
                  <a:pos x="T8" y="T9"/>
                </a:cxn>
              </a:cxnLst>
              <a:rect l="T15" t="T16" r="T17" b="T18"/>
              <a:pathLst>
                <a:path w="46" h="32">
                  <a:moveTo>
                    <a:pt x="0" y="22"/>
                  </a:moveTo>
                  <a:cubicBezTo>
                    <a:pt x="0" y="22"/>
                    <a:pt x="37" y="1"/>
                    <a:pt x="41" y="0"/>
                  </a:cubicBezTo>
                  <a:cubicBezTo>
                    <a:pt x="45" y="1"/>
                    <a:pt x="46" y="3"/>
                    <a:pt x="46" y="7"/>
                  </a:cubicBezTo>
                  <a:cubicBezTo>
                    <a:pt x="8" y="32"/>
                    <a:pt x="8" y="32"/>
                    <a:pt x="8" y="32"/>
                  </a:cubicBezTo>
                  <a:lnTo>
                    <a:pt x="0" y="22"/>
                  </a:lnTo>
                  <a:close/>
                </a:path>
              </a:pathLst>
            </a:custGeom>
            <a:solidFill>
              <a:srgbClr val="5D7695"/>
            </a:solidFill>
            <a:ln w="9525">
              <a:noFill/>
              <a:round/>
              <a:headEnd/>
              <a:tailEnd/>
            </a:ln>
          </p:spPr>
          <p:txBody>
            <a:bodyPr/>
            <a:lstStyle/>
            <a:p>
              <a:endParaRPr lang="en-US"/>
            </a:p>
          </p:txBody>
        </p:sp>
        <p:sp>
          <p:nvSpPr>
            <p:cNvPr id="58408" name="Freeform 37"/>
            <p:cNvSpPr>
              <a:spLocks noChangeAspect="1"/>
            </p:cNvSpPr>
            <p:nvPr/>
          </p:nvSpPr>
          <p:spPr bwMode="auto">
            <a:xfrm>
              <a:off x="3812" y="1547"/>
              <a:ext cx="426" cy="479"/>
            </a:xfrm>
            <a:custGeom>
              <a:avLst/>
              <a:gdLst>
                <a:gd name="T0" fmla="*/ 828 w 213"/>
                <a:gd name="T1" fmla="*/ 148 h 239"/>
                <a:gd name="T2" fmla="*/ 28 w 213"/>
                <a:gd name="T3" fmla="*/ 4 h 239"/>
                <a:gd name="T4" fmla="*/ 0 w 213"/>
                <a:gd name="T5" fmla="*/ 24 h 239"/>
                <a:gd name="T6" fmla="*/ 0 w 213"/>
                <a:gd name="T7" fmla="*/ 724 h 239"/>
                <a:gd name="T8" fmla="*/ 28 w 213"/>
                <a:gd name="T9" fmla="*/ 780 h 239"/>
                <a:gd name="T10" fmla="*/ 800 w 213"/>
                <a:gd name="T11" fmla="*/ 948 h 239"/>
                <a:gd name="T12" fmla="*/ 848 w 213"/>
                <a:gd name="T13" fmla="*/ 916 h 239"/>
                <a:gd name="T14" fmla="*/ 848 w 213"/>
                <a:gd name="T15" fmla="*/ 188 h 239"/>
                <a:gd name="T16" fmla="*/ 828 w 213"/>
                <a:gd name="T17" fmla="*/ 148 h 2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3"/>
                <a:gd name="T28" fmla="*/ 0 h 239"/>
                <a:gd name="T29" fmla="*/ 213 w 213"/>
                <a:gd name="T30" fmla="*/ 239 h 2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3" h="239">
                  <a:moveTo>
                    <a:pt x="207" y="37"/>
                  </a:moveTo>
                  <a:cubicBezTo>
                    <a:pt x="92" y="17"/>
                    <a:pt x="17" y="3"/>
                    <a:pt x="7" y="1"/>
                  </a:cubicBezTo>
                  <a:cubicBezTo>
                    <a:pt x="0" y="0"/>
                    <a:pt x="0" y="6"/>
                    <a:pt x="0" y="6"/>
                  </a:cubicBezTo>
                  <a:cubicBezTo>
                    <a:pt x="0" y="6"/>
                    <a:pt x="0" y="168"/>
                    <a:pt x="0" y="180"/>
                  </a:cubicBezTo>
                  <a:cubicBezTo>
                    <a:pt x="0" y="192"/>
                    <a:pt x="2" y="192"/>
                    <a:pt x="7" y="194"/>
                  </a:cubicBezTo>
                  <a:cubicBezTo>
                    <a:pt x="10" y="195"/>
                    <a:pt x="164" y="228"/>
                    <a:pt x="200" y="236"/>
                  </a:cubicBezTo>
                  <a:cubicBezTo>
                    <a:pt x="213" y="239"/>
                    <a:pt x="212" y="232"/>
                    <a:pt x="212" y="228"/>
                  </a:cubicBezTo>
                  <a:cubicBezTo>
                    <a:pt x="212" y="228"/>
                    <a:pt x="212" y="54"/>
                    <a:pt x="212" y="47"/>
                  </a:cubicBezTo>
                  <a:cubicBezTo>
                    <a:pt x="212" y="42"/>
                    <a:pt x="208" y="38"/>
                    <a:pt x="207" y="37"/>
                  </a:cubicBezTo>
                  <a:close/>
                </a:path>
              </a:pathLst>
            </a:custGeom>
            <a:solidFill>
              <a:srgbClr val="8BA6BD"/>
            </a:solidFill>
            <a:ln w="9525">
              <a:noFill/>
              <a:round/>
              <a:headEnd/>
              <a:tailEnd/>
            </a:ln>
          </p:spPr>
          <p:txBody>
            <a:bodyPr/>
            <a:lstStyle/>
            <a:p>
              <a:endParaRPr lang="en-US"/>
            </a:p>
          </p:txBody>
        </p:sp>
        <p:sp>
          <p:nvSpPr>
            <p:cNvPr id="58409" name="Freeform 38"/>
            <p:cNvSpPr>
              <a:spLocks noChangeAspect="1"/>
            </p:cNvSpPr>
            <p:nvPr/>
          </p:nvSpPr>
          <p:spPr bwMode="auto">
            <a:xfrm>
              <a:off x="3824" y="1561"/>
              <a:ext cx="396" cy="445"/>
            </a:xfrm>
            <a:custGeom>
              <a:avLst/>
              <a:gdLst>
                <a:gd name="T0" fmla="*/ 772 w 198"/>
                <a:gd name="T1" fmla="*/ 140 h 222"/>
                <a:gd name="T2" fmla="*/ 28 w 198"/>
                <a:gd name="T3" fmla="*/ 4 h 222"/>
                <a:gd name="T4" fmla="*/ 0 w 198"/>
                <a:gd name="T5" fmla="*/ 20 h 222"/>
                <a:gd name="T6" fmla="*/ 0 w 198"/>
                <a:gd name="T7" fmla="*/ 672 h 222"/>
                <a:gd name="T8" fmla="*/ 28 w 198"/>
                <a:gd name="T9" fmla="*/ 724 h 222"/>
                <a:gd name="T10" fmla="*/ 752 w 198"/>
                <a:gd name="T11" fmla="*/ 884 h 222"/>
                <a:gd name="T12" fmla="*/ 792 w 198"/>
                <a:gd name="T13" fmla="*/ 852 h 222"/>
                <a:gd name="T14" fmla="*/ 788 w 198"/>
                <a:gd name="T15" fmla="*/ 176 h 222"/>
                <a:gd name="T16" fmla="*/ 772 w 198"/>
                <a:gd name="T17" fmla="*/ 140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8"/>
                <a:gd name="T28" fmla="*/ 0 h 222"/>
                <a:gd name="T29" fmla="*/ 198 w 198"/>
                <a:gd name="T30" fmla="*/ 222 h 2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8" h="222">
                  <a:moveTo>
                    <a:pt x="193" y="35"/>
                  </a:moveTo>
                  <a:cubicBezTo>
                    <a:pt x="86" y="16"/>
                    <a:pt x="16" y="3"/>
                    <a:pt x="7" y="1"/>
                  </a:cubicBezTo>
                  <a:cubicBezTo>
                    <a:pt x="1" y="0"/>
                    <a:pt x="0" y="5"/>
                    <a:pt x="0" y="5"/>
                  </a:cubicBezTo>
                  <a:cubicBezTo>
                    <a:pt x="0" y="5"/>
                    <a:pt x="0" y="155"/>
                    <a:pt x="0" y="167"/>
                  </a:cubicBezTo>
                  <a:cubicBezTo>
                    <a:pt x="0" y="178"/>
                    <a:pt x="2" y="179"/>
                    <a:pt x="7" y="180"/>
                  </a:cubicBezTo>
                  <a:cubicBezTo>
                    <a:pt x="10" y="181"/>
                    <a:pt x="155" y="212"/>
                    <a:pt x="188" y="220"/>
                  </a:cubicBezTo>
                  <a:cubicBezTo>
                    <a:pt x="198" y="222"/>
                    <a:pt x="197" y="215"/>
                    <a:pt x="198" y="212"/>
                  </a:cubicBezTo>
                  <a:cubicBezTo>
                    <a:pt x="198" y="212"/>
                    <a:pt x="197" y="50"/>
                    <a:pt x="197" y="44"/>
                  </a:cubicBezTo>
                  <a:cubicBezTo>
                    <a:pt x="197" y="39"/>
                    <a:pt x="197" y="35"/>
                    <a:pt x="193" y="35"/>
                  </a:cubicBezTo>
                  <a:close/>
                </a:path>
              </a:pathLst>
            </a:custGeom>
            <a:solidFill>
              <a:srgbClr val="5D7695"/>
            </a:solidFill>
            <a:ln w="9525">
              <a:noFill/>
              <a:round/>
              <a:headEnd/>
              <a:tailEnd/>
            </a:ln>
          </p:spPr>
          <p:txBody>
            <a:bodyPr/>
            <a:lstStyle/>
            <a:p>
              <a:endParaRPr lang="en-US"/>
            </a:p>
          </p:txBody>
        </p:sp>
        <p:sp>
          <p:nvSpPr>
            <p:cNvPr id="58410" name="Freeform 39"/>
            <p:cNvSpPr>
              <a:spLocks noChangeAspect="1" noEditPoints="1"/>
            </p:cNvSpPr>
            <p:nvPr/>
          </p:nvSpPr>
          <p:spPr bwMode="auto">
            <a:xfrm>
              <a:off x="3824" y="1561"/>
              <a:ext cx="398" cy="443"/>
            </a:xfrm>
            <a:custGeom>
              <a:avLst/>
              <a:gdLst>
                <a:gd name="T0" fmla="*/ 8 w 199"/>
                <a:gd name="T1" fmla="*/ 4 h 221"/>
                <a:gd name="T2" fmla="*/ 0 w 199"/>
                <a:gd name="T3" fmla="*/ 20 h 221"/>
                <a:gd name="T4" fmla="*/ 0 w 199"/>
                <a:gd name="T5" fmla="*/ 672 h 221"/>
                <a:gd name="T6" fmla="*/ 28 w 199"/>
                <a:gd name="T7" fmla="*/ 728 h 221"/>
                <a:gd name="T8" fmla="*/ 292 w 199"/>
                <a:gd name="T9" fmla="*/ 784 h 221"/>
                <a:gd name="T10" fmla="*/ 748 w 199"/>
                <a:gd name="T11" fmla="*/ 888 h 221"/>
                <a:gd name="T12" fmla="*/ 780 w 199"/>
                <a:gd name="T13" fmla="*/ 884 h 221"/>
                <a:gd name="T14" fmla="*/ 792 w 199"/>
                <a:gd name="T15" fmla="*/ 852 h 221"/>
                <a:gd name="T16" fmla="*/ 792 w 199"/>
                <a:gd name="T17" fmla="*/ 176 h 221"/>
                <a:gd name="T18" fmla="*/ 772 w 199"/>
                <a:gd name="T19" fmla="*/ 136 h 221"/>
                <a:gd name="T20" fmla="*/ 772 w 199"/>
                <a:gd name="T21" fmla="*/ 136 h 221"/>
                <a:gd name="T22" fmla="*/ 28 w 199"/>
                <a:gd name="T23" fmla="*/ 0 h 221"/>
                <a:gd name="T24" fmla="*/ 8 w 199"/>
                <a:gd name="T25" fmla="*/ 4 h 221"/>
                <a:gd name="T26" fmla="*/ 752 w 199"/>
                <a:gd name="T27" fmla="*/ 880 h 221"/>
                <a:gd name="T28" fmla="*/ 292 w 199"/>
                <a:gd name="T29" fmla="*/ 780 h 221"/>
                <a:gd name="T30" fmla="*/ 28 w 199"/>
                <a:gd name="T31" fmla="*/ 720 h 221"/>
                <a:gd name="T32" fmla="*/ 4 w 199"/>
                <a:gd name="T33" fmla="*/ 672 h 221"/>
                <a:gd name="T34" fmla="*/ 4 w 199"/>
                <a:gd name="T35" fmla="*/ 20 h 221"/>
                <a:gd name="T36" fmla="*/ 12 w 199"/>
                <a:gd name="T37" fmla="*/ 8 h 221"/>
                <a:gd name="T38" fmla="*/ 28 w 199"/>
                <a:gd name="T39" fmla="*/ 8 h 221"/>
                <a:gd name="T40" fmla="*/ 772 w 199"/>
                <a:gd name="T41" fmla="*/ 144 h 221"/>
                <a:gd name="T42" fmla="*/ 788 w 199"/>
                <a:gd name="T43" fmla="*/ 176 h 221"/>
                <a:gd name="T44" fmla="*/ 788 w 199"/>
                <a:gd name="T45" fmla="*/ 852 h 221"/>
                <a:gd name="T46" fmla="*/ 776 w 199"/>
                <a:gd name="T47" fmla="*/ 880 h 221"/>
                <a:gd name="T48" fmla="*/ 752 w 199"/>
                <a:gd name="T49" fmla="*/ 880 h 2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9"/>
                <a:gd name="T76" fmla="*/ 0 h 221"/>
                <a:gd name="T77" fmla="*/ 199 w 199"/>
                <a:gd name="T78" fmla="*/ 221 h 22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9" h="221">
                  <a:moveTo>
                    <a:pt x="2" y="1"/>
                  </a:moveTo>
                  <a:cubicBezTo>
                    <a:pt x="0" y="3"/>
                    <a:pt x="0" y="5"/>
                    <a:pt x="0" y="5"/>
                  </a:cubicBezTo>
                  <a:cubicBezTo>
                    <a:pt x="0" y="5"/>
                    <a:pt x="0" y="167"/>
                    <a:pt x="0" y="167"/>
                  </a:cubicBezTo>
                  <a:cubicBezTo>
                    <a:pt x="0" y="178"/>
                    <a:pt x="1" y="179"/>
                    <a:pt x="7" y="181"/>
                  </a:cubicBezTo>
                  <a:cubicBezTo>
                    <a:pt x="8" y="181"/>
                    <a:pt x="33" y="187"/>
                    <a:pt x="73" y="195"/>
                  </a:cubicBezTo>
                  <a:cubicBezTo>
                    <a:pt x="187" y="221"/>
                    <a:pt x="187" y="221"/>
                    <a:pt x="187" y="221"/>
                  </a:cubicBezTo>
                  <a:cubicBezTo>
                    <a:pt x="190" y="221"/>
                    <a:pt x="193" y="221"/>
                    <a:pt x="195" y="220"/>
                  </a:cubicBezTo>
                  <a:cubicBezTo>
                    <a:pt x="199" y="218"/>
                    <a:pt x="198" y="212"/>
                    <a:pt x="198" y="212"/>
                  </a:cubicBezTo>
                  <a:cubicBezTo>
                    <a:pt x="198" y="212"/>
                    <a:pt x="198" y="44"/>
                    <a:pt x="198" y="44"/>
                  </a:cubicBezTo>
                  <a:cubicBezTo>
                    <a:pt x="198" y="39"/>
                    <a:pt x="198" y="35"/>
                    <a:pt x="193" y="34"/>
                  </a:cubicBezTo>
                  <a:cubicBezTo>
                    <a:pt x="193" y="34"/>
                    <a:pt x="193" y="34"/>
                    <a:pt x="193" y="34"/>
                  </a:cubicBezTo>
                  <a:cubicBezTo>
                    <a:pt x="7" y="0"/>
                    <a:pt x="7" y="0"/>
                    <a:pt x="7" y="0"/>
                  </a:cubicBezTo>
                  <a:cubicBezTo>
                    <a:pt x="5" y="0"/>
                    <a:pt x="3" y="0"/>
                    <a:pt x="2" y="1"/>
                  </a:cubicBezTo>
                  <a:close/>
                  <a:moveTo>
                    <a:pt x="188" y="219"/>
                  </a:moveTo>
                  <a:cubicBezTo>
                    <a:pt x="188" y="219"/>
                    <a:pt x="73" y="194"/>
                    <a:pt x="73" y="194"/>
                  </a:cubicBezTo>
                  <a:cubicBezTo>
                    <a:pt x="38" y="186"/>
                    <a:pt x="8" y="180"/>
                    <a:pt x="7" y="179"/>
                  </a:cubicBezTo>
                  <a:cubicBezTo>
                    <a:pt x="2" y="178"/>
                    <a:pt x="1" y="177"/>
                    <a:pt x="1" y="167"/>
                  </a:cubicBezTo>
                  <a:cubicBezTo>
                    <a:pt x="1" y="5"/>
                    <a:pt x="1" y="5"/>
                    <a:pt x="1" y="5"/>
                  </a:cubicBezTo>
                  <a:cubicBezTo>
                    <a:pt x="1" y="5"/>
                    <a:pt x="1" y="3"/>
                    <a:pt x="3" y="2"/>
                  </a:cubicBezTo>
                  <a:cubicBezTo>
                    <a:pt x="3" y="2"/>
                    <a:pt x="5" y="1"/>
                    <a:pt x="7" y="2"/>
                  </a:cubicBezTo>
                  <a:cubicBezTo>
                    <a:pt x="193" y="36"/>
                    <a:pt x="193" y="36"/>
                    <a:pt x="193" y="36"/>
                  </a:cubicBezTo>
                  <a:cubicBezTo>
                    <a:pt x="196" y="36"/>
                    <a:pt x="197" y="39"/>
                    <a:pt x="197" y="44"/>
                  </a:cubicBezTo>
                  <a:cubicBezTo>
                    <a:pt x="197" y="212"/>
                    <a:pt x="197" y="212"/>
                    <a:pt x="197" y="212"/>
                  </a:cubicBezTo>
                  <a:cubicBezTo>
                    <a:pt x="197" y="212"/>
                    <a:pt x="197" y="217"/>
                    <a:pt x="194" y="219"/>
                  </a:cubicBezTo>
                  <a:cubicBezTo>
                    <a:pt x="193" y="220"/>
                    <a:pt x="190" y="220"/>
                    <a:pt x="188" y="219"/>
                  </a:cubicBezTo>
                  <a:close/>
                </a:path>
              </a:pathLst>
            </a:custGeom>
            <a:solidFill>
              <a:srgbClr val="2B4F7C"/>
            </a:solidFill>
            <a:ln w="9525">
              <a:noFill/>
              <a:round/>
              <a:headEnd/>
              <a:tailEnd/>
            </a:ln>
          </p:spPr>
          <p:txBody>
            <a:bodyPr/>
            <a:lstStyle/>
            <a:p>
              <a:endParaRPr lang="en-US"/>
            </a:p>
          </p:txBody>
        </p:sp>
        <p:sp>
          <p:nvSpPr>
            <p:cNvPr id="58411" name="Freeform 40"/>
            <p:cNvSpPr>
              <a:spLocks noChangeAspect="1" noEditPoints="1"/>
            </p:cNvSpPr>
            <p:nvPr/>
          </p:nvSpPr>
          <p:spPr bwMode="auto">
            <a:xfrm>
              <a:off x="3864" y="1637"/>
              <a:ext cx="342" cy="337"/>
            </a:xfrm>
            <a:custGeom>
              <a:avLst/>
              <a:gdLst>
                <a:gd name="T0" fmla="*/ 488 w 171"/>
                <a:gd name="T1" fmla="*/ 415 h 168"/>
                <a:gd name="T2" fmla="*/ 572 w 171"/>
                <a:gd name="T3" fmla="*/ 516 h 168"/>
                <a:gd name="T4" fmla="*/ 0 w 171"/>
                <a:gd name="T5" fmla="*/ 399 h 168"/>
                <a:gd name="T6" fmla="*/ 0 w 171"/>
                <a:gd name="T7" fmla="*/ 455 h 168"/>
                <a:gd name="T8" fmla="*/ 568 w 171"/>
                <a:gd name="T9" fmla="*/ 572 h 168"/>
                <a:gd name="T10" fmla="*/ 488 w 171"/>
                <a:gd name="T11" fmla="*/ 632 h 168"/>
                <a:gd name="T12" fmla="*/ 528 w 171"/>
                <a:gd name="T13" fmla="*/ 676 h 168"/>
                <a:gd name="T14" fmla="*/ 680 w 171"/>
                <a:gd name="T15" fmla="*/ 564 h 168"/>
                <a:gd name="T16" fmla="*/ 528 w 171"/>
                <a:gd name="T17" fmla="*/ 387 h 168"/>
                <a:gd name="T18" fmla="*/ 488 w 171"/>
                <a:gd name="T19" fmla="*/ 415 h 168"/>
                <a:gd name="T20" fmla="*/ 488 w 171"/>
                <a:gd name="T21" fmla="*/ 245 h 168"/>
                <a:gd name="T22" fmla="*/ 528 w 171"/>
                <a:gd name="T23" fmla="*/ 293 h 168"/>
                <a:gd name="T24" fmla="*/ 680 w 171"/>
                <a:gd name="T25" fmla="*/ 181 h 168"/>
                <a:gd name="T26" fmla="*/ 528 w 171"/>
                <a:gd name="T27" fmla="*/ 0 h 168"/>
                <a:gd name="T28" fmla="*/ 488 w 171"/>
                <a:gd name="T29" fmla="*/ 32 h 168"/>
                <a:gd name="T30" fmla="*/ 572 w 171"/>
                <a:gd name="T31" fmla="*/ 128 h 168"/>
                <a:gd name="T32" fmla="*/ 0 w 171"/>
                <a:gd name="T33" fmla="*/ 12 h 168"/>
                <a:gd name="T34" fmla="*/ 0 w 171"/>
                <a:gd name="T35" fmla="*/ 72 h 168"/>
                <a:gd name="T36" fmla="*/ 568 w 171"/>
                <a:gd name="T37" fmla="*/ 189 h 168"/>
                <a:gd name="T38" fmla="*/ 488 w 171"/>
                <a:gd name="T39" fmla="*/ 245 h 168"/>
                <a:gd name="T40" fmla="*/ 116 w 171"/>
                <a:gd name="T41" fmla="*/ 221 h 168"/>
                <a:gd name="T42" fmla="*/ 196 w 171"/>
                <a:gd name="T43" fmla="*/ 164 h 168"/>
                <a:gd name="T44" fmla="*/ 156 w 171"/>
                <a:gd name="T45" fmla="*/ 116 h 168"/>
                <a:gd name="T46" fmla="*/ 64 w 171"/>
                <a:gd name="T47" fmla="*/ 185 h 168"/>
                <a:gd name="T48" fmla="*/ 4 w 171"/>
                <a:gd name="T49" fmla="*/ 233 h 168"/>
                <a:gd name="T50" fmla="*/ 156 w 171"/>
                <a:gd name="T51" fmla="*/ 411 h 168"/>
                <a:gd name="T52" fmla="*/ 196 w 171"/>
                <a:gd name="T53" fmla="*/ 379 h 168"/>
                <a:gd name="T54" fmla="*/ 112 w 171"/>
                <a:gd name="T55" fmla="*/ 281 h 168"/>
                <a:gd name="T56" fmla="*/ 684 w 171"/>
                <a:gd name="T57" fmla="*/ 399 h 168"/>
                <a:gd name="T58" fmla="*/ 684 w 171"/>
                <a:gd name="T59" fmla="*/ 339 h 168"/>
                <a:gd name="T60" fmla="*/ 116 w 171"/>
                <a:gd name="T61" fmla="*/ 221 h 16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1"/>
                <a:gd name="T94" fmla="*/ 0 h 168"/>
                <a:gd name="T95" fmla="*/ 171 w 171"/>
                <a:gd name="T96" fmla="*/ 168 h 16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1" h="168">
                  <a:moveTo>
                    <a:pt x="122" y="103"/>
                  </a:moveTo>
                  <a:cubicBezTo>
                    <a:pt x="124" y="105"/>
                    <a:pt x="143" y="128"/>
                    <a:pt x="143" y="128"/>
                  </a:cubicBezTo>
                  <a:cubicBezTo>
                    <a:pt x="143" y="128"/>
                    <a:pt x="3" y="99"/>
                    <a:pt x="0" y="99"/>
                  </a:cubicBezTo>
                  <a:cubicBezTo>
                    <a:pt x="0" y="100"/>
                    <a:pt x="0" y="112"/>
                    <a:pt x="0" y="113"/>
                  </a:cubicBezTo>
                  <a:cubicBezTo>
                    <a:pt x="2" y="114"/>
                    <a:pt x="142" y="142"/>
                    <a:pt x="142" y="142"/>
                  </a:cubicBezTo>
                  <a:cubicBezTo>
                    <a:pt x="142" y="142"/>
                    <a:pt x="124" y="156"/>
                    <a:pt x="122" y="157"/>
                  </a:cubicBezTo>
                  <a:cubicBezTo>
                    <a:pt x="124" y="158"/>
                    <a:pt x="131" y="167"/>
                    <a:pt x="132" y="168"/>
                  </a:cubicBezTo>
                  <a:cubicBezTo>
                    <a:pt x="134" y="167"/>
                    <a:pt x="169" y="141"/>
                    <a:pt x="170" y="140"/>
                  </a:cubicBezTo>
                  <a:cubicBezTo>
                    <a:pt x="169" y="138"/>
                    <a:pt x="133" y="97"/>
                    <a:pt x="132" y="96"/>
                  </a:cubicBezTo>
                  <a:cubicBezTo>
                    <a:pt x="131" y="97"/>
                    <a:pt x="124" y="102"/>
                    <a:pt x="122" y="103"/>
                  </a:cubicBezTo>
                  <a:close/>
                  <a:moveTo>
                    <a:pt x="122" y="61"/>
                  </a:moveTo>
                  <a:cubicBezTo>
                    <a:pt x="124" y="63"/>
                    <a:pt x="131" y="72"/>
                    <a:pt x="132" y="73"/>
                  </a:cubicBezTo>
                  <a:cubicBezTo>
                    <a:pt x="134" y="72"/>
                    <a:pt x="169" y="46"/>
                    <a:pt x="170" y="45"/>
                  </a:cubicBezTo>
                  <a:cubicBezTo>
                    <a:pt x="169" y="43"/>
                    <a:pt x="133" y="2"/>
                    <a:pt x="132" y="0"/>
                  </a:cubicBezTo>
                  <a:cubicBezTo>
                    <a:pt x="131" y="1"/>
                    <a:pt x="124" y="7"/>
                    <a:pt x="122" y="8"/>
                  </a:cubicBezTo>
                  <a:cubicBezTo>
                    <a:pt x="124" y="9"/>
                    <a:pt x="143" y="32"/>
                    <a:pt x="143" y="32"/>
                  </a:cubicBezTo>
                  <a:cubicBezTo>
                    <a:pt x="143" y="32"/>
                    <a:pt x="3" y="4"/>
                    <a:pt x="0" y="3"/>
                  </a:cubicBezTo>
                  <a:cubicBezTo>
                    <a:pt x="0" y="18"/>
                    <a:pt x="0" y="18"/>
                    <a:pt x="0" y="18"/>
                  </a:cubicBezTo>
                  <a:cubicBezTo>
                    <a:pt x="2" y="18"/>
                    <a:pt x="142" y="47"/>
                    <a:pt x="142" y="47"/>
                  </a:cubicBezTo>
                  <a:cubicBezTo>
                    <a:pt x="142" y="47"/>
                    <a:pt x="124" y="60"/>
                    <a:pt x="122" y="61"/>
                  </a:cubicBezTo>
                  <a:close/>
                  <a:moveTo>
                    <a:pt x="29" y="55"/>
                  </a:moveTo>
                  <a:cubicBezTo>
                    <a:pt x="29" y="55"/>
                    <a:pt x="47" y="42"/>
                    <a:pt x="49" y="41"/>
                  </a:cubicBezTo>
                  <a:cubicBezTo>
                    <a:pt x="47" y="39"/>
                    <a:pt x="40" y="30"/>
                    <a:pt x="39" y="29"/>
                  </a:cubicBezTo>
                  <a:cubicBezTo>
                    <a:pt x="37" y="30"/>
                    <a:pt x="16" y="46"/>
                    <a:pt x="16" y="46"/>
                  </a:cubicBezTo>
                  <a:cubicBezTo>
                    <a:pt x="16" y="46"/>
                    <a:pt x="2" y="56"/>
                    <a:pt x="1" y="58"/>
                  </a:cubicBezTo>
                  <a:cubicBezTo>
                    <a:pt x="2" y="59"/>
                    <a:pt x="38" y="100"/>
                    <a:pt x="39" y="102"/>
                  </a:cubicBezTo>
                  <a:cubicBezTo>
                    <a:pt x="40" y="101"/>
                    <a:pt x="47" y="95"/>
                    <a:pt x="49" y="94"/>
                  </a:cubicBezTo>
                  <a:cubicBezTo>
                    <a:pt x="47" y="93"/>
                    <a:pt x="28" y="70"/>
                    <a:pt x="28" y="70"/>
                  </a:cubicBezTo>
                  <a:cubicBezTo>
                    <a:pt x="28" y="70"/>
                    <a:pt x="168" y="98"/>
                    <a:pt x="171" y="99"/>
                  </a:cubicBezTo>
                  <a:cubicBezTo>
                    <a:pt x="171" y="84"/>
                    <a:pt x="171" y="84"/>
                    <a:pt x="171" y="84"/>
                  </a:cubicBezTo>
                  <a:cubicBezTo>
                    <a:pt x="169" y="84"/>
                    <a:pt x="29" y="55"/>
                    <a:pt x="29" y="55"/>
                  </a:cubicBezTo>
                  <a:close/>
                </a:path>
              </a:pathLst>
            </a:custGeom>
            <a:solidFill>
              <a:srgbClr val="0B3C68"/>
            </a:solidFill>
            <a:ln w="9525">
              <a:noFill/>
              <a:round/>
              <a:headEnd/>
              <a:tailEnd/>
            </a:ln>
          </p:spPr>
          <p:txBody>
            <a:bodyPr/>
            <a:lstStyle/>
            <a:p>
              <a:endParaRPr lang="en-US"/>
            </a:p>
          </p:txBody>
        </p:sp>
        <p:sp>
          <p:nvSpPr>
            <p:cNvPr id="58412" name="Freeform 41"/>
            <p:cNvSpPr>
              <a:spLocks noChangeAspect="1" noEditPoints="1"/>
            </p:cNvSpPr>
            <p:nvPr/>
          </p:nvSpPr>
          <p:spPr bwMode="auto">
            <a:xfrm>
              <a:off x="3856" y="1629"/>
              <a:ext cx="340" cy="337"/>
            </a:xfrm>
            <a:custGeom>
              <a:avLst/>
              <a:gdLst>
                <a:gd name="T0" fmla="*/ 488 w 170"/>
                <a:gd name="T1" fmla="*/ 415 h 168"/>
                <a:gd name="T2" fmla="*/ 572 w 170"/>
                <a:gd name="T3" fmla="*/ 512 h 168"/>
                <a:gd name="T4" fmla="*/ 0 w 170"/>
                <a:gd name="T5" fmla="*/ 395 h 168"/>
                <a:gd name="T6" fmla="*/ 0 w 170"/>
                <a:gd name="T7" fmla="*/ 455 h 168"/>
                <a:gd name="T8" fmla="*/ 564 w 170"/>
                <a:gd name="T9" fmla="*/ 572 h 168"/>
                <a:gd name="T10" fmla="*/ 488 w 170"/>
                <a:gd name="T11" fmla="*/ 628 h 168"/>
                <a:gd name="T12" fmla="*/ 528 w 170"/>
                <a:gd name="T13" fmla="*/ 676 h 168"/>
                <a:gd name="T14" fmla="*/ 680 w 170"/>
                <a:gd name="T15" fmla="*/ 560 h 168"/>
                <a:gd name="T16" fmla="*/ 528 w 170"/>
                <a:gd name="T17" fmla="*/ 383 h 168"/>
                <a:gd name="T18" fmla="*/ 488 w 170"/>
                <a:gd name="T19" fmla="*/ 415 h 168"/>
                <a:gd name="T20" fmla="*/ 488 w 170"/>
                <a:gd name="T21" fmla="*/ 245 h 168"/>
                <a:gd name="T22" fmla="*/ 528 w 170"/>
                <a:gd name="T23" fmla="*/ 289 h 168"/>
                <a:gd name="T24" fmla="*/ 680 w 170"/>
                <a:gd name="T25" fmla="*/ 177 h 168"/>
                <a:gd name="T26" fmla="*/ 528 w 170"/>
                <a:gd name="T27" fmla="*/ 0 h 168"/>
                <a:gd name="T28" fmla="*/ 488 w 170"/>
                <a:gd name="T29" fmla="*/ 28 h 168"/>
                <a:gd name="T30" fmla="*/ 572 w 170"/>
                <a:gd name="T31" fmla="*/ 128 h 168"/>
                <a:gd name="T32" fmla="*/ 0 w 170"/>
                <a:gd name="T33" fmla="*/ 12 h 168"/>
                <a:gd name="T34" fmla="*/ 0 w 170"/>
                <a:gd name="T35" fmla="*/ 68 h 168"/>
                <a:gd name="T36" fmla="*/ 564 w 170"/>
                <a:gd name="T37" fmla="*/ 185 h 168"/>
                <a:gd name="T38" fmla="*/ 488 w 170"/>
                <a:gd name="T39" fmla="*/ 245 h 168"/>
                <a:gd name="T40" fmla="*/ 116 w 170"/>
                <a:gd name="T41" fmla="*/ 221 h 168"/>
                <a:gd name="T42" fmla="*/ 192 w 170"/>
                <a:gd name="T43" fmla="*/ 160 h 168"/>
                <a:gd name="T44" fmla="*/ 152 w 170"/>
                <a:gd name="T45" fmla="*/ 116 h 168"/>
                <a:gd name="T46" fmla="*/ 60 w 170"/>
                <a:gd name="T47" fmla="*/ 185 h 168"/>
                <a:gd name="T48" fmla="*/ 0 w 170"/>
                <a:gd name="T49" fmla="*/ 229 h 168"/>
                <a:gd name="T50" fmla="*/ 152 w 170"/>
                <a:gd name="T51" fmla="*/ 407 h 168"/>
                <a:gd name="T52" fmla="*/ 192 w 170"/>
                <a:gd name="T53" fmla="*/ 379 h 168"/>
                <a:gd name="T54" fmla="*/ 108 w 170"/>
                <a:gd name="T55" fmla="*/ 277 h 168"/>
                <a:gd name="T56" fmla="*/ 680 w 170"/>
                <a:gd name="T57" fmla="*/ 395 h 168"/>
                <a:gd name="T58" fmla="*/ 680 w 170"/>
                <a:gd name="T59" fmla="*/ 339 h 168"/>
                <a:gd name="T60" fmla="*/ 116 w 170"/>
                <a:gd name="T61" fmla="*/ 221 h 16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0"/>
                <a:gd name="T94" fmla="*/ 0 h 168"/>
                <a:gd name="T95" fmla="*/ 170 w 170"/>
                <a:gd name="T96" fmla="*/ 168 h 16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0" h="168">
                  <a:moveTo>
                    <a:pt x="122" y="103"/>
                  </a:moveTo>
                  <a:cubicBezTo>
                    <a:pt x="123" y="104"/>
                    <a:pt x="143" y="127"/>
                    <a:pt x="143" y="127"/>
                  </a:cubicBezTo>
                  <a:cubicBezTo>
                    <a:pt x="143" y="127"/>
                    <a:pt x="2" y="98"/>
                    <a:pt x="0" y="98"/>
                  </a:cubicBezTo>
                  <a:cubicBezTo>
                    <a:pt x="0" y="100"/>
                    <a:pt x="0" y="112"/>
                    <a:pt x="0" y="113"/>
                  </a:cubicBezTo>
                  <a:cubicBezTo>
                    <a:pt x="1" y="113"/>
                    <a:pt x="141" y="142"/>
                    <a:pt x="141" y="142"/>
                  </a:cubicBezTo>
                  <a:cubicBezTo>
                    <a:pt x="141" y="142"/>
                    <a:pt x="124" y="155"/>
                    <a:pt x="122" y="156"/>
                  </a:cubicBezTo>
                  <a:cubicBezTo>
                    <a:pt x="123" y="158"/>
                    <a:pt x="131" y="167"/>
                    <a:pt x="132" y="168"/>
                  </a:cubicBezTo>
                  <a:cubicBezTo>
                    <a:pt x="133" y="167"/>
                    <a:pt x="168" y="141"/>
                    <a:pt x="170" y="139"/>
                  </a:cubicBezTo>
                  <a:cubicBezTo>
                    <a:pt x="168" y="138"/>
                    <a:pt x="133" y="97"/>
                    <a:pt x="132" y="95"/>
                  </a:cubicBezTo>
                  <a:cubicBezTo>
                    <a:pt x="130" y="96"/>
                    <a:pt x="123" y="102"/>
                    <a:pt x="122" y="103"/>
                  </a:cubicBezTo>
                  <a:close/>
                  <a:moveTo>
                    <a:pt x="122" y="61"/>
                  </a:moveTo>
                  <a:cubicBezTo>
                    <a:pt x="123" y="62"/>
                    <a:pt x="131" y="71"/>
                    <a:pt x="132" y="72"/>
                  </a:cubicBezTo>
                  <a:cubicBezTo>
                    <a:pt x="133" y="71"/>
                    <a:pt x="168" y="45"/>
                    <a:pt x="170" y="44"/>
                  </a:cubicBezTo>
                  <a:cubicBezTo>
                    <a:pt x="168" y="42"/>
                    <a:pt x="133" y="1"/>
                    <a:pt x="132" y="0"/>
                  </a:cubicBezTo>
                  <a:cubicBezTo>
                    <a:pt x="130" y="1"/>
                    <a:pt x="123" y="6"/>
                    <a:pt x="122" y="7"/>
                  </a:cubicBezTo>
                  <a:cubicBezTo>
                    <a:pt x="123" y="9"/>
                    <a:pt x="143" y="32"/>
                    <a:pt x="143" y="32"/>
                  </a:cubicBezTo>
                  <a:cubicBezTo>
                    <a:pt x="143" y="32"/>
                    <a:pt x="2" y="3"/>
                    <a:pt x="0" y="3"/>
                  </a:cubicBezTo>
                  <a:cubicBezTo>
                    <a:pt x="0" y="17"/>
                    <a:pt x="0" y="17"/>
                    <a:pt x="0" y="17"/>
                  </a:cubicBezTo>
                  <a:cubicBezTo>
                    <a:pt x="1" y="18"/>
                    <a:pt x="141" y="46"/>
                    <a:pt x="141" y="46"/>
                  </a:cubicBezTo>
                  <a:cubicBezTo>
                    <a:pt x="141" y="46"/>
                    <a:pt x="123" y="60"/>
                    <a:pt x="122" y="61"/>
                  </a:cubicBezTo>
                  <a:close/>
                  <a:moveTo>
                    <a:pt x="29" y="55"/>
                  </a:moveTo>
                  <a:cubicBezTo>
                    <a:pt x="29" y="55"/>
                    <a:pt x="46" y="41"/>
                    <a:pt x="48" y="40"/>
                  </a:cubicBezTo>
                  <a:cubicBezTo>
                    <a:pt x="47" y="39"/>
                    <a:pt x="39" y="30"/>
                    <a:pt x="38" y="29"/>
                  </a:cubicBezTo>
                  <a:cubicBezTo>
                    <a:pt x="37" y="30"/>
                    <a:pt x="15" y="46"/>
                    <a:pt x="15" y="46"/>
                  </a:cubicBezTo>
                  <a:cubicBezTo>
                    <a:pt x="15" y="46"/>
                    <a:pt x="2" y="56"/>
                    <a:pt x="0" y="57"/>
                  </a:cubicBezTo>
                  <a:cubicBezTo>
                    <a:pt x="2" y="59"/>
                    <a:pt x="37" y="100"/>
                    <a:pt x="38" y="101"/>
                  </a:cubicBezTo>
                  <a:cubicBezTo>
                    <a:pt x="40" y="100"/>
                    <a:pt x="47" y="95"/>
                    <a:pt x="48" y="94"/>
                  </a:cubicBezTo>
                  <a:cubicBezTo>
                    <a:pt x="47" y="92"/>
                    <a:pt x="27" y="69"/>
                    <a:pt x="27" y="69"/>
                  </a:cubicBezTo>
                  <a:cubicBezTo>
                    <a:pt x="27" y="69"/>
                    <a:pt x="168" y="98"/>
                    <a:pt x="170" y="98"/>
                  </a:cubicBezTo>
                  <a:cubicBezTo>
                    <a:pt x="170" y="84"/>
                    <a:pt x="170" y="84"/>
                    <a:pt x="170" y="84"/>
                  </a:cubicBezTo>
                  <a:cubicBezTo>
                    <a:pt x="168" y="83"/>
                    <a:pt x="29" y="55"/>
                    <a:pt x="29" y="55"/>
                  </a:cubicBezTo>
                  <a:close/>
                </a:path>
              </a:pathLst>
            </a:custGeom>
            <a:solidFill>
              <a:srgbClr val="FFFFFF"/>
            </a:solidFill>
            <a:ln w="9525">
              <a:noFill/>
              <a:round/>
              <a:headEnd/>
              <a:tailEnd/>
            </a:ln>
          </p:spPr>
          <p:txBody>
            <a:bodyPr/>
            <a:lstStyle/>
            <a:p>
              <a:endParaRPr lang="en-US"/>
            </a:p>
          </p:txBody>
        </p:sp>
      </p:grpSp>
      <p:sp>
        <p:nvSpPr>
          <p:cNvPr id="324650" name="Text Box 42"/>
          <p:cNvSpPr txBox="1">
            <a:spLocks noChangeArrowheads="1"/>
          </p:cNvSpPr>
          <p:nvPr/>
        </p:nvSpPr>
        <p:spPr bwMode="auto">
          <a:xfrm>
            <a:off x="4306888" y="2730500"/>
            <a:ext cx="647700" cy="292100"/>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defRPr/>
            </a:pPr>
            <a:r>
              <a:rPr lang="en-US" altLang="zh-CN" sz="1400">
                <a:effectLst>
                  <a:outerShdw blurRad="38100" dist="38100" dir="2700000" algn="tl">
                    <a:srgbClr val="C0C0C0"/>
                  </a:outerShdw>
                </a:effectLst>
                <a:ea typeface="华文细黑" pitchFamily="2" charset="-122"/>
                <a:cs typeface="+mn-cs"/>
              </a:rPr>
              <a:t>Trunk</a:t>
            </a:r>
          </a:p>
        </p:txBody>
      </p:sp>
      <p:sp>
        <p:nvSpPr>
          <p:cNvPr id="324651" name="Text Box 43"/>
          <p:cNvSpPr txBox="1">
            <a:spLocks noChangeArrowheads="1"/>
          </p:cNvSpPr>
          <p:nvPr/>
        </p:nvSpPr>
        <p:spPr bwMode="auto">
          <a:xfrm>
            <a:off x="3660775" y="1304925"/>
            <a:ext cx="1727200" cy="536575"/>
          </a:xfrm>
          <a:prstGeom prst="rect">
            <a:avLst/>
          </a:prstGeom>
          <a:noFill/>
          <a:ln w="25400" algn="ctr">
            <a:noFill/>
            <a:prstDash val="dash"/>
            <a:miter lim="800000"/>
            <a:headEnd/>
            <a:tailEnd/>
          </a:ln>
          <a:effectLst/>
        </p:spPr>
        <p:txBody>
          <a:bodyPr lIns="79200" tIns="39600" rIns="79200" bIns="39600">
            <a:spAutoFit/>
          </a:bodyPr>
          <a:lstStyle/>
          <a:p>
            <a:pPr algn="ctr" defTabSz="801688" fontAlgn="t">
              <a:spcBef>
                <a:spcPct val="50000"/>
              </a:spcBef>
              <a:defRPr/>
            </a:pPr>
            <a:r>
              <a:rPr lang="en-US" altLang="zh-CN" sz="1200">
                <a:effectLst>
                  <a:outerShdw blurRad="38100" dist="38100" dir="2700000" algn="tl">
                    <a:srgbClr val="C0C0C0"/>
                  </a:outerShdw>
                </a:effectLst>
                <a:ea typeface="华文细黑" pitchFamily="2" charset="-122"/>
                <a:cs typeface="+mn-cs"/>
              </a:rPr>
              <a:t>Internal heart beat</a:t>
            </a:r>
          </a:p>
          <a:p>
            <a:pPr algn="ctr" defTabSz="801688" fontAlgn="t">
              <a:spcBef>
                <a:spcPct val="50000"/>
              </a:spcBef>
              <a:defRPr/>
            </a:pPr>
            <a:r>
              <a:rPr lang="en-US" altLang="zh-CN" sz="1200">
                <a:effectLst>
                  <a:outerShdw blurRad="38100" dist="38100" dir="2700000" algn="tl">
                    <a:srgbClr val="C0C0C0"/>
                  </a:outerShdw>
                </a:effectLst>
                <a:ea typeface="华文细黑" pitchFamily="2" charset="-122"/>
                <a:cs typeface="+mn-cs"/>
              </a:rPr>
              <a:t>Data synchronization</a:t>
            </a:r>
          </a:p>
        </p:txBody>
      </p:sp>
      <p:pic>
        <p:nvPicPr>
          <p:cNvPr id="58384" name="Picture 44" descr="CiscoPhone"/>
          <p:cNvPicPr>
            <a:picLocks noChangeAspect="1" noChangeArrowheads="1"/>
          </p:cNvPicPr>
          <p:nvPr/>
        </p:nvPicPr>
        <p:blipFill>
          <a:blip r:embed="rId3" cstate="print"/>
          <a:srcRect/>
          <a:stretch>
            <a:fillRect/>
          </a:stretch>
        </p:blipFill>
        <p:spPr bwMode="auto">
          <a:xfrm>
            <a:off x="3657600" y="4819650"/>
            <a:ext cx="1008063" cy="971550"/>
          </a:xfrm>
          <a:prstGeom prst="rect">
            <a:avLst/>
          </a:prstGeom>
          <a:noFill/>
          <a:ln w="9525">
            <a:noFill/>
            <a:miter lim="800000"/>
            <a:headEnd/>
            <a:tailEnd/>
          </a:ln>
        </p:spPr>
      </p:pic>
      <p:pic>
        <p:nvPicPr>
          <p:cNvPr id="58385" name="Picture 45" descr="My%20pc%20test"/>
          <p:cNvPicPr>
            <a:picLocks noChangeAspect="1" noChangeArrowheads="1"/>
          </p:cNvPicPr>
          <p:nvPr/>
        </p:nvPicPr>
        <p:blipFill>
          <a:blip r:embed="rId4" cstate="print"/>
          <a:srcRect/>
          <a:stretch>
            <a:fillRect/>
          </a:stretch>
        </p:blipFill>
        <p:spPr bwMode="auto">
          <a:xfrm>
            <a:off x="4665663" y="4891088"/>
            <a:ext cx="863600" cy="863600"/>
          </a:xfrm>
          <a:prstGeom prst="rect">
            <a:avLst/>
          </a:prstGeom>
          <a:noFill/>
          <a:ln w="9525">
            <a:noFill/>
            <a:miter lim="800000"/>
            <a:headEnd/>
            <a:tailEnd/>
          </a:ln>
        </p:spPr>
      </p:pic>
      <p:sp>
        <p:nvSpPr>
          <p:cNvPr id="58386" name="Line 46"/>
          <p:cNvSpPr>
            <a:spLocks noChangeShapeType="1"/>
          </p:cNvSpPr>
          <p:nvPr/>
        </p:nvSpPr>
        <p:spPr bwMode="auto">
          <a:xfrm>
            <a:off x="3657600" y="3235325"/>
            <a:ext cx="504825" cy="503238"/>
          </a:xfrm>
          <a:prstGeom prst="line">
            <a:avLst/>
          </a:prstGeom>
          <a:noFill/>
          <a:ln w="25400">
            <a:solidFill>
              <a:schemeClr val="tx1"/>
            </a:solidFill>
            <a:round/>
            <a:headEnd/>
            <a:tailEnd/>
          </a:ln>
        </p:spPr>
        <p:txBody>
          <a:bodyPr lIns="79200" tIns="39600" rIns="79200" bIns="39600">
            <a:spAutoFit/>
          </a:bodyPr>
          <a:lstStyle/>
          <a:p>
            <a:endParaRPr lang="en-US"/>
          </a:p>
        </p:txBody>
      </p:sp>
      <p:sp>
        <p:nvSpPr>
          <p:cNvPr id="58387" name="Line 47"/>
          <p:cNvSpPr>
            <a:spLocks noChangeShapeType="1"/>
          </p:cNvSpPr>
          <p:nvPr/>
        </p:nvSpPr>
        <p:spPr bwMode="auto">
          <a:xfrm flipH="1">
            <a:off x="4883150" y="3235325"/>
            <a:ext cx="863600" cy="503238"/>
          </a:xfrm>
          <a:prstGeom prst="line">
            <a:avLst/>
          </a:prstGeom>
          <a:noFill/>
          <a:ln w="25400">
            <a:solidFill>
              <a:schemeClr val="tx1"/>
            </a:solidFill>
            <a:round/>
            <a:headEnd/>
            <a:tailEnd/>
          </a:ln>
        </p:spPr>
        <p:txBody>
          <a:bodyPr lIns="79200" tIns="39600" rIns="79200" bIns="39600">
            <a:spAutoFit/>
          </a:bodyPr>
          <a:lstStyle/>
          <a:p>
            <a:endParaRPr lang="en-US"/>
          </a:p>
        </p:txBody>
      </p:sp>
      <p:sp>
        <p:nvSpPr>
          <p:cNvPr id="58388" name="Line 48"/>
          <p:cNvSpPr>
            <a:spLocks noChangeShapeType="1"/>
          </p:cNvSpPr>
          <p:nvPr/>
        </p:nvSpPr>
        <p:spPr bwMode="auto">
          <a:xfrm>
            <a:off x="4594225" y="4027488"/>
            <a:ext cx="0" cy="647700"/>
          </a:xfrm>
          <a:prstGeom prst="line">
            <a:avLst/>
          </a:prstGeom>
          <a:noFill/>
          <a:ln w="25400">
            <a:solidFill>
              <a:schemeClr val="tx1"/>
            </a:solidFill>
            <a:round/>
            <a:headEnd/>
            <a:tailEnd/>
          </a:ln>
        </p:spPr>
        <p:txBody>
          <a:bodyPr lIns="79200" tIns="39600" rIns="79200" bIns="39600">
            <a:spAutoFit/>
          </a:bodyPr>
          <a:lstStyle/>
          <a:p>
            <a:endParaRPr lang="en-US"/>
          </a:p>
        </p:txBody>
      </p:sp>
      <p:pic>
        <p:nvPicPr>
          <p:cNvPr id="58389" name="Picture 49" descr="图片769"/>
          <p:cNvPicPr>
            <a:picLocks noChangeAspect="1" noChangeArrowheads="1"/>
          </p:cNvPicPr>
          <p:nvPr/>
        </p:nvPicPr>
        <p:blipFill>
          <a:blip r:embed="rId5" cstate="print"/>
          <a:srcRect/>
          <a:stretch>
            <a:fillRect/>
          </a:stretch>
        </p:blipFill>
        <p:spPr bwMode="auto">
          <a:xfrm>
            <a:off x="4017963" y="3595688"/>
            <a:ext cx="1079500" cy="630237"/>
          </a:xfrm>
          <a:prstGeom prst="rect">
            <a:avLst/>
          </a:prstGeom>
          <a:noFill/>
          <a:ln w="9525">
            <a:noFill/>
            <a:miter lim="800000"/>
            <a:headEnd/>
            <a:tailEnd/>
          </a:ln>
        </p:spPr>
      </p:pic>
      <p:sp>
        <p:nvSpPr>
          <p:cNvPr id="324658" name="Oval 50"/>
          <p:cNvSpPr>
            <a:spLocks noChangeArrowheads="1"/>
          </p:cNvSpPr>
          <p:nvPr/>
        </p:nvSpPr>
        <p:spPr bwMode="gray">
          <a:xfrm>
            <a:off x="4449763" y="4386263"/>
            <a:ext cx="288925" cy="288925"/>
          </a:xfrm>
          <a:prstGeom prst="ellipse">
            <a:avLst/>
          </a:prstGeom>
          <a:solidFill>
            <a:srgbClr val="CC99FF"/>
          </a:solidFill>
          <a:ln w="9525" algn="ctr">
            <a:noFill/>
            <a:round/>
            <a:headEnd/>
            <a:tailEnd/>
          </a:ln>
        </p:spPr>
        <p:txBody>
          <a:bodyPr wrap="none" anchor="ctr"/>
          <a:lstStyle/>
          <a:p>
            <a:pPr fontAlgn="t"/>
            <a:endParaRPr lang="en-US"/>
          </a:p>
        </p:txBody>
      </p:sp>
      <p:sp>
        <p:nvSpPr>
          <p:cNvPr id="324659" name="Text Box 51"/>
          <p:cNvSpPr txBox="1">
            <a:spLocks noChangeArrowheads="1"/>
          </p:cNvSpPr>
          <p:nvPr/>
        </p:nvSpPr>
        <p:spPr bwMode="auto">
          <a:xfrm>
            <a:off x="1871663" y="1952625"/>
            <a:ext cx="863600" cy="504825"/>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defRPr/>
            </a:pPr>
            <a:r>
              <a:rPr lang="en-US" altLang="zh-CN" sz="1400">
                <a:effectLst>
                  <a:outerShdw blurRad="38100" dist="38100" dir="2700000" algn="tl">
                    <a:srgbClr val="C0C0C0"/>
                  </a:outerShdw>
                </a:effectLst>
                <a:ea typeface="宋体" pitchFamily="2" charset="-122"/>
                <a:cs typeface="+mn-cs"/>
              </a:rPr>
              <a:t>Main MCU</a:t>
            </a:r>
          </a:p>
        </p:txBody>
      </p:sp>
      <p:sp>
        <p:nvSpPr>
          <p:cNvPr id="324660" name="Text Box 52"/>
          <p:cNvSpPr txBox="1">
            <a:spLocks noChangeArrowheads="1"/>
          </p:cNvSpPr>
          <p:nvPr/>
        </p:nvSpPr>
        <p:spPr bwMode="auto">
          <a:xfrm>
            <a:off x="6465888" y="1938338"/>
            <a:ext cx="863600" cy="504825"/>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defRPr/>
            </a:pPr>
            <a:r>
              <a:rPr lang="en-US" altLang="zh-CN" sz="1400">
                <a:effectLst>
                  <a:outerShdw blurRad="38100" dist="38100" dir="2700000" algn="tl">
                    <a:srgbClr val="C0C0C0"/>
                  </a:outerShdw>
                </a:effectLst>
                <a:ea typeface="宋体" pitchFamily="2" charset="-122"/>
                <a:cs typeface="+mn-cs"/>
              </a:rPr>
              <a:t>Backup MCU</a:t>
            </a:r>
          </a:p>
        </p:txBody>
      </p:sp>
      <p:grpSp>
        <p:nvGrpSpPr>
          <p:cNvPr id="5" name="Group 53"/>
          <p:cNvGrpSpPr>
            <a:grpSpLocks/>
          </p:cNvGrpSpPr>
          <p:nvPr/>
        </p:nvGrpSpPr>
        <p:grpSpPr bwMode="auto">
          <a:xfrm>
            <a:off x="1066800" y="1219200"/>
            <a:ext cx="2663825" cy="3816350"/>
            <a:chOff x="340" y="1797"/>
            <a:chExt cx="1678" cy="2404"/>
          </a:xfrm>
        </p:grpSpPr>
        <p:sp>
          <p:nvSpPr>
            <p:cNvPr id="58401" name="Rectangle 54"/>
            <p:cNvSpPr>
              <a:spLocks noChangeArrowheads="1"/>
            </p:cNvSpPr>
            <p:nvPr/>
          </p:nvSpPr>
          <p:spPr bwMode="auto">
            <a:xfrm>
              <a:off x="340" y="1797"/>
              <a:ext cx="1678" cy="1360"/>
            </a:xfrm>
            <a:prstGeom prst="rect">
              <a:avLst/>
            </a:prstGeom>
            <a:solidFill>
              <a:schemeClr val="bg2">
                <a:alpha val="30196"/>
              </a:schemeClr>
            </a:solidFill>
            <a:ln w="25400" algn="ctr">
              <a:noFill/>
              <a:prstDash val="dash"/>
              <a:miter lim="800000"/>
              <a:headEnd/>
              <a:tailEnd/>
            </a:ln>
          </p:spPr>
          <p:txBody>
            <a:bodyPr lIns="79200" tIns="39600" rIns="79200" bIns="39600" anchor="ctr">
              <a:spAutoFit/>
            </a:bodyPr>
            <a:lstStyle/>
            <a:p>
              <a:pPr fontAlgn="t"/>
              <a:endParaRPr lang="en-US"/>
            </a:p>
          </p:txBody>
        </p:sp>
        <p:sp>
          <p:nvSpPr>
            <p:cNvPr id="324663" name="AutoShape 55"/>
            <p:cNvSpPr>
              <a:spLocks noChangeArrowheads="1"/>
            </p:cNvSpPr>
            <p:nvPr/>
          </p:nvSpPr>
          <p:spPr bwMode="gray">
            <a:xfrm>
              <a:off x="476" y="3248"/>
              <a:ext cx="1270" cy="953"/>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fontAlgn="t">
                <a:defRPr/>
              </a:pPr>
              <a:endParaRPr lang="zh-CN" altLang="en-US">
                <a:ea typeface="SimSun" pitchFamily="2" charset="-122"/>
              </a:endParaRPr>
            </a:p>
          </p:txBody>
        </p:sp>
        <p:sp>
          <p:nvSpPr>
            <p:cNvPr id="324664" name="Text Box 56"/>
            <p:cNvSpPr txBox="1">
              <a:spLocks noChangeArrowheads="1"/>
            </p:cNvSpPr>
            <p:nvPr/>
          </p:nvSpPr>
          <p:spPr bwMode="auto">
            <a:xfrm>
              <a:off x="603" y="3494"/>
              <a:ext cx="1043" cy="452"/>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defRPr/>
              </a:pPr>
              <a:r>
                <a:rPr lang="en-US" altLang="zh-CN" sz="1400">
                  <a:effectLst>
                    <a:outerShdw blurRad="38100" dist="38100" dir="2700000" algn="tl">
                      <a:srgbClr val="C0C0C0"/>
                    </a:outerShdw>
                  </a:effectLst>
                  <a:ea typeface="华文细黑" pitchFamily="2" charset="-122"/>
                  <a:cs typeface="+mn-cs"/>
                </a:rPr>
                <a:t>Main MCU or LAN Switch connected to main MCU fails</a:t>
              </a:r>
            </a:p>
          </p:txBody>
        </p:sp>
        <p:sp>
          <p:nvSpPr>
            <p:cNvPr id="324665" name="AutoShape 57"/>
            <p:cNvSpPr>
              <a:spLocks noChangeArrowheads="1"/>
            </p:cNvSpPr>
            <p:nvPr/>
          </p:nvSpPr>
          <p:spPr bwMode="gray">
            <a:xfrm>
              <a:off x="839" y="2795"/>
              <a:ext cx="362" cy="408"/>
            </a:xfrm>
            <a:prstGeom prst="upArrow">
              <a:avLst>
                <a:gd name="adj1" fmla="val 50000"/>
                <a:gd name="adj2" fmla="val 28177"/>
              </a:avLst>
            </a:prstGeom>
            <a:solidFill>
              <a:schemeClr val="accent1"/>
            </a:solidFill>
            <a:ln w="28575" algn="ctr">
              <a:solidFill>
                <a:schemeClr val="bg1"/>
              </a:solidFill>
              <a:miter lim="800000"/>
              <a:headEnd/>
              <a:tailEnd/>
            </a:ln>
            <a:effectLst>
              <a:outerShdw dist="71842" dir="2700000" algn="ctr" rotWithShape="0">
                <a:schemeClr val="bg2">
                  <a:alpha val="50000"/>
                </a:schemeClr>
              </a:outerShdw>
            </a:effectLst>
          </p:spPr>
          <p:txBody>
            <a:bodyPr wrap="none" anchor="ctr"/>
            <a:lstStyle/>
            <a:p>
              <a:pPr fontAlgn="t">
                <a:defRPr/>
              </a:pPr>
              <a:endParaRPr lang="en-US">
                <a:ea typeface="华文细黑" pitchFamily="2" charset="-122"/>
                <a:cs typeface="+mn-cs"/>
              </a:endParaRPr>
            </a:p>
          </p:txBody>
        </p:sp>
      </p:grpSp>
      <p:sp>
        <p:nvSpPr>
          <p:cNvPr id="324666" name="Text Box 58"/>
          <p:cNvSpPr txBox="1">
            <a:spLocks noChangeArrowheads="1"/>
          </p:cNvSpPr>
          <p:nvPr/>
        </p:nvSpPr>
        <p:spPr bwMode="auto">
          <a:xfrm>
            <a:off x="2867025" y="3162300"/>
            <a:ext cx="865188" cy="444500"/>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defRPr/>
            </a:pPr>
            <a:r>
              <a:rPr lang="en-US" altLang="zh-CN" sz="1200">
                <a:effectLst>
                  <a:outerShdw blurRad="38100" dist="38100" dir="2700000" algn="tl">
                    <a:srgbClr val="C0C0C0"/>
                  </a:outerShdw>
                </a:effectLst>
                <a:ea typeface="宋体" pitchFamily="2" charset="-122"/>
                <a:cs typeface="+mn-cs"/>
              </a:rPr>
              <a:t>LAN Switch</a:t>
            </a:r>
          </a:p>
        </p:txBody>
      </p:sp>
      <p:sp>
        <p:nvSpPr>
          <p:cNvPr id="324667" name="Text Box 59"/>
          <p:cNvSpPr txBox="1">
            <a:spLocks noChangeArrowheads="1"/>
          </p:cNvSpPr>
          <p:nvPr/>
        </p:nvSpPr>
        <p:spPr bwMode="auto">
          <a:xfrm>
            <a:off x="5170488" y="3162300"/>
            <a:ext cx="865187" cy="444500"/>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defRPr/>
            </a:pPr>
            <a:r>
              <a:rPr lang="en-US" altLang="zh-CN" sz="1200">
                <a:effectLst>
                  <a:outerShdw blurRad="38100" dist="38100" dir="2700000" algn="tl">
                    <a:srgbClr val="C0C0C0"/>
                  </a:outerShdw>
                </a:effectLst>
                <a:ea typeface="宋体" pitchFamily="2" charset="-122"/>
                <a:cs typeface="+mn-cs"/>
              </a:rPr>
              <a:t>LAN Switch</a:t>
            </a:r>
          </a:p>
        </p:txBody>
      </p:sp>
      <p:sp>
        <p:nvSpPr>
          <p:cNvPr id="58396" name="Freeform 60"/>
          <p:cNvSpPr>
            <a:spLocks/>
          </p:cNvSpPr>
          <p:nvPr/>
        </p:nvSpPr>
        <p:spPr bwMode="auto">
          <a:xfrm>
            <a:off x="3082925" y="1219200"/>
            <a:ext cx="3024188" cy="287338"/>
          </a:xfrm>
          <a:custGeom>
            <a:avLst/>
            <a:gdLst>
              <a:gd name="T0" fmla="*/ 0 w 1316"/>
              <a:gd name="T1" fmla="*/ 363714273 h 227"/>
              <a:gd name="T2" fmla="*/ 2147483647 w 1316"/>
              <a:gd name="T3" fmla="*/ 0 h 227"/>
              <a:gd name="T4" fmla="*/ 2147483647 w 1316"/>
              <a:gd name="T5" fmla="*/ 363714273 h 227"/>
              <a:gd name="T6" fmla="*/ 0 60000 65536"/>
              <a:gd name="T7" fmla="*/ 0 60000 65536"/>
              <a:gd name="T8" fmla="*/ 0 60000 65536"/>
              <a:gd name="T9" fmla="*/ 0 w 1316"/>
              <a:gd name="T10" fmla="*/ 0 h 227"/>
              <a:gd name="T11" fmla="*/ 1316 w 1316"/>
              <a:gd name="T12" fmla="*/ 227 h 227"/>
            </a:gdLst>
            <a:ahLst/>
            <a:cxnLst>
              <a:cxn ang="T6">
                <a:pos x="T0" y="T1"/>
              </a:cxn>
              <a:cxn ang="T7">
                <a:pos x="T2" y="T3"/>
              </a:cxn>
              <a:cxn ang="T8">
                <a:pos x="T4" y="T5"/>
              </a:cxn>
            </a:cxnLst>
            <a:rect l="T9" t="T10" r="T11" b="T12"/>
            <a:pathLst>
              <a:path w="1316" h="227">
                <a:moveTo>
                  <a:pt x="0" y="227"/>
                </a:moveTo>
                <a:cubicBezTo>
                  <a:pt x="185" y="113"/>
                  <a:pt x="371" y="0"/>
                  <a:pt x="590" y="0"/>
                </a:cubicBezTo>
                <a:cubicBezTo>
                  <a:pt x="809" y="0"/>
                  <a:pt x="1062" y="113"/>
                  <a:pt x="1316" y="227"/>
                </a:cubicBezTo>
              </a:path>
            </a:pathLst>
          </a:custGeom>
          <a:noFill/>
          <a:ln w="25400">
            <a:solidFill>
              <a:srgbClr val="FF9900"/>
            </a:solidFill>
            <a:prstDash val="dash"/>
            <a:round/>
            <a:headEnd/>
            <a:tailEnd/>
          </a:ln>
        </p:spPr>
        <p:txBody>
          <a:bodyPr lIns="79200" tIns="39600" rIns="79200" bIns="39600">
            <a:spAutoFit/>
          </a:bodyPr>
          <a:lstStyle/>
          <a:p>
            <a:endParaRPr lang="en-US"/>
          </a:p>
        </p:txBody>
      </p:sp>
      <p:pic>
        <p:nvPicPr>
          <p:cNvPr id="58397" name="Picture 61" descr="08UAP-MCU物料"/>
          <p:cNvPicPr>
            <a:picLocks noChangeAspect="1" noChangeArrowheads="1"/>
          </p:cNvPicPr>
          <p:nvPr/>
        </p:nvPicPr>
        <p:blipFill>
          <a:blip r:embed="rId6" cstate="print"/>
          <a:srcRect/>
          <a:stretch>
            <a:fillRect/>
          </a:stretch>
        </p:blipFill>
        <p:spPr bwMode="auto">
          <a:xfrm>
            <a:off x="5386388" y="1362075"/>
            <a:ext cx="2519362" cy="433388"/>
          </a:xfrm>
          <a:prstGeom prst="rect">
            <a:avLst/>
          </a:prstGeom>
          <a:noFill/>
          <a:ln w="9525">
            <a:noFill/>
            <a:miter lim="800000"/>
            <a:headEnd/>
            <a:tailEnd/>
          </a:ln>
        </p:spPr>
      </p:pic>
      <p:pic>
        <p:nvPicPr>
          <p:cNvPr id="58398" name="Picture 62" descr="08UAP-MCU物料"/>
          <p:cNvPicPr>
            <a:picLocks noChangeAspect="1" noChangeArrowheads="1"/>
          </p:cNvPicPr>
          <p:nvPr/>
        </p:nvPicPr>
        <p:blipFill>
          <a:blip r:embed="rId7" cstate="print"/>
          <a:srcRect/>
          <a:stretch>
            <a:fillRect/>
          </a:stretch>
        </p:blipFill>
        <p:spPr bwMode="auto">
          <a:xfrm>
            <a:off x="1239838" y="1362075"/>
            <a:ext cx="2520950" cy="406400"/>
          </a:xfrm>
          <a:prstGeom prst="rect">
            <a:avLst/>
          </a:prstGeom>
          <a:noFill/>
          <a:ln w="9525">
            <a:noFill/>
            <a:miter lim="800000"/>
            <a:headEnd/>
            <a:tailEnd/>
          </a:ln>
        </p:spPr>
      </p:pic>
      <p:sp>
        <p:nvSpPr>
          <p:cNvPr id="56"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spcBef>
                <a:spcPts val="0"/>
              </a:spcBef>
              <a:spcAft>
                <a:spcPts val="0"/>
              </a:spcAft>
              <a:defRPr/>
            </a:pPr>
            <a:r>
              <a:rPr lang="en-US" altLang="zh-CN" sz="3200" b="1" kern="0"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UAP3300 – MCU Reliability</a:t>
            </a:r>
            <a:endParaRPr lang="en-US" altLang="zh-CN" sz="3200" b="1"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58400" name="Picture 4" descr="总结 copy"/>
          <p:cNvPicPr>
            <a:picLocks noChangeAspect="1" noChangeArrowheads="1"/>
          </p:cNvPicPr>
          <p:nvPr/>
        </p:nvPicPr>
        <p:blipFill>
          <a:blip r:embed="rId8"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repeatCount="indefinite" accel="50000" decel="50000" autoRev="1" fill="hold" grpId="0" nodeType="clickEffect">
                                  <p:stCondLst>
                                    <p:cond delay="0"/>
                                  </p:stCondLst>
                                  <p:endCondLst>
                                    <p:cond evt="onNext" delay="0">
                                      <p:tgtEl>
                                        <p:sldTgt/>
                                      </p:tgtEl>
                                    </p:cond>
                                  </p:endCondLst>
                                  <p:childTnLst>
                                    <p:animMotion origin="layout" path="M -0.0066 0.05371 C 0.00174 0.01366 0.01024 -0.02615 -0.01129 -0.07152 C -0.03281 -0.11689 -0.10243 -0.16759 -0.13542 -0.21898 C -0.1684 -0.27037 -0.19583 -0.35023 -0.20972 -0.38055 C -0.22361 -0.41088 -0.22118 -0.40601 -0.21875 -0.40092 " pathEditMode="relative" ptsTypes="aaaaA">
                                      <p:cBhvr>
                                        <p:cTn id="6" dur="500" fill="hold"/>
                                        <p:tgtEl>
                                          <p:spTgt spid="32465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1000" fill="hold"/>
                                        <p:tgtEl>
                                          <p:spTgt spid="2"/>
                                        </p:tgtEl>
                                        <p:attrNameLst>
                                          <p:attrName>ppt_x</p:attrName>
                                        </p:attrNameLst>
                                      </p:cBhvr>
                                      <p:tavLst>
                                        <p:tav tm="0">
                                          <p:val>
                                            <p:strVal val="#ppt_x"/>
                                          </p:val>
                                        </p:tav>
                                        <p:tav tm="100000">
                                          <p:val>
                                            <p:strVal val="#ppt_x"/>
                                          </p:val>
                                        </p:tav>
                                      </p:tavLst>
                                    </p:anim>
                                    <p:anim calcmode="lin" valueType="num">
                                      <p:cBhvr additive="base">
                                        <p:cTn id="18" dur="10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0" presetClass="path" presetSubtype="0" repeatCount="indefinite" accel="50000" decel="50000" autoRev="1" fill="hold" grpId="1" nodeType="afterEffect">
                                  <p:stCondLst>
                                    <p:cond delay="0"/>
                                  </p:stCondLst>
                                  <p:endCondLst>
                                    <p:cond evt="onNext" delay="0">
                                      <p:tgtEl>
                                        <p:sldTgt/>
                                      </p:tgtEl>
                                    </p:cond>
                                  </p:endCondLst>
                                  <p:childTnLst>
                                    <p:animMotion origin="layout" path="M -0.0066 0.04954 C -0.0066 0.00278 -0.0066 -0.04398 0.01458 -0.07963 C 0.03576 -0.11527 0.09219 -0.11481 0.12066 -0.16458 C 0.14913 -0.21435 0.17465 -0.33865 0.18576 -0.3787 C 0.19687 -0.41875 0.19201 -0.4118 0.18733 -0.40486 " pathEditMode="relative" ptsTypes="aaaaA">
                                      <p:cBhvr>
                                        <p:cTn id="21" dur="500" fill="hold"/>
                                        <p:tgtEl>
                                          <p:spTgt spid="32465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58" grpId="0" animBg="1"/>
      <p:bldP spid="32465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p:spPr>
        <p:txBody>
          <a:bodyPr/>
          <a:lstStyle/>
          <a:p>
            <a:pPr defTabSz="877888"/>
            <a:r>
              <a:rPr lang="en-US" altLang="zh-CN"/>
              <a:t>Page</a:t>
            </a:r>
            <a:fld id="{3813A629-B002-4429-9940-FE86A831A624}" type="slidenum">
              <a:rPr lang="en-US" altLang="zh-CN"/>
              <a:pPr defTabSz="877888"/>
              <a:t>2</a:t>
            </a:fld>
            <a:endParaRPr lang="en-US" altLang="zh-CN"/>
          </a:p>
        </p:txBody>
      </p:sp>
      <p:sp>
        <p:nvSpPr>
          <p:cNvPr id="8195" name="Rectangle 2"/>
          <p:cNvSpPr>
            <a:spLocks noGrp="1" noChangeArrowheads="1"/>
          </p:cNvSpPr>
          <p:nvPr>
            <p:ph type="title"/>
          </p:nvPr>
        </p:nvSpPr>
        <p:spPr>
          <a:xfrm>
            <a:off x="754061" y="0"/>
            <a:ext cx="7745412"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Target Audience</a:t>
            </a:r>
          </a:p>
        </p:txBody>
      </p:sp>
      <p:sp>
        <p:nvSpPr>
          <p:cNvPr id="32772" name="Rectangle 3"/>
          <p:cNvSpPr>
            <a:spLocks noGrp="1" noChangeArrowheads="1"/>
          </p:cNvSpPr>
          <p:nvPr>
            <p:ph type="body" idx="1"/>
          </p:nvPr>
        </p:nvSpPr>
        <p:spPr/>
        <p:txBody>
          <a:bodyPr/>
          <a:lstStyle/>
          <a:p>
            <a:pPr marL="0" indent="0" eaLnBrk="1" hangingPunct="1">
              <a:lnSpc>
                <a:spcPct val="100000"/>
              </a:lnSpc>
              <a:spcBef>
                <a:spcPts val="600"/>
              </a:spcBef>
              <a:spcAft>
                <a:spcPts val="600"/>
              </a:spcAft>
              <a:buClr>
                <a:schemeClr val="tx1"/>
              </a:buClr>
              <a:buSzTx/>
              <a:buFont typeface="Wingdings" pitchFamily="2" charset="2"/>
              <a:buNone/>
            </a:pPr>
            <a:r>
              <a:rPr lang="en-US" altLang="zh-CN" sz="2000" dirty="0" smtClean="0">
                <a:latin typeface="Calibri" pitchFamily="34" charset="0"/>
              </a:rPr>
              <a:t>This course has been designed for audience who needs an introduction to HUAWEI’s UAP Platform which is an integral component of HUAWEI’s IPCC system.</a:t>
            </a:r>
          </a:p>
        </p:txBody>
      </p:sp>
      <p:pic>
        <p:nvPicPr>
          <p:cNvPr id="32773" name="Picture 4" descr="目录 copy"/>
          <p:cNvPicPr>
            <a:picLocks noChangeAspect="1" noChangeArrowheads="1"/>
          </p:cNvPicPr>
          <p:nvPr/>
        </p:nvPicPr>
        <p:blipFill>
          <a:blip r:embed="rId3" cstate="print"/>
          <a:srcRect/>
          <a:stretch>
            <a:fillRect/>
          </a:stretch>
        </p:blipFill>
        <p:spPr bwMode="auto">
          <a:xfrm>
            <a:off x="160338" y="144463"/>
            <a:ext cx="617537" cy="61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8CAD17BA-845D-4EC1-92C2-CE071652AA84}" type="slidenum">
              <a:rPr lang="de-DE" sz="1200">
                <a:latin typeface="FrutigerNext LT Bold" pitchFamily="34" charset="0"/>
                <a:ea typeface="MS PGothic" pitchFamily="34" charset="-128"/>
              </a:rPr>
              <a:pPr eaLnBrk="0" hangingPunct="0">
                <a:lnSpc>
                  <a:spcPct val="85000"/>
                </a:lnSpc>
              </a:pPr>
              <a:t>29</a:t>
            </a:fld>
            <a:endParaRPr lang="en-GB" sz="1200">
              <a:latin typeface="FrutigerNext LT Bold" pitchFamily="34" charset="0"/>
              <a:ea typeface="MS PGothic" pitchFamily="34" charset="-128"/>
            </a:endParaRPr>
          </a:p>
        </p:txBody>
      </p:sp>
      <p:sp>
        <p:nvSpPr>
          <p:cNvPr id="59395" name="Rectangle 2"/>
          <p:cNvSpPr>
            <a:spLocks noChangeArrowheads="1"/>
          </p:cNvSpPr>
          <p:nvPr/>
        </p:nvSpPr>
        <p:spPr bwMode="auto">
          <a:xfrm>
            <a:off x="250825" y="990600"/>
            <a:ext cx="5761038" cy="4751388"/>
          </a:xfrm>
          <a:prstGeom prst="rect">
            <a:avLst/>
          </a:prstGeom>
          <a:solidFill>
            <a:srgbClr val="DDDDDD">
              <a:alpha val="50195"/>
            </a:srgbClr>
          </a:solidFill>
          <a:ln w="25400" algn="ctr">
            <a:noFill/>
            <a:prstDash val="dash"/>
            <a:miter lim="800000"/>
            <a:headEnd/>
            <a:tailEnd/>
          </a:ln>
        </p:spPr>
        <p:txBody>
          <a:bodyPr lIns="79200" tIns="39600" rIns="79200" bIns="39600" anchor="ctr"/>
          <a:lstStyle/>
          <a:p>
            <a:pPr fontAlgn="t"/>
            <a:endParaRPr lang="en-US"/>
          </a:p>
        </p:txBody>
      </p:sp>
      <p:sp>
        <p:nvSpPr>
          <p:cNvPr id="59396" name="Line 4"/>
          <p:cNvSpPr>
            <a:spLocks noChangeShapeType="1"/>
          </p:cNvSpPr>
          <p:nvPr/>
        </p:nvSpPr>
        <p:spPr bwMode="auto">
          <a:xfrm flipV="1">
            <a:off x="3016250" y="4302125"/>
            <a:ext cx="1588" cy="576263"/>
          </a:xfrm>
          <a:prstGeom prst="line">
            <a:avLst/>
          </a:prstGeom>
          <a:noFill/>
          <a:ln w="9525">
            <a:solidFill>
              <a:schemeClr val="tx1"/>
            </a:solidFill>
            <a:round/>
            <a:headEnd/>
            <a:tailEnd/>
          </a:ln>
        </p:spPr>
        <p:txBody>
          <a:bodyPr lIns="79200" tIns="39600" rIns="79200" bIns="39600">
            <a:spAutoFit/>
          </a:bodyPr>
          <a:lstStyle/>
          <a:p>
            <a:endParaRPr lang="en-US"/>
          </a:p>
        </p:txBody>
      </p:sp>
      <p:pic>
        <p:nvPicPr>
          <p:cNvPr id="59397" name="Picture 5" descr="图片770"/>
          <p:cNvPicPr>
            <a:picLocks noChangeAspect="1" noChangeArrowheads="1"/>
          </p:cNvPicPr>
          <p:nvPr/>
        </p:nvPicPr>
        <p:blipFill>
          <a:blip r:embed="rId3" cstate="print"/>
          <a:srcRect/>
          <a:stretch>
            <a:fillRect/>
          </a:stretch>
        </p:blipFill>
        <p:spPr bwMode="auto">
          <a:xfrm>
            <a:off x="2555875" y="4806950"/>
            <a:ext cx="877888" cy="515938"/>
          </a:xfrm>
          <a:prstGeom prst="rect">
            <a:avLst/>
          </a:prstGeom>
          <a:noFill/>
          <a:ln w="9525">
            <a:noFill/>
            <a:miter lim="800000"/>
            <a:headEnd/>
            <a:tailEnd/>
          </a:ln>
        </p:spPr>
      </p:pic>
      <p:grpSp>
        <p:nvGrpSpPr>
          <p:cNvPr id="59398" name="Group 6"/>
          <p:cNvGrpSpPr>
            <a:grpSpLocks noChangeAspect="1"/>
          </p:cNvGrpSpPr>
          <p:nvPr/>
        </p:nvGrpSpPr>
        <p:grpSpPr bwMode="auto">
          <a:xfrm>
            <a:off x="1382713" y="1568450"/>
            <a:ext cx="576262" cy="565150"/>
            <a:chOff x="3651" y="1999"/>
            <a:chExt cx="365" cy="357"/>
          </a:xfrm>
        </p:grpSpPr>
        <p:sp>
          <p:nvSpPr>
            <p:cNvPr id="59475" name="Freeform 7"/>
            <p:cNvSpPr>
              <a:spLocks noChangeAspect="1"/>
            </p:cNvSpPr>
            <p:nvPr/>
          </p:nvSpPr>
          <p:spPr bwMode="auto">
            <a:xfrm>
              <a:off x="3957" y="2050"/>
              <a:ext cx="59" cy="306"/>
            </a:xfrm>
            <a:custGeom>
              <a:avLst/>
              <a:gdLst>
                <a:gd name="T0" fmla="*/ 91 w 37"/>
                <a:gd name="T1" fmla="*/ 13 h 193"/>
                <a:gd name="T2" fmla="*/ 13 w 37"/>
                <a:gd name="T3" fmla="*/ 48 h 193"/>
                <a:gd name="T4" fmla="*/ 0 w 37"/>
                <a:gd name="T5" fmla="*/ 476 h 193"/>
                <a:gd name="T6" fmla="*/ 22 w 37"/>
                <a:gd name="T7" fmla="*/ 465 h 193"/>
                <a:gd name="T8" fmla="*/ 85 w 37"/>
                <a:gd name="T9" fmla="*/ 407 h 193"/>
                <a:gd name="T10" fmla="*/ 94 w 37"/>
                <a:gd name="T11" fmla="*/ 379 h 193"/>
                <a:gd name="T12" fmla="*/ 94 w 37"/>
                <a:gd name="T13" fmla="*/ 35 h 193"/>
                <a:gd name="T14" fmla="*/ 91 w 37"/>
                <a:gd name="T15" fmla="*/ 13 h 193"/>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193"/>
                <a:gd name="T26" fmla="*/ 37 w 37"/>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193">
                  <a:moveTo>
                    <a:pt x="36" y="5"/>
                  </a:moveTo>
                  <a:cubicBezTo>
                    <a:pt x="33" y="0"/>
                    <a:pt x="5" y="19"/>
                    <a:pt x="5" y="19"/>
                  </a:cubicBezTo>
                  <a:cubicBezTo>
                    <a:pt x="0" y="189"/>
                    <a:pt x="0" y="189"/>
                    <a:pt x="0" y="189"/>
                  </a:cubicBezTo>
                  <a:cubicBezTo>
                    <a:pt x="0" y="189"/>
                    <a:pt x="1" y="193"/>
                    <a:pt x="9" y="185"/>
                  </a:cubicBezTo>
                  <a:cubicBezTo>
                    <a:pt x="16" y="179"/>
                    <a:pt x="30" y="166"/>
                    <a:pt x="33" y="162"/>
                  </a:cubicBezTo>
                  <a:cubicBezTo>
                    <a:pt x="36" y="159"/>
                    <a:pt x="37" y="159"/>
                    <a:pt x="37" y="151"/>
                  </a:cubicBezTo>
                  <a:cubicBezTo>
                    <a:pt x="37" y="14"/>
                    <a:pt x="37" y="14"/>
                    <a:pt x="37" y="14"/>
                  </a:cubicBezTo>
                  <a:cubicBezTo>
                    <a:pt x="37" y="6"/>
                    <a:pt x="36" y="5"/>
                    <a:pt x="36" y="5"/>
                  </a:cubicBezTo>
                  <a:close/>
                </a:path>
              </a:pathLst>
            </a:custGeom>
            <a:solidFill>
              <a:srgbClr val="26446C"/>
            </a:solidFill>
            <a:ln w="9525">
              <a:noFill/>
              <a:round/>
              <a:headEnd/>
              <a:tailEnd/>
            </a:ln>
          </p:spPr>
          <p:txBody>
            <a:bodyPr/>
            <a:lstStyle/>
            <a:p>
              <a:endParaRPr lang="en-US"/>
            </a:p>
          </p:txBody>
        </p:sp>
        <p:sp>
          <p:nvSpPr>
            <p:cNvPr id="59476" name="Freeform 8"/>
            <p:cNvSpPr>
              <a:spLocks noChangeAspect="1"/>
            </p:cNvSpPr>
            <p:nvPr/>
          </p:nvSpPr>
          <p:spPr bwMode="auto">
            <a:xfrm>
              <a:off x="3651" y="1999"/>
              <a:ext cx="360" cy="86"/>
            </a:xfrm>
            <a:custGeom>
              <a:avLst/>
              <a:gdLst>
                <a:gd name="T0" fmla="*/ 571 w 227"/>
                <a:gd name="T1" fmla="*/ 86 h 54"/>
                <a:gd name="T2" fmla="*/ 501 w 227"/>
                <a:gd name="T3" fmla="*/ 137 h 54"/>
                <a:gd name="T4" fmla="*/ 17 w 227"/>
                <a:gd name="T5" fmla="*/ 46 h 54"/>
                <a:gd name="T6" fmla="*/ 3 w 227"/>
                <a:gd name="T7" fmla="*/ 59 h 54"/>
                <a:gd name="T8" fmla="*/ 10 w 227"/>
                <a:gd name="T9" fmla="*/ 38 h 54"/>
                <a:gd name="T10" fmla="*/ 65 w 227"/>
                <a:gd name="T11" fmla="*/ 3 h 54"/>
                <a:gd name="T12" fmla="*/ 76 w 227"/>
                <a:gd name="T13" fmla="*/ 0 h 54"/>
                <a:gd name="T14" fmla="*/ 553 w 227"/>
                <a:gd name="T15" fmla="*/ 81 h 54"/>
                <a:gd name="T16" fmla="*/ 571 w 227"/>
                <a:gd name="T17" fmla="*/ 86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7"/>
                <a:gd name="T28" fmla="*/ 0 h 54"/>
                <a:gd name="T29" fmla="*/ 227 w 227"/>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7" h="54">
                  <a:moveTo>
                    <a:pt x="227" y="34"/>
                  </a:moveTo>
                  <a:cubicBezTo>
                    <a:pt x="199" y="54"/>
                    <a:pt x="199" y="54"/>
                    <a:pt x="199" y="54"/>
                  </a:cubicBezTo>
                  <a:cubicBezTo>
                    <a:pt x="96" y="36"/>
                    <a:pt x="15" y="20"/>
                    <a:pt x="7" y="18"/>
                  </a:cubicBezTo>
                  <a:cubicBezTo>
                    <a:pt x="2" y="17"/>
                    <a:pt x="1" y="23"/>
                    <a:pt x="1" y="23"/>
                  </a:cubicBezTo>
                  <a:cubicBezTo>
                    <a:pt x="1" y="23"/>
                    <a:pt x="0" y="18"/>
                    <a:pt x="4" y="15"/>
                  </a:cubicBezTo>
                  <a:cubicBezTo>
                    <a:pt x="7" y="13"/>
                    <a:pt x="20" y="5"/>
                    <a:pt x="26" y="1"/>
                  </a:cubicBezTo>
                  <a:cubicBezTo>
                    <a:pt x="28" y="0"/>
                    <a:pt x="30" y="0"/>
                    <a:pt x="30" y="0"/>
                  </a:cubicBezTo>
                  <a:cubicBezTo>
                    <a:pt x="30" y="0"/>
                    <a:pt x="217" y="32"/>
                    <a:pt x="220" y="32"/>
                  </a:cubicBezTo>
                  <a:cubicBezTo>
                    <a:pt x="226" y="33"/>
                    <a:pt x="227" y="34"/>
                    <a:pt x="227" y="34"/>
                  </a:cubicBezTo>
                  <a:close/>
                </a:path>
              </a:pathLst>
            </a:custGeom>
            <a:solidFill>
              <a:srgbClr val="4F6A8C"/>
            </a:solidFill>
            <a:ln w="9525">
              <a:noFill/>
              <a:round/>
              <a:headEnd/>
              <a:tailEnd/>
            </a:ln>
          </p:spPr>
          <p:txBody>
            <a:bodyPr/>
            <a:lstStyle/>
            <a:p>
              <a:endParaRPr lang="en-US"/>
            </a:p>
          </p:txBody>
        </p:sp>
        <p:sp>
          <p:nvSpPr>
            <p:cNvPr id="59477" name="Freeform 9"/>
            <p:cNvSpPr>
              <a:spLocks noChangeAspect="1"/>
            </p:cNvSpPr>
            <p:nvPr/>
          </p:nvSpPr>
          <p:spPr bwMode="auto">
            <a:xfrm>
              <a:off x="3953" y="2052"/>
              <a:ext cx="63" cy="44"/>
            </a:xfrm>
            <a:custGeom>
              <a:avLst/>
              <a:gdLst>
                <a:gd name="T0" fmla="*/ 0 w 40"/>
                <a:gd name="T1" fmla="*/ 49 h 28"/>
                <a:gd name="T2" fmla="*/ 87 w 40"/>
                <a:gd name="T3" fmla="*/ 0 h 28"/>
                <a:gd name="T4" fmla="*/ 99 w 40"/>
                <a:gd name="T5" fmla="*/ 14 h 28"/>
                <a:gd name="T6" fmla="*/ 17 w 40"/>
                <a:gd name="T7" fmla="*/ 69 h 28"/>
                <a:gd name="T8" fmla="*/ 0 w 40"/>
                <a:gd name="T9" fmla="*/ 49 h 28"/>
                <a:gd name="T10" fmla="*/ 0 60000 65536"/>
                <a:gd name="T11" fmla="*/ 0 60000 65536"/>
                <a:gd name="T12" fmla="*/ 0 60000 65536"/>
                <a:gd name="T13" fmla="*/ 0 60000 65536"/>
                <a:gd name="T14" fmla="*/ 0 60000 65536"/>
                <a:gd name="T15" fmla="*/ 0 w 40"/>
                <a:gd name="T16" fmla="*/ 0 h 28"/>
                <a:gd name="T17" fmla="*/ 40 w 40"/>
                <a:gd name="T18" fmla="*/ 28 h 28"/>
              </a:gdLst>
              <a:ahLst/>
              <a:cxnLst>
                <a:cxn ang="T10">
                  <a:pos x="T0" y="T1"/>
                </a:cxn>
                <a:cxn ang="T11">
                  <a:pos x="T2" y="T3"/>
                </a:cxn>
                <a:cxn ang="T12">
                  <a:pos x="T4" y="T5"/>
                </a:cxn>
                <a:cxn ang="T13">
                  <a:pos x="T6" y="T7"/>
                </a:cxn>
                <a:cxn ang="T14">
                  <a:pos x="T8" y="T9"/>
                </a:cxn>
              </a:cxnLst>
              <a:rect l="T15" t="T16" r="T17" b="T18"/>
              <a:pathLst>
                <a:path w="40" h="28">
                  <a:moveTo>
                    <a:pt x="0" y="20"/>
                  </a:moveTo>
                  <a:cubicBezTo>
                    <a:pt x="0" y="20"/>
                    <a:pt x="32" y="2"/>
                    <a:pt x="35" y="0"/>
                  </a:cubicBezTo>
                  <a:cubicBezTo>
                    <a:pt x="39" y="1"/>
                    <a:pt x="40" y="3"/>
                    <a:pt x="40" y="6"/>
                  </a:cubicBezTo>
                  <a:cubicBezTo>
                    <a:pt x="7" y="28"/>
                    <a:pt x="7" y="28"/>
                    <a:pt x="7" y="28"/>
                  </a:cubicBezTo>
                  <a:lnTo>
                    <a:pt x="0" y="20"/>
                  </a:lnTo>
                  <a:close/>
                </a:path>
              </a:pathLst>
            </a:custGeom>
            <a:solidFill>
              <a:srgbClr val="617996"/>
            </a:solidFill>
            <a:ln w="9525">
              <a:noFill/>
              <a:round/>
              <a:headEnd/>
              <a:tailEnd/>
            </a:ln>
          </p:spPr>
          <p:txBody>
            <a:bodyPr/>
            <a:lstStyle/>
            <a:p>
              <a:endParaRPr lang="en-US"/>
            </a:p>
          </p:txBody>
        </p:sp>
        <p:sp>
          <p:nvSpPr>
            <p:cNvPr id="59478" name="Freeform 10"/>
            <p:cNvSpPr>
              <a:spLocks noChangeAspect="1"/>
            </p:cNvSpPr>
            <p:nvPr/>
          </p:nvSpPr>
          <p:spPr bwMode="auto">
            <a:xfrm>
              <a:off x="3653" y="2026"/>
              <a:ext cx="314" cy="329"/>
            </a:xfrm>
            <a:custGeom>
              <a:avLst/>
              <a:gdLst>
                <a:gd name="T0" fmla="*/ 485 w 198"/>
                <a:gd name="T1" fmla="*/ 89 h 207"/>
                <a:gd name="T2" fmla="*/ 16 w 198"/>
                <a:gd name="T3" fmla="*/ 3 h 207"/>
                <a:gd name="T4" fmla="*/ 0 w 198"/>
                <a:gd name="T5" fmla="*/ 13 h 207"/>
                <a:gd name="T6" fmla="*/ 0 w 198"/>
                <a:gd name="T7" fmla="*/ 386 h 207"/>
                <a:gd name="T8" fmla="*/ 16 w 198"/>
                <a:gd name="T9" fmla="*/ 416 h 207"/>
                <a:gd name="T10" fmla="*/ 471 w 198"/>
                <a:gd name="T11" fmla="*/ 515 h 207"/>
                <a:gd name="T12" fmla="*/ 498 w 198"/>
                <a:gd name="T13" fmla="*/ 497 h 207"/>
                <a:gd name="T14" fmla="*/ 495 w 198"/>
                <a:gd name="T15" fmla="*/ 108 h 207"/>
                <a:gd name="T16" fmla="*/ 485 w 198"/>
                <a:gd name="T17" fmla="*/ 89 h 2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8"/>
                <a:gd name="T28" fmla="*/ 0 h 207"/>
                <a:gd name="T29" fmla="*/ 198 w 198"/>
                <a:gd name="T30" fmla="*/ 207 h 2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8" h="207">
                  <a:moveTo>
                    <a:pt x="193" y="35"/>
                  </a:moveTo>
                  <a:cubicBezTo>
                    <a:pt x="95" y="18"/>
                    <a:pt x="14" y="3"/>
                    <a:pt x="6" y="1"/>
                  </a:cubicBezTo>
                  <a:cubicBezTo>
                    <a:pt x="0" y="0"/>
                    <a:pt x="0" y="5"/>
                    <a:pt x="0" y="5"/>
                  </a:cubicBezTo>
                  <a:cubicBezTo>
                    <a:pt x="0" y="5"/>
                    <a:pt x="0" y="143"/>
                    <a:pt x="0" y="153"/>
                  </a:cubicBezTo>
                  <a:cubicBezTo>
                    <a:pt x="0" y="163"/>
                    <a:pt x="1" y="164"/>
                    <a:pt x="6" y="165"/>
                  </a:cubicBezTo>
                  <a:cubicBezTo>
                    <a:pt x="8" y="166"/>
                    <a:pt x="157" y="197"/>
                    <a:pt x="187" y="204"/>
                  </a:cubicBezTo>
                  <a:cubicBezTo>
                    <a:pt x="198" y="207"/>
                    <a:pt x="198" y="201"/>
                    <a:pt x="198" y="197"/>
                  </a:cubicBezTo>
                  <a:cubicBezTo>
                    <a:pt x="198" y="197"/>
                    <a:pt x="197" y="49"/>
                    <a:pt x="197" y="43"/>
                  </a:cubicBezTo>
                  <a:cubicBezTo>
                    <a:pt x="197" y="39"/>
                    <a:pt x="195" y="35"/>
                    <a:pt x="193" y="35"/>
                  </a:cubicBezTo>
                  <a:close/>
                </a:path>
              </a:pathLst>
            </a:custGeom>
            <a:solidFill>
              <a:srgbClr val="84A2B9"/>
            </a:solidFill>
            <a:ln w="9525">
              <a:noFill/>
              <a:round/>
              <a:headEnd/>
              <a:tailEnd/>
            </a:ln>
          </p:spPr>
          <p:txBody>
            <a:bodyPr/>
            <a:lstStyle/>
            <a:p>
              <a:endParaRPr lang="en-US"/>
            </a:p>
          </p:txBody>
        </p:sp>
        <p:sp>
          <p:nvSpPr>
            <p:cNvPr id="59479" name="Freeform 11"/>
            <p:cNvSpPr>
              <a:spLocks noChangeAspect="1"/>
            </p:cNvSpPr>
            <p:nvPr/>
          </p:nvSpPr>
          <p:spPr bwMode="auto">
            <a:xfrm>
              <a:off x="3660" y="2036"/>
              <a:ext cx="297" cy="306"/>
            </a:xfrm>
            <a:custGeom>
              <a:avLst/>
              <a:gdLst>
                <a:gd name="T0" fmla="*/ 456 w 187"/>
                <a:gd name="T1" fmla="*/ 82 h 193"/>
                <a:gd name="T2" fmla="*/ 16 w 187"/>
                <a:gd name="T3" fmla="*/ 3 h 193"/>
                <a:gd name="T4" fmla="*/ 0 w 187"/>
                <a:gd name="T5" fmla="*/ 10 h 193"/>
                <a:gd name="T6" fmla="*/ 0 w 187"/>
                <a:gd name="T7" fmla="*/ 357 h 193"/>
                <a:gd name="T8" fmla="*/ 16 w 187"/>
                <a:gd name="T9" fmla="*/ 385 h 193"/>
                <a:gd name="T10" fmla="*/ 446 w 187"/>
                <a:gd name="T11" fmla="*/ 480 h 193"/>
                <a:gd name="T12" fmla="*/ 469 w 187"/>
                <a:gd name="T13" fmla="*/ 463 h 193"/>
                <a:gd name="T14" fmla="*/ 467 w 187"/>
                <a:gd name="T15" fmla="*/ 100 h 193"/>
                <a:gd name="T16" fmla="*/ 456 w 187"/>
                <a:gd name="T17" fmla="*/ 82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7"/>
                <a:gd name="T28" fmla="*/ 0 h 193"/>
                <a:gd name="T29" fmla="*/ 187 w 187"/>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7" h="193">
                  <a:moveTo>
                    <a:pt x="181" y="33"/>
                  </a:moveTo>
                  <a:cubicBezTo>
                    <a:pt x="90" y="16"/>
                    <a:pt x="14" y="2"/>
                    <a:pt x="6" y="1"/>
                  </a:cubicBezTo>
                  <a:cubicBezTo>
                    <a:pt x="0" y="0"/>
                    <a:pt x="0" y="4"/>
                    <a:pt x="0" y="4"/>
                  </a:cubicBezTo>
                  <a:cubicBezTo>
                    <a:pt x="0" y="4"/>
                    <a:pt x="0" y="132"/>
                    <a:pt x="0" y="142"/>
                  </a:cubicBezTo>
                  <a:cubicBezTo>
                    <a:pt x="0" y="152"/>
                    <a:pt x="1" y="152"/>
                    <a:pt x="6" y="153"/>
                  </a:cubicBezTo>
                  <a:cubicBezTo>
                    <a:pt x="8" y="154"/>
                    <a:pt x="149" y="184"/>
                    <a:pt x="177" y="191"/>
                  </a:cubicBezTo>
                  <a:cubicBezTo>
                    <a:pt x="187" y="193"/>
                    <a:pt x="185" y="186"/>
                    <a:pt x="186" y="184"/>
                  </a:cubicBezTo>
                  <a:cubicBezTo>
                    <a:pt x="186" y="184"/>
                    <a:pt x="185" y="46"/>
                    <a:pt x="185" y="40"/>
                  </a:cubicBezTo>
                  <a:cubicBezTo>
                    <a:pt x="185" y="36"/>
                    <a:pt x="185" y="33"/>
                    <a:pt x="181" y="33"/>
                  </a:cubicBezTo>
                  <a:close/>
                </a:path>
              </a:pathLst>
            </a:custGeom>
            <a:solidFill>
              <a:srgbClr val="617996"/>
            </a:solidFill>
            <a:ln w="9525">
              <a:noFill/>
              <a:round/>
              <a:headEnd/>
              <a:tailEnd/>
            </a:ln>
          </p:spPr>
          <p:txBody>
            <a:bodyPr/>
            <a:lstStyle/>
            <a:p>
              <a:endParaRPr lang="en-US"/>
            </a:p>
          </p:txBody>
        </p:sp>
        <p:sp>
          <p:nvSpPr>
            <p:cNvPr id="59480" name="Freeform 12"/>
            <p:cNvSpPr>
              <a:spLocks noChangeAspect="1" noEditPoints="1"/>
            </p:cNvSpPr>
            <p:nvPr/>
          </p:nvSpPr>
          <p:spPr bwMode="auto">
            <a:xfrm>
              <a:off x="3668" y="2117"/>
              <a:ext cx="286" cy="166"/>
            </a:xfrm>
            <a:custGeom>
              <a:avLst/>
              <a:gdLst>
                <a:gd name="T0" fmla="*/ 222 w 180"/>
                <a:gd name="T1" fmla="*/ 55 h 105"/>
                <a:gd name="T2" fmla="*/ 159 w 180"/>
                <a:gd name="T3" fmla="*/ 98 h 105"/>
                <a:gd name="T4" fmla="*/ 222 w 180"/>
                <a:gd name="T5" fmla="*/ 172 h 105"/>
                <a:gd name="T6" fmla="*/ 280 w 180"/>
                <a:gd name="T7" fmla="*/ 122 h 105"/>
                <a:gd name="T8" fmla="*/ 222 w 180"/>
                <a:gd name="T9" fmla="*/ 55 h 105"/>
                <a:gd name="T10" fmla="*/ 454 w 180"/>
                <a:gd name="T11" fmla="*/ 155 h 105"/>
                <a:gd name="T12" fmla="*/ 408 w 180"/>
                <a:gd name="T13" fmla="*/ 112 h 105"/>
                <a:gd name="T14" fmla="*/ 408 w 180"/>
                <a:gd name="T15" fmla="*/ 130 h 105"/>
                <a:gd name="T16" fmla="*/ 297 w 180"/>
                <a:gd name="T17" fmla="*/ 108 h 105"/>
                <a:gd name="T18" fmla="*/ 297 w 180"/>
                <a:gd name="T19" fmla="*/ 141 h 105"/>
                <a:gd name="T20" fmla="*/ 408 w 180"/>
                <a:gd name="T21" fmla="*/ 164 h 105"/>
                <a:gd name="T22" fmla="*/ 408 w 180"/>
                <a:gd name="T23" fmla="*/ 177 h 105"/>
                <a:gd name="T24" fmla="*/ 454 w 180"/>
                <a:gd name="T25" fmla="*/ 155 h 105"/>
                <a:gd name="T26" fmla="*/ 70 w 180"/>
                <a:gd name="T27" fmla="*/ 43 h 105"/>
                <a:gd name="T28" fmla="*/ 0 w 180"/>
                <a:gd name="T29" fmla="*/ 27 h 105"/>
                <a:gd name="T30" fmla="*/ 0 w 180"/>
                <a:gd name="T31" fmla="*/ 108 h 105"/>
                <a:gd name="T32" fmla="*/ 70 w 180"/>
                <a:gd name="T33" fmla="*/ 122 h 105"/>
                <a:gd name="T34" fmla="*/ 70 w 180"/>
                <a:gd name="T35" fmla="*/ 160 h 105"/>
                <a:gd name="T36" fmla="*/ 154 w 180"/>
                <a:gd name="T37" fmla="*/ 98 h 105"/>
                <a:gd name="T38" fmla="*/ 70 w 180"/>
                <a:gd name="T39" fmla="*/ 0 h 105"/>
                <a:gd name="T40" fmla="*/ 70 w 180"/>
                <a:gd name="T41" fmla="*/ 43 h 105"/>
                <a:gd name="T42" fmla="*/ 377 w 180"/>
                <a:gd name="T43" fmla="*/ 242 h 105"/>
                <a:gd name="T44" fmla="*/ 365 w 180"/>
                <a:gd name="T45" fmla="*/ 255 h 105"/>
                <a:gd name="T46" fmla="*/ 424 w 180"/>
                <a:gd name="T47" fmla="*/ 262 h 105"/>
                <a:gd name="T48" fmla="*/ 399 w 180"/>
                <a:gd name="T49" fmla="*/ 206 h 105"/>
                <a:gd name="T50" fmla="*/ 391 w 180"/>
                <a:gd name="T51" fmla="*/ 218 h 105"/>
                <a:gd name="T52" fmla="*/ 297 w 180"/>
                <a:gd name="T53" fmla="*/ 141 h 105"/>
                <a:gd name="T54" fmla="*/ 278 w 180"/>
                <a:gd name="T55" fmla="*/ 171 h 105"/>
                <a:gd name="T56" fmla="*/ 377 w 180"/>
                <a:gd name="T57" fmla="*/ 242 h 105"/>
                <a:gd name="T58" fmla="*/ 399 w 180"/>
                <a:gd name="T59" fmla="*/ 87 h 105"/>
                <a:gd name="T60" fmla="*/ 424 w 180"/>
                <a:gd name="T61" fmla="*/ 40 h 105"/>
                <a:gd name="T62" fmla="*/ 365 w 180"/>
                <a:gd name="T63" fmla="*/ 22 h 105"/>
                <a:gd name="T64" fmla="*/ 377 w 180"/>
                <a:gd name="T65" fmla="*/ 38 h 105"/>
                <a:gd name="T66" fmla="*/ 278 w 180"/>
                <a:gd name="T67" fmla="*/ 74 h 105"/>
                <a:gd name="T68" fmla="*/ 297 w 180"/>
                <a:gd name="T69" fmla="*/ 108 h 105"/>
                <a:gd name="T70" fmla="*/ 391 w 180"/>
                <a:gd name="T71" fmla="*/ 70 h 105"/>
                <a:gd name="T72" fmla="*/ 399 w 180"/>
                <a:gd name="T73" fmla="*/ 87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0"/>
                <a:gd name="T112" fmla="*/ 0 h 105"/>
                <a:gd name="T113" fmla="*/ 180 w 180"/>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0" h="105">
                  <a:moveTo>
                    <a:pt x="88" y="22"/>
                  </a:moveTo>
                  <a:cubicBezTo>
                    <a:pt x="75" y="19"/>
                    <a:pt x="63" y="28"/>
                    <a:pt x="63" y="39"/>
                  </a:cubicBezTo>
                  <a:cubicBezTo>
                    <a:pt x="63" y="53"/>
                    <a:pt x="75" y="66"/>
                    <a:pt x="88" y="69"/>
                  </a:cubicBezTo>
                  <a:cubicBezTo>
                    <a:pt x="100" y="72"/>
                    <a:pt x="111" y="63"/>
                    <a:pt x="111" y="49"/>
                  </a:cubicBezTo>
                  <a:cubicBezTo>
                    <a:pt x="111" y="38"/>
                    <a:pt x="100" y="24"/>
                    <a:pt x="88" y="22"/>
                  </a:cubicBezTo>
                  <a:close/>
                  <a:moveTo>
                    <a:pt x="180" y="62"/>
                  </a:moveTo>
                  <a:cubicBezTo>
                    <a:pt x="162" y="45"/>
                    <a:pt x="162" y="45"/>
                    <a:pt x="162" y="45"/>
                  </a:cubicBezTo>
                  <a:cubicBezTo>
                    <a:pt x="162" y="52"/>
                    <a:pt x="162" y="52"/>
                    <a:pt x="162" y="52"/>
                  </a:cubicBezTo>
                  <a:cubicBezTo>
                    <a:pt x="118" y="43"/>
                    <a:pt x="118" y="43"/>
                    <a:pt x="118" y="43"/>
                  </a:cubicBezTo>
                  <a:cubicBezTo>
                    <a:pt x="118" y="56"/>
                    <a:pt x="118" y="56"/>
                    <a:pt x="118" y="56"/>
                  </a:cubicBezTo>
                  <a:cubicBezTo>
                    <a:pt x="162" y="66"/>
                    <a:pt x="162" y="66"/>
                    <a:pt x="162" y="66"/>
                  </a:cubicBezTo>
                  <a:cubicBezTo>
                    <a:pt x="162" y="71"/>
                    <a:pt x="162" y="71"/>
                    <a:pt x="162" y="71"/>
                  </a:cubicBezTo>
                  <a:lnTo>
                    <a:pt x="180" y="62"/>
                  </a:lnTo>
                  <a:close/>
                  <a:moveTo>
                    <a:pt x="28" y="17"/>
                  </a:moveTo>
                  <a:cubicBezTo>
                    <a:pt x="0" y="11"/>
                    <a:pt x="0" y="11"/>
                    <a:pt x="0" y="11"/>
                  </a:cubicBezTo>
                  <a:cubicBezTo>
                    <a:pt x="0" y="43"/>
                    <a:pt x="0" y="43"/>
                    <a:pt x="0" y="43"/>
                  </a:cubicBezTo>
                  <a:cubicBezTo>
                    <a:pt x="28" y="49"/>
                    <a:pt x="28" y="49"/>
                    <a:pt x="28" y="49"/>
                  </a:cubicBezTo>
                  <a:cubicBezTo>
                    <a:pt x="28" y="64"/>
                    <a:pt x="28" y="64"/>
                    <a:pt x="28" y="64"/>
                  </a:cubicBezTo>
                  <a:cubicBezTo>
                    <a:pt x="61" y="39"/>
                    <a:pt x="61" y="39"/>
                    <a:pt x="61" y="39"/>
                  </a:cubicBezTo>
                  <a:cubicBezTo>
                    <a:pt x="28" y="0"/>
                    <a:pt x="28" y="0"/>
                    <a:pt x="28" y="0"/>
                  </a:cubicBezTo>
                  <a:lnTo>
                    <a:pt x="28" y="17"/>
                  </a:lnTo>
                  <a:close/>
                  <a:moveTo>
                    <a:pt x="149" y="97"/>
                  </a:moveTo>
                  <a:cubicBezTo>
                    <a:pt x="145" y="102"/>
                    <a:pt x="145" y="102"/>
                    <a:pt x="145" y="102"/>
                  </a:cubicBezTo>
                  <a:cubicBezTo>
                    <a:pt x="168" y="105"/>
                    <a:pt x="168" y="105"/>
                    <a:pt x="168" y="105"/>
                  </a:cubicBezTo>
                  <a:cubicBezTo>
                    <a:pt x="158" y="82"/>
                    <a:pt x="158" y="82"/>
                    <a:pt x="158" y="82"/>
                  </a:cubicBezTo>
                  <a:cubicBezTo>
                    <a:pt x="155" y="87"/>
                    <a:pt x="155" y="87"/>
                    <a:pt x="155" y="87"/>
                  </a:cubicBezTo>
                  <a:cubicBezTo>
                    <a:pt x="118" y="56"/>
                    <a:pt x="118" y="56"/>
                    <a:pt x="118" y="56"/>
                  </a:cubicBezTo>
                  <a:cubicBezTo>
                    <a:pt x="110" y="68"/>
                    <a:pt x="110" y="68"/>
                    <a:pt x="110" y="68"/>
                  </a:cubicBezTo>
                  <a:lnTo>
                    <a:pt x="149" y="97"/>
                  </a:lnTo>
                  <a:close/>
                  <a:moveTo>
                    <a:pt x="158" y="35"/>
                  </a:moveTo>
                  <a:cubicBezTo>
                    <a:pt x="168" y="16"/>
                    <a:pt x="168" y="16"/>
                    <a:pt x="168" y="16"/>
                  </a:cubicBezTo>
                  <a:cubicBezTo>
                    <a:pt x="145" y="9"/>
                    <a:pt x="145" y="9"/>
                    <a:pt x="145" y="9"/>
                  </a:cubicBezTo>
                  <a:cubicBezTo>
                    <a:pt x="149" y="15"/>
                    <a:pt x="149" y="15"/>
                    <a:pt x="149" y="15"/>
                  </a:cubicBezTo>
                  <a:cubicBezTo>
                    <a:pt x="110" y="30"/>
                    <a:pt x="110" y="30"/>
                    <a:pt x="110" y="30"/>
                  </a:cubicBezTo>
                  <a:cubicBezTo>
                    <a:pt x="118" y="43"/>
                    <a:pt x="118" y="43"/>
                    <a:pt x="118" y="43"/>
                  </a:cubicBezTo>
                  <a:cubicBezTo>
                    <a:pt x="155" y="28"/>
                    <a:pt x="155" y="28"/>
                    <a:pt x="155" y="28"/>
                  </a:cubicBezTo>
                  <a:lnTo>
                    <a:pt x="158" y="35"/>
                  </a:lnTo>
                  <a:close/>
                </a:path>
              </a:pathLst>
            </a:custGeom>
            <a:solidFill>
              <a:srgbClr val="26446C"/>
            </a:solidFill>
            <a:ln w="9525">
              <a:noFill/>
              <a:round/>
              <a:headEnd/>
              <a:tailEnd/>
            </a:ln>
          </p:spPr>
          <p:txBody>
            <a:bodyPr/>
            <a:lstStyle/>
            <a:p>
              <a:endParaRPr lang="en-US"/>
            </a:p>
          </p:txBody>
        </p:sp>
        <p:sp>
          <p:nvSpPr>
            <p:cNvPr id="59481" name="Freeform 13"/>
            <p:cNvSpPr>
              <a:spLocks noChangeAspect="1" noEditPoints="1"/>
            </p:cNvSpPr>
            <p:nvPr/>
          </p:nvSpPr>
          <p:spPr bwMode="auto">
            <a:xfrm>
              <a:off x="3667" y="2112"/>
              <a:ext cx="286" cy="167"/>
            </a:xfrm>
            <a:custGeom>
              <a:avLst/>
              <a:gdLst>
                <a:gd name="T0" fmla="*/ 222 w 180"/>
                <a:gd name="T1" fmla="*/ 56 h 105"/>
                <a:gd name="T2" fmla="*/ 159 w 180"/>
                <a:gd name="T3" fmla="*/ 102 h 105"/>
                <a:gd name="T4" fmla="*/ 222 w 180"/>
                <a:gd name="T5" fmla="*/ 177 h 105"/>
                <a:gd name="T6" fmla="*/ 280 w 180"/>
                <a:gd name="T7" fmla="*/ 127 h 105"/>
                <a:gd name="T8" fmla="*/ 222 w 180"/>
                <a:gd name="T9" fmla="*/ 56 h 105"/>
                <a:gd name="T10" fmla="*/ 454 w 180"/>
                <a:gd name="T11" fmla="*/ 157 h 105"/>
                <a:gd name="T12" fmla="*/ 408 w 180"/>
                <a:gd name="T13" fmla="*/ 115 h 105"/>
                <a:gd name="T14" fmla="*/ 408 w 180"/>
                <a:gd name="T15" fmla="*/ 134 h 105"/>
                <a:gd name="T16" fmla="*/ 297 w 180"/>
                <a:gd name="T17" fmla="*/ 108 h 105"/>
                <a:gd name="T18" fmla="*/ 297 w 180"/>
                <a:gd name="T19" fmla="*/ 145 h 105"/>
                <a:gd name="T20" fmla="*/ 408 w 180"/>
                <a:gd name="T21" fmla="*/ 167 h 105"/>
                <a:gd name="T22" fmla="*/ 408 w 180"/>
                <a:gd name="T23" fmla="*/ 183 h 105"/>
                <a:gd name="T24" fmla="*/ 454 w 180"/>
                <a:gd name="T25" fmla="*/ 157 h 105"/>
                <a:gd name="T26" fmla="*/ 70 w 180"/>
                <a:gd name="T27" fmla="*/ 43 h 105"/>
                <a:gd name="T28" fmla="*/ 0 w 180"/>
                <a:gd name="T29" fmla="*/ 27 h 105"/>
                <a:gd name="T30" fmla="*/ 0 w 180"/>
                <a:gd name="T31" fmla="*/ 111 h 105"/>
                <a:gd name="T32" fmla="*/ 70 w 180"/>
                <a:gd name="T33" fmla="*/ 124 h 105"/>
                <a:gd name="T34" fmla="*/ 70 w 180"/>
                <a:gd name="T35" fmla="*/ 164 h 105"/>
                <a:gd name="T36" fmla="*/ 154 w 180"/>
                <a:gd name="T37" fmla="*/ 99 h 105"/>
                <a:gd name="T38" fmla="*/ 70 w 180"/>
                <a:gd name="T39" fmla="*/ 0 h 105"/>
                <a:gd name="T40" fmla="*/ 70 w 180"/>
                <a:gd name="T41" fmla="*/ 43 h 105"/>
                <a:gd name="T42" fmla="*/ 377 w 180"/>
                <a:gd name="T43" fmla="*/ 245 h 105"/>
                <a:gd name="T44" fmla="*/ 365 w 180"/>
                <a:gd name="T45" fmla="*/ 258 h 105"/>
                <a:gd name="T46" fmla="*/ 424 w 180"/>
                <a:gd name="T47" fmla="*/ 266 h 105"/>
                <a:gd name="T48" fmla="*/ 399 w 180"/>
                <a:gd name="T49" fmla="*/ 207 h 105"/>
                <a:gd name="T50" fmla="*/ 391 w 180"/>
                <a:gd name="T51" fmla="*/ 219 h 105"/>
                <a:gd name="T52" fmla="*/ 297 w 180"/>
                <a:gd name="T53" fmla="*/ 145 h 105"/>
                <a:gd name="T54" fmla="*/ 278 w 180"/>
                <a:gd name="T55" fmla="*/ 172 h 105"/>
                <a:gd name="T56" fmla="*/ 377 w 180"/>
                <a:gd name="T57" fmla="*/ 245 h 105"/>
                <a:gd name="T58" fmla="*/ 399 w 180"/>
                <a:gd name="T59" fmla="*/ 89 h 105"/>
                <a:gd name="T60" fmla="*/ 424 w 180"/>
                <a:gd name="T61" fmla="*/ 40 h 105"/>
                <a:gd name="T62" fmla="*/ 365 w 180"/>
                <a:gd name="T63" fmla="*/ 22 h 105"/>
                <a:gd name="T64" fmla="*/ 377 w 180"/>
                <a:gd name="T65" fmla="*/ 40 h 105"/>
                <a:gd name="T66" fmla="*/ 278 w 180"/>
                <a:gd name="T67" fmla="*/ 78 h 105"/>
                <a:gd name="T68" fmla="*/ 297 w 180"/>
                <a:gd name="T69" fmla="*/ 108 h 105"/>
                <a:gd name="T70" fmla="*/ 391 w 180"/>
                <a:gd name="T71" fmla="*/ 72 h 105"/>
                <a:gd name="T72" fmla="*/ 399 w 180"/>
                <a:gd name="T73" fmla="*/ 89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0"/>
                <a:gd name="T112" fmla="*/ 0 h 105"/>
                <a:gd name="T113" fmla="*/ 180 w 180"/>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0" h="105">
                  <a:moveTo>
                    <a:pt x="88" y="22"/>
                  </a:moveTo>
                  <a:cubicBezTo>
                    <a:pt x="75" y="19"/>
                    <a:pt x="63" y="28"/>
                    <a:pt x="63" y="40"/>
                  </a:cubicBezTo>
                  <a:cubicBezTo>
                    <a:pt x="63" y="53"/>
                    <a:pt x="75" y="67"/>
                    <a:pt x="88" y="70"/>
                  </a:cubicBezTo>
                  <a:cubicBezTo>
                    <a:pt x="100" y="72"/>
                    <a:pt x="111" y="63"/>
                    <a:pt x="111" y="50"/>
                  </a:cubicBezTo>
                  <a:cubicBezTo>
                    <a:pt x="111" y="38"/>
                    <a:pt x="100" y="25"/>
                    <a:pt x="88" y="22"/>
                  </a:cubicBezTo>
                  <a:close/>
                  <a:moveTo>
                    <a:pt x="180" y="62"/>
                  </a:moveTo>
                  <a:cubicBezTo>
                    <a:pt x="162" y="45"/>
                    <a:pt x="162" y="45"/>
                    <a:pt x="162" y="45"/>
                  </a:cubicBezTo>
                  <a:cubicBezTo>
                    <a:pt x="162" y="53"/>
                    <a:pt x="162" y="53"/>
                    <a:pt x="162" y="53"/>
                  </a:cubicBezTo>
                  <a:cubicBezTo>
                    <a:pt x="118" y="43"/>
                    <a:pt x="118" y="43"/>
                    <a:pt x="118" y="43"/>
                  </a:cubicBezTo>
                  <a:cubicBezTo>
                    <a:pt x="118" y="57"/>
                    <a:pt x="118" y="57"/>
                    <a:pt x="118" y="57"/>
                  </a:cubicBezTo>
                  <a:cubicBezTo>
                    <a:pt x="162" y="66"/>
                    <a:pt x="162" y="66"/>
                    <a:pt x="162" y="66"/>
                  </a:cubicBezTo>
                  <a:cubicBezTo>
                    <a:pt x="162" y="72"/>
                    <a:pt x="162" y="72"/>
                    <a:pt x="162" y="72"/>
                  </a:cubicBezTo>
                  <a:lnTo>
                    <a:pt x="180" y="62"/>
                  </a:lnTo>
                  <a:close/>
                  <a:moveTo>
                    <a:pt x="28" y="17"/>
                  </a:moveTo>
                  <a:cubicBezTo>
                    <a:pt x="0" y="11"/>
                    <a:pt x="0" y="11"/>
                    <a:pt x="0" y="11"/>
                  </a:cubicBezTo>
                  <a:cubicBezTo>
                    <a:pt x="0" y="44"/>
                    <a:pt x="0" y="44"/>
                    <a:pt x="0" y="44"/>
                  </a:cubicBezTo>
                  <a:cubicBezTo>
                    <a:pt x="28" y="49"/>
                    <a:pt x="28" y="49"/>
                    <a:pt x="28" y="49"/>
                  </a:cubicBezTo>
                  <a:cubicBezTo>
                    <a:pt x="28" y="65"/>
                    <a:pt x="28" y="65"/>
                    <a:pt x="28" y="65"/>
                  </a:cubicBezTo>
                  <a:cubicBezTo>
                    <a:pt x="61" y="39"/>
                    <a:pt x="61" y="39"/>
                    <a:pt x="61" y="39"/>
                  </a:cubicBezTo>
                  <a:cubicBezTo>
                    <a:pt x="28" y="0"/>
                    <a:pt x="28" y="0"/>
                    <a:pt x="28" y="0"/>
                  </a:cubicBezTo>
                  <a:lnTo>
                    <a:pt x="28" y="17"/>
                  </a:lnTo>
                  <a:close/>
                  <a:moveTo>
                    <a:pt x="149" y="97"/>
                  </a:moveTo>
                  <a:cubicBezTo>
                    <a:pt x="145" y="102"/>
                    <a:pt x="145" y="102"/>
                    <a:pt x="145" y="102"/>
                  </a:cubicBezTo>
                  <a:cubicBezTo>
                    <a:pt x="168" y="105"/>
                    <a:pt x="168" y="105"/>
                    <a:pt x="168" y="105"/>
                  </a:cubicBezTo>
                  <a:cubicBezTo>
                    <a:pt x="158" y="82"/>
                    <a:pt x="158" y="82"/>
                    <a:pt x="158" y="82"/>
                  </a:cubicBezTo>
                  <a:cubicBezTo>
                    <a:pt x="155" y="87"/>
                    <a:pt x="155" y="87"/>
                    <a:pt x="155" y="87"/>
                  </a:cubicBezTo>
                  <a:cubicBezTo>
                    <a:pt x="118" y="57"/>
                    <a:pt x="118" y="57"/>
                    <a:pt x="118" y="57"/>
                  </a:cubicBezTo>
                  <a:cubicBezTo>
                    <a:pt x="110" y="68"/>
                    <a:pt x="110" y="68"/>
                    <a:pt x="110" y="68"/>
                  </a:cubicBezTo>
                  <a:lnTo>
                    <a:pt x="149" y="97"/>
                  </a:lnTo>
                  <a:close/>
                  <a:moveTo>
                    <a:pt x="158" y="35"/>
                  </a:moveTo>
                  <a:cubicBezTo>
                    <a:pt x="168" y="16"/>
                    <a:pt x="168" y="16"/>
                    <a:pt x="168" y="16"/>
                  </a:cubicBezTo>
                  <a:cubicBezTo>
                    <a:pt x="145" y="9"/>
                    <a:pt x="145" y="9"/>
                    <a:pt x="145" y="9"/>
                  </a:cubicBezTo>
                  <a:cubicBezTo>
                    <a:pt x="149" y="16"/>
                    <a:pt x="149" y="16"/>
                    <a:pt x="149" y="16"/>
                  </a:cubicBezTo>
                  <a:cubicBezTo>
                    <a:pt x="110" y="31"/>
                    <a:pt x="110" y="31"/>
                    <a:pt x="110" y="31"/>
                  </a:cubicBezTo>
                  <a:cubicBezTo>
                    <a:pt x="118" y="43"/>
                    <a:pt x="118" y="43"/>
                    <a:pt x="118" y="43"/>
                  </a:cubicBezTo>
                  <a:cubicBezTo>
                    <a:pt x="155" y="28"/>
                    <a:pt x="155" y="28"/>
                    <a:pt x="155" y="28"/>
                  </a:cubicBezTo>
                  <a:lnTo>
                    <a:pt x="158" y="35"/>
                  </a:lnTo>
                  <a:close/>
                </a:path>
              </a:pathLst>
            </a:custGeom>
            <a:solidFill>
              <a:srgbClr val="FFFFFF"/>
            </a:solidFill>
            <a:ln w="9525">
              <a:noFill/>
              <a:round/>
              <a:headEnd/>
              <a:tailEnd/>
            </a:ln>
          </p:spPr>
          <p:txBody>
            <a:bodyPr/>
            <a:lstStyle/>
            <a:p>
              <a:endParaRPr lang="en-US"/>
            </a:p>
          </p:txBody>
        </p:sp>
        <p:sp>
          <p:nvSpPr>
            <p:cNvPr id="59482" name="Freeform 14"/>
            <p:cNvSpPr>
              <a:spLocks noChangeAspect="1" noEditPoints="1"/>
            </p:cNvSpPr>
            <p:nvPr/>
          </p:nvSpPr>
          <p:spPr bwMode="auto">
            <a:xfrm>
              <a:off x="3659" y="2034"/>
              <a:ext cx="298" cy="306"/>
            </a:xfrm>
            <a:custGeom>
              <a:avLst/>
              <a:gdLst>
                <a:gd name="T0" fmla="*/ 5 w 188"/>
                <a:gd name="T1" fmla="*/ 5 h 193"/>
                <a:gd name="T2" fmla="*/ 0 w 188"/>
                <a:gd name="T3" fmla="*/ 13 h 193"/>
                <a:gd name="T4" fmla="*/ 0 w 188"/>
                <a:gd name="T5" fmla="*/ 360 h 193"/>
                <a:gd name="T6" fmla="*/ 16 w 188"/>
                <a:gd name="T7" fmla="*/ 390 h 193"/>
                <a:gd name="T8" fmla="*/ 159 w 188"/>
                <a:gd name="T9" fmla="*/ 420 h 193"/>
                <a:gd name="T10" fmla="*/ 447 w 188"/>
                <a:gd name="T11" fmla="*/ 482 h 193"/>
                <a:gd name="T12" fmla="*/ 464 w 188"/>
                <a:gd name="T13" fmla="*/ 482 h 193"/>
                <a:gd name="T14" fmla="*/ 472 w 188"/>
                <a:gd name="T15" fmla="*/ 465 h 193"/>
                <a:gd name="T16" fmla="*/ 469 w 188"/>
                <a:gd name="T17" fmla="*/ 103 h 193"/>
                <a:gd name="T18" fmla="*/ 460 w 188"/>
                <a:gd name="T19" fmla="*/ 82 h 193"/>
                <a:gd name="T20" fmla="*/ 460 w 188"/>
                <a:gd name="T21" fmla="*/ 82 h 193"/>
                <a:gd name="T22" fmla="*/ 17 w 188"/>
                <a:gd name="T23" fmla="*/ 3 h 193"/>
                <a:gd name="T24" fmla="*/ 5 w 188"/>
                <a:gd name="T25" fmla="*/ 5 h 193"/>
                <a:gd name="T26" fmla="*/ 447 w 188"/>
                <a:gd name="T27" fmla="*/ 480 h 193"/>
                <a:gd name="T28" fmla="*/ 159 w 188"/>
                <a:gd name="T29" fmla="*/ 417 h 193"/>
                <a:gd name="T30" fmla="*/ 17 w 188"/>
                <a:gd name="T31" fmla="*/ 387 h 193"/>
                <a:gd name="T32" fmla="*/ 5 w 188"/>
                <a:gd name="T33" fmla="*/ 360 h 193"/>
                <a:gd name="T34" fmla="*/ 5 w 188"/>
                <a:gd name="T35" fmla="*/ 13 h 193"/>
                <a:gd name="T36" fmla="*/ 8 w 188"/>
                <a:gd name="T37" fmla="*/ 8 h 193"/>
                <a:gd name="T38" fmla="*/ 17 w 188"/>
                <a:gd name="T39" fmla="*/ 5 h 193"/>
                <a:gd name="T40" fmla="*/ 457 w 188"/>
                <a:gd name="T41" fmla="*/ 86 h 193"/>
                <a:gd name="T42" fmla="*/ 468 w 188"/>
                <a:gd name="T43" fmla="*/ 103 h 193"/>
                <a:gd name="T44" fmla="*/ 468 w 188"/>
                <a:gd name="T45" fmla="*/ 465 h 193"/>
                <a:gd name="T46" fmla="*/ 463 w 188"/>
                <a:gd name="T47" fmla="*/ 480 h 193"/>
                <a:gd name="T48" fmla="*/ 447 w 188"/>
                <a:gd name="T49" fmla="*/ 480 h 19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8"/>
                <a:gd name="T76" fmla="*/ 0 h 193"/>
                <a:gd name="T77" fmla="*/ 188 w 188"/>
                <a:gd name="T78" fmla="*/ 193 h 19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8" h="193">
                  <a:moveTo>
                    <a:pt x="2" y="2"/>
                  </a:moveTo>
                  <a:cubicBezTo>
                    <a:pt x="1" y="3"/>
                    <a:pt x="0" y="5"/>
                    <a:pt x="0" y="5"/>
                  </a:cubicBezTo>
                  <a:cubicBezTo>
                    <a:pt x="0" y="5"/>
                    <a:pt x="0" y="143"/>
                    <a:pt x="0" y="143"/>
                  </a:cubicBezTo>
                  <a:cubicBezTo>
                    <a:pt x="0" y="153"/>
                    <a:pt x="2" y="153"/>
                    <a:pt x="6" y="155"/>
                  </a:cubicBezTo>
                  <a:cubicBezTo>
                    <a:pt x="8" y="155"/>
                    <a:pt x="29" y="160"/>
                    <a:pt x="63" y="167"/>
                  </a:cubicBezTo>
                  <a:cubicBezTo>
                    <a:pt x="178" y="192"/>
                    <a:pt x="178" y="192"/>
                    <a:pt x="178" y="192"/>
                  </a:cubicBezTo>
                  <a:cubicBezTo>
                    <a:pt x="180" y="193"/>
                    <a:pt x="183" y="193"/>
                    <a:pt x="185" y="192"/>
                  </a:cubicBezTo>
                  <a:cubicBezTo>
                    <a:pt x="188" y="190"/>
                    <a:pt x="188" y="185"/>
                    <a:pt x="188" y="185"/>
                  </a:cubicBezTo>
                  <a:cubicBezTo>
                    <a:pt x="188" y="185"/>
                    <a:pt x="187" y="41"/>
                    <a:pt x="187" y="41"/>
                  </a:cubicBezTo>
                  <a:cubicBezTo>
                    <a:pt x="187" y="37"/>
                    <a:pt x="187" y="34"/>
                    <a:pt x="183" y="33"/>
                  </a:cubicBezTo>
                  <a:cubicBezTo>
                    <a:pt x="183" y="33"/>
                    <a:pt x="183" y="33"/>
                    <a:pt x="183" y="33"/>
                  </a:cubicBezTo>
                  <a:cubicBezTo>
                    <a:pt x="7" y="1"/>
                    <a:pt x="7" y="1"/>
                    <a:pt x="7" y="1"/>
                  </a:cubicBezTo>
                  <a:cubicBezTo>
                    <a:pt x="5" y="0"/>
                    <a:pt x="3" y="1"/>
                    <a:pt x="2" y="2"/>
                  </a:cubicBezTo>
                  <a:close/>
                  <a:moveTo>
                    <a:pt x="178" y="191"/>
                  </a:moveTo>
                  <a:cubicBezTo>
                    <a:pt x="178" y="191"/>
                    <a:pt x="63" y="166"/>
                    <a:pt x="63" y="166"/>
                  </a:cubicBezTo>
                  <a:cubicBezTo>
                    <a:pt x="34" y="160"/>
                    <a:pt x="8" y="154"/>
                    <a:pt x="7" y="154"/>
                  </a:cubicBezTo>
                  <a:cubicBezTo>
                    <a:pt x="3" y="152"/>
                    <a:pt x="2" y="152"/>
                    <a:pt x="2" y="143"/>
                  </a:cubicBezTo>
                  <a:cubicBezTo>
                    <a:pt x="2" y="5"/>
                    <a:pt x="2" y="5"/>
                    <a:pt x="2" y="5"/>
                  </a:cubicBezTo>
                  <a:cubicBezTo>
                    <a:pt x="2" y="5"/>
                    <a:pt x="2" y="4"/>
                    <a:pt x="3" y="3"/>
                  </a:cubicBezTo>
                  <a:cubicBezTo>
                    <a:pt x="4" y="2"/>
                    <a:pt x="5" y="2"/>
                    <a:pt x="7" y="2"/>
                  </a:cubicBezTo>
                  <a:cubicBezTo>
                    <a:pt x="182" y="34"/>
                    <a:pt x="182" y="34"/>
                    <a:pt x="182" y="34"/>
                  </a:cubicBezTo>
                  <a:cubicBezTo>
                    <a:pt x="185" y="35"/>
                    <a:pt x="186" y="37"/>
                    <a:pt x="186" y="41"/>
                  </a:cubicBezTo>
                  <a:cubicBezTo>
                    <a:pt x="186" y="185"/>
                    <a:pt x="186" y="185"/>
                    <a:pt x="186" y="185"/>
                  </a:cubicBezTo>
                  <a:cubicBezTo>
                    <a:pt x="186" y="185"/>
                    <a:pt x="186" y="189"/>
                    <a:pt x="184" y="191"/>
                  </a:cubicBezTo>
                  <a:cubicBezTo>
                    <a:pt x="183" y="192"/>
                    <a:pt x="180" y="191"/>
                    <a:pt x="178" y="191"/>
                  </a:cubicBezTo>
                  <a:close/>
                </a:path>
              </a:pathLst>
            </a:custGeom>
            <a:solidFill>
              <a:srgbClr val="26446C"/>
            </a:solidFill>
            <a:ln w="9525">
              <a:noFill/>
              <a:round/>
              <a:headEnd/>
              <a:tailEnd/>
            </a:ln>
          </p:spPr>
          <p:txBody>
            <a:bodyPr/>
            <a:lstStyle/>
            <a:p>
              <a:endParaRPr lang="en-US"/>
            </a:p>
          </p:txBody>
        </p:sp>
      </p:grpSp>
      <p:sp>
        <p:nvSpPr>
          <p:cNvPr id="59399" name="Rectangle 15"/>
          <p:cNvSpPr>
            <a:spLocks noChangeArrowheads="1"/>
          </p:cNvSpPr>
          <p:nvPr/>
        </p:nvSpPr>
        <p:spPr bwMode="auto">
          <a:xfrm>
            <a:off x="1979613" y="3729038"/>
            <a:ext cx="1922462" cy="1797050"/>
          </a:xfrm>
          <a:prstGeom prst="rect">
            <a:avLst/>
          </a:prstGeom>
          <a:noFill/>
          <a:ln w="25400" algn="ctr">
            <a:solidFill>
              <a:schemeClr val="tx1"/>
            </a:solidFill>
            <a:prstDash val="dash"/>
            <a:miter lim="800000"/>
            <a:headEnd/>
            <a:tailEnd/>
          </a:ln>
        </p:spPr>
        <p:txBody>
          <a:bodyPr lIns="79200" tIns="39600" rIns="79200" bIns="39600" anchor="ctr">
            <a:spAutoFit/>
          </a:bodyPr>
          <a:lstStyle/>
          <a:p>
            <a:pPr fontAlgn="t"/>
            <a:endParaRPr lang="en-US"/>
          </a:p>
        </p:txBody>
      </p:sp>
      <p:sp>
        <p:nvSpPr>
          <p:cNvPr id="331792" name="Text Box 16"/>
          <p:cNvSpPr txBox="1">
            <a:spLocks noChangeArrowheads="1"/>
          </p:cNvSpPr>
          <p:nvPr/>
        </p:nvSpPr>
        <p:spPr bwMode="auto">
          <a:xfrm>
            <a:off x="2124075" y="4446588"/>
            <a:ext cx="863600" cy="261937"/>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200">
                <a:effectLst>
                  <a:outerShdw blurRad="38100" dist="38100" dir="2700000" algn="tl">
                    <a:srgbClr val="C0C0C0"/>
                  </a:outerShdw>
                </a:effectLst>
                <a:ea typeface="华文细黑" pitchFamily="2" charset="-122"/>
                <a:cs typeface="+mn-cs"/>
              </a:rPr>
              <a:t>UAP3300</a:t>
            </a:r>
            <a:endParaRPr lang="zh-CN" altLang="en-US" sz="1200">
              <a:effectLst>
                <a:outerShdw blurRad="38100" dist="38100" dir="2700000" algn="tl">
                  <a:srgbClr val="C0C0C0"/>
                </a:outerShdw>
              </a:effectLst>
              <a:ea typeface="华文细黑" pitchFamily="2" charset="-122"/>
              <a:cs typeface="+mn-cs"/>
            </a:endParaRPr>
          </a:p>
        </p:txBody>
      </p:sp>
      <p:sp>
        <p:nvSpPr>
          <p:cNvPr id="59401" name="Rectangle 17"/>
          <p:cNvSpPr>
            <a:spLocks noChangeArrowheads="1"/>
          </p:cNvSpPr>
          <p:nvPr/>
        </p:nvSpPr>
        <p:spPr bwMode="auto">
          <a:xfrm>
            <a:off x="1022350" y="1208088"/>
            <a:ext cx="1439863" cy="1079500"/>
          </a:xfrm>
          <a:prstGeom prst="rect">
            <a:avLst/>
          </a:prstGeom>
          <a:noFill/>
          <a:ln w="25400" algn="ctr">
            <a:solidFill>
              <a:schemeClr val="tx1"/>
            </a:solidFill>
            <a:prstDash val="dash"/>
            <a:miter lim="800000"/>
            <a:headEnd/>
            <a:tailEnd/>
          </a:ln>
        </p:spPr>
        <p:txBody>
          <a:bodyPr lIns="79200" tIns="39600" rIns="79200" bIns="39600" anchor="ctr">
            <a:spAutoFit/>
          </a:bodyPr>
          <a:lstStyle/>
          <a:p>
            <a:pPr fontAlgn="t"/>
            <a:endParaRPr lang="en-US"/>
          </a:p>
        </p:txBody>
      </p:sp>
      <p:sp>
        <p:nvSpPr>
          <p:cNvPr id="331794" name="Text Box 18"/>
          <p:cNvSpPr txBox="1">
            <a:spLocks noChangeArrowheads="1"/>
          </p:cNvSpPr>
          <p:nvPr/>
        </p:nvSpPr>
        <p:spPr bwMode="auto">
          <a:xfrm>
            <a:off x="1238250" y="1279525"/>
            <a:ext cx="1101725" cy="261938"/>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200">
                <a:effectLst>
                  <a:outerShdw blurRad="38100" dist="38100" dir="2700000" algn="tl">
                    <a:srgbClr val="C0C0C0"/>
                  </a:outerShdw>
                </a:effectLst>
                <a:ea typeface="华文细黑" pitchFamily="2" charset="-122"/>
                <a:cs typeface="+mn-cs"/>
              </a:rPr>
              <a:t>CTI Server-1</a:t>
            </a:r>
          </a:p>
        </p:txBody>
      </p:sp>
      <p:sp>
        <p:nvSpPr>
          <p:cNvPr id="59403" name="Line 19"/>
          <p:cNvSpPr>
            <a:spLocks noChangeShapeType="1"/>
          </p:cNvSpPr>
          <p:nvPr/>
        </p:nvSpPr>
        <p:spPr bwMode="auto">
          <a:xfrm flipV="1">
            <a:off x="2916238" y="3152775"/>
            <a:ext cx="7937" cy="862013"/>
          </a:xfrm>
          <a:prstGeom prst="line">
            <a:avLst/>
          </a:prstGeom>
          <a:noFill/>
          <a:ln w="9525">
            <a:solidFill>
              <a:schemeClr val="tx1"/>
            </a:solidFill>
            <a:round/>
            <a:headEnd/>
            <a:tailEnd/>
          </a:ln>
        </p:spPr>
        <p:txBody>
          <a:bodyPr lIns="79200" tIns="39600" rIns="79200" bIns="39600">
            <a:spAutoFit/>
          </a:bodyPr>
          <a:lstStyle/>
          <a:p>
            <a:endParaRPr lang="en-US"/>
          </a:p>
        </p:txBody>
      </p:sp>
      <p:sp>
        <p:nvSpPr>
          <p:cNvPr id="59404" name="Line 20"/>
          <p:cNvSpPr>
            <a:spLocks noChangeShapeType="1"/>
          </p:cNvSpPr>
          <p:nvPr/>
        </p:nvSpPr>
        <p:spPr bwMode="auto">
          <a:xfrm flipH="1">
            <a:off x="1700213" y="2287588"/>
            <a:ext cx="0" cy="649287"/>
          </a:xfrm>
          <a:prstGeom prst="line">
            <a:avLst/>
          </a:prstGeom>
          <a:noFill/>
          <a:ln w="9525">
            <a:solidFill>
              <a:schemeClr val="tx1"/>
            </a:solidFill>
            <a:round/>
            <a:headEnd/>
            <a:tailEnd/>
          </a:ln>
        </p:spPr>
        <p:txBody>
          <a:bodyPr lIns="79200" tIns="39600" rIns="79200" bIns="39600">
            <a:spAutoFit/>
          </a:bodyPr>
          <a:lstStyle/>
          <a:p>
            <a:endParaRPr lang="en-US"/>
          </a:p>
        </p:txBody>
      </p:sp>
      <p:grpSp>
        <p:nvGrpSpPr>
          <p:cNvPr id="59405" name="Group 21"/>
          <p:cNvGrpSpPr>
            <a:grpSpLocks noChangeAspect="1"/>
          </p:cNvGrpSpPr>
          <p:nvPr/>
        </p:nvGrpSpPr>
        <p:grpSpPr bwMode="auto">
          <a:xfrm>
            <a:off x="3614738" y="1568450"/>
            <a:ext cx="576262" cy="565150"/>
            <a:chOff x="3651" y="1999"/>
            <a:chExt cx="365" cy="357"/>
          </a:xfrm>
        </p:grpSpPr>
        <p:sp>
          <p:nvSpPr>
            <p:cNvPr id="59467" name="Freeform 22"/>
            <p:cNvSpPr>
              <a:spLocks noChangeAspect="1"/>
            </p:cNvSpPr>
            <p:nvPr/>
          </p:nvSpPr>
          <p:spPr bwMode="auto">
            <a:xfrm>
              <a:off x="3957" y="2050"/>
              <a:ext cx="59" cy="306"/>
            </a:xfrm>
            <a:custGeom>
              <a:avLst/>
              <a:gdLst>
                <a:gd name="T0" fmla="*/ 91 w 37"/>
                <a:gd name="T1" fmla="*/ 13 h 193"/>
                <a:gd name="T2" fmla="*/ 13 w 37"/>
                <a:gd name="T3" fmla="*/ 48 h 193"/>
                <a:gd name="T4" fmla="*/ 0 w 37"/>
                <a:gd name="T5" fmla="*/ 476 h 193"/>
                <a:gd name="T6" fmla="*/ 22 w 37"/>
                <a:gd name="T7" fmla="*/ 465 h 193"/>
                <a:gd name="T8" fmla="*/ 85 w 37"/>
                <a:gd name="T9" fmla="*/ 407 h 193"/>
                <a:gd name="T10" fmla="*/ 94 w 37"/>
                <a:gd name="T11" fmla="*/ 379 h 193"/>
                <a:gd name="T12" fmla="*/ 94 w 37"/>
                <a:gd name="T13" fmla="*/ 35 h 193"/>
                <a:gd name="T14" fmla="*/ 91 w 37"/>
                <a:gd name="T15" fmla="*/ 13 h 193"/>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193"/>
                <a:gd name="T26" fmla="*/ 37 w 37"/>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193">
                  <a:moveTo>
                    <a:pt x="36" y="5"/>
                  </a:moveTo>
                  <a:cubicBezTo>
                    <a:pt x="33" y="0"/>
                    <a:pt x="5" y="19"/>
                    <a:pt x="5" y="19"/>
                  </a:cubicBezTo>
                  <a:cubicBezTo>
                    <a:pt x="0" y="189"/>
                    <a:pt x="0" y="189"/>
                    <a:pt x="0" y="189"/>
                  </a:cubicBezTo>
                  <a:cubicBezTo>
                    <a:pt x="0" y="189"/>
                    <a:pt x="1" y="193"/>
                    <a:pt x="9" y="185"/>
                  </a:cubicBezTo>
                  <a:cubicBezTo>
                    <a:pt x="16" y="179"/>
                    <a:pt x="30" y="166"/>
                    <a:pt x="33" y="162"/>
                  </a:cubicBezTo>
                  <a:cubicBezTo>
                    <a:pt x="36" y="159"/>
                    <a:pt x="37" y="159"/>
                    <a:pt x="37" y="151"/>
                  </a:cubicBezTo>
                  <a:cubicBezTo>
                    <a:pt x="37" y="14"/>
                    <a:pt x="37" y="14"/>
                    <a:pt x="37" y="14"/>
                  </a:cubicBezTo>
                  <a:cubicBezTo>
                    <a:pt x="37" y="6"/>
                    <a:pt x="36" y="5"/>
                    <a:pt x="36" y="5"/>
                  </a:cubicBezTo>
                  <a:close/>
                </a:path>
              </a:pathLst>
            </a:custGeom>
            <a:solidFill>
              <a:srgbClr val="26446C"/>
            </a:solidFill>
            <a:ln w="9525">
              <a:noFill/>
              <a:round/>
              <a:headEnd/>
              <a:tailEnd/>
            </a:ln>
          </p:spPr>
          <p:txBody>
            <a:bodyPr/>
            <a:lstStyle/>
            <a:p>
              <a:endParaRPr lang="en-US"/>
            </a:p>
          </p:txBody>
        </p:sp>
        <p:sp>
          <p:nvSpPr>
            <p:cNvPr id="59468" name="Freeform 23"/>
            <p:cNvSpPr>
              <a:spLocks noChangeAspect="1"/>
            </p:cNvSpPr>
            <p:nvPr/>
          </p:nvSpPr>
          <p:spPr bwMode="auto">
            <a:xfrm>
              <a:off x="3651" y="1999"/>
              <a:ext cx="360" cy="86"/>
            </a:xfrm>
            <a:custGeom>
              <a:avLst/>
              <a:gdLst>
                <a:gd name="T0" fmla="*/ 571 w 227"/>
                <a:gd name="T1" fmla="*/ 86 h 54"/>
                <a:gd name="T2" fmla="*/ 501 w 227"/>
                <a:gd name="T3" fmla="*/ 137 h 54"/>
                <a:gd name="T4" fmla="*/ 17 w 227"/>
                <a:gd name="T5" fmla="*/ 46 h 54"/>
                <a:gd name="T6" fmla="*/ 3 w 227"/>
                <a:gd name="T7" fmla="*/ 59 h 54"/>
                <a:gd name="T8" fmla="*/ 10 w 227"/>
                <a:gd name="T9" fmla="*/ 38 h 54"/>
                <a:gd name="T10" fmla="*/ 65 w 227"/>
                <a:gd name="T11" fmla="*/ 3 h 54"/>
                <a:gd name="T12" fmla="*/ 76 w 227"/>
                <a:gd name="T13" fmla="*/ 0 h 54"/>
                <a:gd name="T14" fmla="*/ 553 w 227"/>
                <a:gd name="T15" fmla="*/ 81 h 54"/>
                <a:gd name="T16" fmla="*/ 571 w 227"/>
                <a:gd name="T17" fmla="*/ 86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7"/>
                <a:gd name="T28" fmla="*/ 0 h 54"/>
                <a:gd name="T29" fmla="*/ 227 w 227"/>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7" h="54">
                  <a:moveTo>
                    <a:pt x="227" y="34"/>
                  </a:moveTo>
                  <a:cubicBezTo>
                    <a:pt x="199" y="54"/>
                    <a:pt x="199" y="54"/>
                    <a:pt x="199" y="54"/>
                  </a:cubicBezTo>
                  <a:cubicBezTo>
                    <a:pt x="96" y="36"/>
                    <a:pt x="15" y="20"/>
                    <a:pt x="7" y="18"/>
                  </a:cubicBezTo>
                  <a:cubicBezTo>
                    <a:pt x="2" y="17"/>
                    <a:pt x="1" y="23"/>
                    <a:pt x="1" y="23"/>
                  </a:cubicBezTo>
                  <a:cubicBezTo>
                    <a:pt x="1" y="23"/>
                    <a:pt x="0" y="18"/>
                    <a:pt x="4" y="15"/>
                  </a:cubicBezTo>
                  <a:cubicBezTo>
                    <a:pt x="7" y="13"/>
                    <a:pt x="20" y="5"/>
                    <a:pt x="26" y="1"/>
                  </a:cubicBezTo>
                  <a:cubicBezTo>
                    <a:pt x="28" y="0"/>
                    <a:pt x="30" y="0"/>
                    <a:pt x="30" y="0"/>
                  </a:cubicBezTo>
                  <a:cubicBezTo>
                    <a:pt x="30" y="0"/>
                    <a:pt x="217" y="32"/>
                    <a:pt x="220" y="32"/>
                  </a:cubicBezTo>
                  <a:cubicBezTo>
                    <a:pt x="226" y="33"/>
                    <a:pt x="227" y="34"/>
                    <a:pt x="227" y="34"/>
                  </a:cubicBezTo>
                  <a:close/>
                </a:path>
              </a:pathLst>
            </a:custGeom>
            <a:solidFill>
              <a:srgbClr val="4F6A8C"/>
            </a:solidFill>
            <a:ln w="9525">
              <a:noFill/>
              <a:round/>
              <a:headEnd/>
              <a:tailEnd/>
            </a:ln>
          </p:spPr>
          <p:txBody>
            <a:bodyPr/>
            <a:lstStyle/>
            <a:p>
              <a:endParaRPr lang="en-US"/>
            </a:p>
          </p:txBody>
        </p:sp>
        <p:sp>
          <p:nvSpPr>
            <p:cNvPr id="59469" name="Freeform 24"/>
            <p:cNvSpPr>
              <a:spLocks noChangeAspect="1"/>
            </p:cNvSpPr>
            <p:nvPr/>
          </p:nvSpPr>
          <p:spPr bwMode="auto">
            <a:xfrm>
              <a:off x="3953" y="2052"/>
              <a:ext cx="63" cy="44"/>
            </a:xfrm>
            <a:custGeom>
              <a:avLst/>
              <a:gdLst>
                <a:gd name="T0" fmla="*/ 0 w 40"/>
                <a:gd name="T1" fmla="*/ 49 h 28"/>
                <a:gd name="T2" fmla="*/ 87 w 40"/>
                <a:gd name="T3" fmla="*/ 0 h 28"/>
                <a:gd name="T4" fmla="*/ 99 w 40"/>
                <a:gd name="T5" fmla="*/ 14 h 28"/>
                <a:gd name="T6" fmla="*/ 17 w 40"/>
                <a:gd name="T7" fmla="*/ 69 h 28"/>
                <a:gd name="T8" fmla="*/ 0 w 40"/>
                <a:gd name="T9" fmla="*/ 49 h 28"/>
                <a:gd name="T10" fmla="*/ 0 60000 65536"/>
                <a:gd name="T11" fmla="*/ 0 60000 65536"/>
                <a:gd name="T12" fmla="*/ 0 60000 65536"/>
                <a:gd name="T13" fmla="*/ 0 60000 65536"/>
                <a:gd name="T14" fmla="*/ 0 60000 65536"/>
                <a:gd name="T15" fmla="*/ 0 w 40"/>
                <a:gd name="T16" fmla="*/ 0 h 28"/>
                <a:gd name="T17" fmla="*/ 40 w 40"/>
                <a:gd name="T18" fmla="*/ 28 h 28"/>
              </a:gdLst>
              <a:ahLst/>
              <a:cxnLst>
                <a:cxn ang="T10">
                  <a:pos x="T0" y="T1"/>
                </a:cxn>
                <a:cxn ang="T11">
                  <a:pos x="T2" y="T3"/>
                </a:cxn>
                <a:cxn ang="T12">
                  <a:pos x="T4" y="T5"/>
                </a:cxn>
                <a:cxn ang="T13">
                  <a:pos x="T6" y="T7"/>
                </a:cxn>
                <a:cxn ang="T14">
                  <a:pos x="T8" y="T9"/>
                </a:cxn>
              </a:cxnLst>
              <a:rect l="T15" t="T16" r="T17" b="T18"/>
              <a:pathLst>
                <a:path w="40" h="28">
                  <a:moveTo>
                    <a:pt x="0" y="20"/>
                  </a:moveTo>
                  <a:cubicBezTo>
                    <a:pt x="0" y="20"/>
                    <a:pt x="32" y="2"/>
                    <a:pt x="35" y="0"/>
                  </a:cubicBezTo>
                  <a:cubicBezTo>
                    <a:pt x="39" y="1"/>
                    <a:pt x="40" y="3"/>
                    <a:pt x="40" y="6"/>
                  </a:cubicBezTo>
                  <a:cubicBezTo>
                    <a:pt x="7" y="28"/>
                    <a:pt x="7" y="28"/>
                    <a:pt x="7" y="28"/>
                  </a:cubicBezTo>
                  <a:lnTo>
                    <a:pt x="0" y="20"/>
                  </a:lnTo>
                  <a:close/>
                </a:path>
              </a:pathLst>
            </a:custGeom>
            <a:solidFill>
              <a:srgbClr val="617996"/>
            </a:solidFill>
            <a:ln w="9525">
              <a:noFill/>
              <a:round/>
              <a:headEnd/>
              <a:tailEnd/>
            </a:ln>
          </p:spPr>
          <p:txBody>
            <a:bodyPr/>
            <a:lstStyle/>
            <a:p>
              <a:endParaRPr lang="en-US"/>
            </a:p>
          </p:txBody>
        </p:sp>
        <p:sp>
          <p:nvSpPr>
            <p:cNvPr id="59470" name="Freeform 25"/>
            <p:cNvSpPr>
              <a:spLocks noChangeAspect="1"/>
            </p:cNvSpPr>
            <p:nvPr/>
          </p:nvSpPr>
          <p:spPr bwMode="auto">
            <a:xfrm>
              <a:off x="3653" y="2026"/>
              <a:ext cx="314" cy="329"/>
            </a:xfrm>
            <a:custGeom>
              <a:avLst/>
              <a:gdLst>
                <a:gd name="T0" fmla="*/ 485 w 198"/>
                <a:gd name="T1" fmla="*/ 89 h 207"/>
                <a:gd name="T2" fmla="*/ 16 w 198"/>
                <a:gd name="T3" fmla="*/ 3 h 207"/>
                <a:gd name="T4" fmla="*/ 0 w 198"/>
                <a:gd name="T5" fmla="*/ 13 h 207"/>
                <a:gd name="T6" fmla="*/ 0 w 198"/>
                <a:gd name="T7" fmla="*/ 386 h 207"/>
                <a:gd name="T8" fmla="*/ 16 w 198"/>
                <a:gd name="T9" fmla="*/ 416 h 207"/>
                <a:gd name="T10" fmla="*/ 471 w 198"/>
                <a:gd name="T11" fmla="*/ 515 h 207"/>
                <a:gd name="T12" fmla="*/ 498 w 198"/>
                <a:gd name="T13" fmla="*/ 497 h 207"/>
                <a:gd name="T14" fmla="*/ 495 w 198"/>
                <a:gd name="T15" fmla="*/ 108 h 207"/>
                <a:gd name="T16" fmla="*/ 485 w 198"/>
                <a:gd name="T17" fmla="*/ 89 h 2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8"/>
                <a:gd name="T28" fmla="*/ 0 h 207"/>
                <a:gd name="T29" fmla="*/ 198 w 198"/>
                <a:gd name="T30" fmla="*/ 207 h 2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8" h="207">
                  <a:moveTo>
                    <a:pt x="193" y="35"/>
                  </a:moveTo>
                  <a:cubicBezTo>
                    <a:pt x="95" y="18"/>
                    <a:pt x="14" y="3"/>
                    <a:pt x="6" y="1"/>
                  </a:cubicBezTo>
                  <a:cubicBezTo>
                    <a:pt x="0" y="0"/>
                    <a:pt x="0" y="5"/>
                    <a:pt x="0" y="5"/>
                  </a:cubicBezTo>
                  <a:cubicBezTo>
                    <a:pt x="0" y="5"/>
                    <a:pt x="0" y="143"/>
                    <a:pt x="0" y="153"/>
                  </a:cubicBezTo>
                  <a:cubicBezTo>
                    <a:pt x="0" y="163"/>
                    <a:pt x="1" y="164"/>
                    <a:pt x="6" y="165"/>
                  </a:cubicBezTo>
                  <a:cubicBezTo>
                    <a:pt x="8" y="166"/>
                    <a:pt x="157" y="197"/>
                    <a:pt x="187" y="204"/>
                  </a:cubicBezTo>
                  <a:cubicBezTo>
                    <a:pt x="198" y="207"/>
                    <a:pt x="198" y="201"/>
                    <a:pt x="198" y="197"/>
                  </a:cubicBezTo>
                  <a:cubicBezTo>
                    <a:pt x="198" y="197"/>
                    <a:pt x="197" y="49"/>
                    <a:pt x="197" y="43"/>
                  </a:cubicBezTo>
                  <a:cubicBezTo>
                    <a:pt x="197" y="39"/>
                    <a:pt x="195" y="35"/>
                    <a:pt x="193" y="35"/>
                  </a:cubicBezTo>
                  <a:close/>
                </a:path>
              </a:pathLst>
            </a:custGeom>
            <a:solidFill>
              <a:srgbClr val="84A2B9"/>
            </a:solidFill>
            <a:ln w="9525">
              <a:noFill/>
              <a:round/>
              <a:headEnd/>
              <a:tailEnd/>
            </a:ln>
          </p:spPr>
          <p:txBody>
            <a:bodyPr/>
            <a:lstStyle/>
            <a:p>
              <a:endParaRPr lang="en-US"/>
            </a:p>
          </p:txBody>
        </p:sp>
        <p:sp>
          <p:nvSpPr>
            <p:cNvPr id="59471" name="Freeform 26"/>
            <p:cNvSpPr>
              <a:spLocks noChangeAspect="1"/>
            </p:cNvSpPr>
            <p:nvPr/>
          </p:nvSpPr>
          <p:spPr bwMode="auto">
            <a:xfrm>
              <a:off x="3660" y="2036"/>
              <a:ext cx="297" cy="306"/>
            </a:xfrm>
            <a:custGeom>
              <a:avLst/>
              <a:gdLst>
                <a:gd name="T0" fmla="*/ 456 w 187"/>
                <a:gd name="T1" fmla="*/ 82 h 193"/>
                <a:gd name="T2" fmla="*/ 16 w 187"/>
                <a:gd name="T3" fmla="*/ 3 h 193"/>
                <a:gd name="T4" fmla="*/ 0 w 187"/>
                <a:gd name="T5" fmla="*/ 10 h 193"/>
                <a:gd name="T6" fmla="*/ 0 w 187"/>
                <a:gd name="T7" fmla="*/ 357 h 193"/>
                <a:gd name="T8" fmla="*/ 16 w 187"/>
                <a:gd name="T9" fmla="*/ 385 h 193"/>
                <a:gd name="T10" fmla="*/ 446 w 187"/>
                <a:gd name="T11" fmla="*/ 480 h 193"/>
                <a:gd name="T12" fmla="*/ 469 w 187"/>
                <a:gd name="T13" fmla="*/ 463 h 193"/>
                <a:gd name="T14" fmla="*/ 467 w 187"/>
                <a:gd name="T15" fmla="*/ 100 h 193"/>
                <a:gd name="T16" fmla="*/ 456 w 187"/>
                <a:gd name="T17" fmla="*/ 82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7"/>
                <a:gd name="T28" fmla="*/ 0 h 193"/>
                <a:gd name="T29" fmla="*/ 187 w 187"/>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7" h="193">
                  <a:moveTo>
                    <a:pt x="181" y="33"/>
                  </a:moveTo>
                  <a:cubicBezTo>
                    <a:pt x="90" y="16"/>
                    <a:pt x="14" y="2"/>
                    <a:pt x="6" y="1"/>
                  </a:cubicBezTo>
                  <a:cubicBezTo>
                    <a:pt x="0" y="0"/>
                    <a:pt x="0" y="4"/>
                    <a:pt x="0" y="4"/>
                  </a:cubicBezTo>
                  <a:cubicBezTo>
                    <a:pt x="0" y="4"/>
                    <a:pt x="0" y="132"/>
                    <a:pt x="0" y="142"/>
                  </a:cubicBezTo>
                  <a:cubicBezTo>
                    <a:pt x="0" y="152"/>
                    <a:pt x="1" y="152"/>
                    <a:pt x="6" y="153"/>
                  </a:cubicBezTo>
                  <a:cubicBezTo>
                    <a:pt x="8" y="154"/>
                    <a:pt x="149" y="184"/>
                    <a:pt x="177" y="191"/>
                  </a:cubicBezTo>
                  <a:cubicBezTo>
                    <a:pt x="187" y="193"/>
                    <a:pt x="185" y="186"/>
                    <a:pt x="186" y="184"/>
                  </a:cubicBezTo>
                  <a:cubicBezTo>
                    <a:pt x="186" y="184"/>
                    <a:pt x="185" y="46"/>
                    <a:pt x="185" y="40"/>
                  </a:cubicBezTo>
                  <a:cubicBezTo>
                    <a:pt x="185" y="36"/>
                    <a:pt x="185" y="33"/>
                    <a:pt x="181" y="33"/>
                  </a:cubicBezTo>
                  <a:close/>
                </a:path>
              </a:pathLst>
            </a:custGeom>
            <a:solidFill>
              <a:srgbClr val="617996"/>
            </a:solidFill>
            <a:ln w="9525">
              <a:noFill/>
              <a:round/>
              <a:headEnd/>
              <a:tailEnd/>
            </a:ln>
          </p:spPr>
          <p:txBody>
            <a:bodyPr/>
            <a:lstStyle/>
            <a:p>
              <a:endParaRPr lang="en-US"/>
            </a:p>
          </p:txBody>
        </p:sp>
        <p:sp>
          <p:nvSpPr>
            <p:cNvPr id="59472" name="Freeform 27"/>
            <p:cNvSpPr>
              <a:spLocks noChangeAspect="1" noEditPoints="1"/>
            </p:cNvSpPr>
            <p:nvPr/>
          </p:nvSpPr>
          <p:spPr bwMode="auto">
            <a:xfrm>
              <a:off x="3668" y="2117"/>
              <a:ext cx="286" cy="166"/>
            </a:xfrm>
            <a:custGeom>
              <a:avLst/>
              <a:gdLst>
                <a:gd name="T0" fmla="*/ 222 w 180"/>
                <a:gd name="T1" fmla="*/ 55 h 105"/>
                <a:gd name="T2" fmla="*/ 159 w 180"/>
                <a:gd name="T3" fmla="*/ 98 h 105"/>
                <a:gd name="T4" fmla="*/ 222 w 180"/>
                <a:gd name="T5" fmla="*/ 172 h 105"/>
                <a:gd name="T6" fmla="*/ 280 w 180"/>
                <a:gd name="T7" fmla="*/ 122 h 105"/>
                <a:gd name="T8" fmla="*/ 222 w 180"/>
                <a:gd name="T9" fmla="*/ 55 h 105"/>
                <a:gd name="T10" fmla="*/ 454 w 180"/>
                <a:gd name="T11" fmla="*/ 155 h 105"/>
                <a:gd name="T12" fmla="*/ 408 w 180"/>
                <a:gd name="T13" fmla="*/ 112 h 105"/>
                <a:gd name="T14" fmla="*/ 408 w 180"/>
                <a:gd name="T15" fmla="*/ 130 h 105"/>
                <a:gd name="T16" fmla="*/ 297 w 180"/>
                <a:gd name="T17" fmla="*/ 108 h 105"/>
                <a:gd name="T18" fmla="*/ 297 w 180"/>
                <a:gd name="T19" fmla="*/ 141 h 105"/>
                <a:gd name="T20" fmla="*/ 408 w 180"/>
                <a:gd name="T21" fmla="*/ 164 h 105"/>
                <a:gd name="T22" fmla="*/ 408 w 180"/>
                <a:gd name="T23" fmla="*/ 177 h 105"/>
                <a:gd name="T24" fmla="*/ 454 w 180"/>
                <a:gd name="T25" fmla="*/ 155 h 105"/>
                <a:gd name="T26" fmla="*/ 70 w 180"/>
                <a:gd name="T27" fmla="*/ 43 h 105"/>
                <a:gd name="T28" fmla="*/ 0 w 180"/>
                <a:gd name="T29" fmla="*/ 27 h 105"/>
                <a:gd name="T30" fmla="*/ 0 w 180"/>
                <a:gd name="T31" fmla="*/ 108 h 105"/>
                <a:gd name="T32" fmla="*/ 70 w 180"/>
                <a:gd name="T33" fmla="*/ 122 h 105"/>
                <a:gd name="T34" fmla="*/ 70 w 180"/>
                <a:gd name="T35" fmla="*/ 160 h 105"/>
                <a:gd name="T36" fmla="*/ 154 w 180"/>
                <a:gd name="T37" fmla="*/ 98 h 105"/>
                <a:gd name="T38" fmla="*/ 70 w 180"/>
                <a:gd name="T39" fmla="*/ 0 h 105"/>
                <a:gd name="T40" fmla="*/ 70 w 180"/>
                <a:gd name="T41" fmla="*/ 43 h 105"/>
                <a:gd name="T42" fmla="*/ 377 w 180"/>
                <a:gd name="T43" fmla="*/ 242 h 105"/>
                <a:gd name="T44" fmla="*/ 365 w 180"/>
                <a:gd name="T45" fmla="*/ 255 h 105"/>
                <a:gd name="T46" fmla="*/ 424 w 180"/>
                <a:gd name="T47" fmla="*/ 262 h 105"/>
                <a:gd name="T48" fmla="*/ 399 w 180"/>
                <a:gd name="T49" fmla="*/ 206 h 105"/>
                <a:gd name="T50" fmla="*/ 391 w 180"/>
                <a:gd name="T51" fmla="*/ 218 h 105"/>
                <a:gd name="T52" fmla="*/ 297 w 180"/>
                <a:gd name="T53" fmla="*/ 141 h 105"/>
                <a:gd name="T54" fmla="*/ 278 w 180"/>
                <a:gd name="T55" fmla="*/ 171 h 105"/>
                <a:gd name="T56" fmla="*/ 377 w 180"/>
                <a:gd name="T57" fmla="*/ 242 h 105"/>
                <a:gd name="T58" fmla="*/ 399 w 180"/>
                <a:gd name="T59" fmla="*/ 87 h 105"/>
                <a:gd name="T60" fmla="*/ 424 w 180"/>
                <a:gd name="T61" fmla="*/ 40 h 105"/>
                <a:gd name="T62" fmla="*/ 365 w 180"/>
                <a:gd name="T63" fmla="*/ 22 h 105"/>
                <a:gd name="T64" fmla="*/ 377 w 180"/>
                <a:gd name="T65" fmla="*/ 38 h 105"/>
                <a:gd name="T66" fmla="*/ 278 w 180"/>
                <a:gd name="T67" fmla="*/ 74 h 105"/>
                <a:gd name="T68" fmla="*/ 297 w 180"/>
                <a:gd name="T69" fmla="*/ 108 h 105"/>
                <a:gd name="T70" fmla="*/ 391 w 180"/>
                <a:gd name="T71" fmla="*/ 70 h 105"/>
                <a:gd name="T72" fmla="*/ 399 w 180"/>
                <a:gd name="T73" fmla="*/ 87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0"/>
                <a:gd name="T112" fmla="*/ 0 h 105"/>
                <a:gd name="T113" fmla="*/ 180 w 180"/>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0" h="105">
                  <a:moveTo>
                    <a:pt x="88" y="22"/>
                  </a:moveTo>
                  <a:cubicBezTo>
                    <a:pt x="75" y="19"/>
                    <a:pt x="63" y="28"/>
                    <a:pt x="63" y="39"/>
                  </a:cubicBezTo>
                  <a:cubicBezTo>
                    <a:pt x="63" y="53"/>
                    <a:pt x="75" y="66"/>
                    <a:pt x="88" y="69"/>
                  </a:cubicBezTo>
                  <a:cubicBezTo>
                    <a:pt x="100" y="72"/>
                    <a:pt x="111" y="63"/>
                    <a:pt x="111" y="49"/>
                  </a:cubicBezTo>
                  <a:cubicBezTo>
                    <a:pt x="111" y="38"/>
                    <a:pt x="100" y="24"/>
                    <a:pt x="88" y="22"/>
                  </a:cubicBezTo>
                  <a:close/>
                  <a:moveTo>
                    <a:pt x="180" y="62"/>
                  </a:moveTo>
                  <a:cubicBezTo>
                    <a:pt x="162" y="45"/>
                    <a:pt x="162" y="45"/>
                    <a:pt x="162" y="45"/>
                  </a:cubicBezTo>
                  <a:cubicBezTo>
                    <a:pt x="162" y="52"/>
                    <a:pt x="162" y="52"/>
                    <a:pt x="162" y="52"/>
                  </a:cubicBezTo>
                  <a:cubicBezTo>
                    <a:pt x="118" y="43"/>
                    <a:pt x="118" y="43"/>
                    <a:pt x="118" y="43"/>
                  </a:cubicBezTo>
                  <a:cubicBezTo>
                    <a:pt x="118" y="56"/>
                    <a:pt x="118" y="56"/>
                    <a:pt x="118" y="56"/>
                  </a:cubicBezTo>
                  <a:cubicBezTo>
                    <a:pt x="162" y="66"/>
                    <a:pt x="162" y="66"/>
                    <a:pt x="162" y="66"/>
                  </a:cubicBezTo>
                  <a:cubicBezTo>
                    <a:pt x="162" y="71"/>
                    <a:pt x="162" y="71"/>
                    <a:pt x="162" y="71"/>
                  </a:cubicBezTo>
                  <a:lnTo>
                    <a:pt x="180" y="62"/>
                  </a:lnTo>
                  <a:close/>
                  <a:moveTo>
                    <a:pt x="28" y="17"/>
                  </a:moveTo>
                  <a:cubicBezTo>
                    <a:pt x="0" y="11"/>
                    <a:pt x="0" y="11"/>
                    <a:pt x="0" y="11"/>
                  </a:cubicBezTo>
                  <a:cubicBezTo>
                    <a:pt x="0" y="43"/>
                    <a:pt x="0" y="43"/>
                    <a:pt x="0" y="43"/>
                  </a:cubicBezTo>
                  <a:cubicBezTo>
                    <a:pt x="28" y="49"/>
                    <a:pt x="28" y="49"/>
                    <a:pt x="28" y="49"/>
                  </a:cubicBezTo>
                  <a:cubicBezTo>
                    <a:pt x="28" y="64"/>
                    <a:pt x="28" y="64"/>
                    <a:pt x="28" y="64"/>
                  </a:cubicBezTo>
                  <a:cubicBezTo>
                    <a:pt x="61" y="39"/>
                    <a:pt x="61" y="39"/>
                    <a:pt x="61" y="39"/>
                  </a:cubicBezTo>
                  <a:cubicBezTo>
                    <a:pt x="28" y="0"/>
                    <a:pt x="28" y="0"/>
                    <a:pt x="28" y="0"/>
                  </a:cubicBezTo>
                  <a:lnTo>
                    <a:pt x="28" y="17"/>
                  </a:lnTo>
                  <a:close/>
                  <a:moveTo>
                    <a:pt x="149" y="97"/>
                  </a:moveTo>
                  <a:cubicBezTo>
                    <a:pt x="145" y="102"/>
                    <a:pt x="145" y="102"/>
                    <a:pt x="145" y="102"/>
                  </a:cubicBezTo>
                  <a:cubicBezTo>
                    <a:pt x="168" y="105"/>
                    <a:pt x="168" y="105"/>
                    <a:pt x="168" y="105"/>
                  </a:cubicBezTo>
                  <a:cubicBezTo>
                    <a:pt x="158" y="82"/>
                    <a:pt x="158" y="82"/>
                    <a:pt x="158" y="82"/>
                  </a:cubicBezTo>
                  <a:cubicBezTo>
                    <a:pt x="155" y="87"/>
                    <a:pt x="155" y="87"/>
                    <a:pt x="155" y="87"/>
                  </a:cubicBezTo>
                  <a:cubicBezTo>
                    <a:pt x="118" y="56"/>
                    <a:pt x="118" y="56"/>
                    <a:pt x="118" y="56"/>
                  </a:cubicBezTo>
                  <a:cubicBezTo>
                    <a:pt x="110" y="68"/>
                    <a:pt x="110" y="68"/>
                    <a:pt x="110" y="68"/>
                  </a:cubicBezTo>
                  <a:lnTo>
                    <a:pt x="149" y="97"/>
                  </a:lnTo>
                  <a:close/>
                  <a:moveTo>
                    <a:pt x="158" y="35"/>
                  </a:moveTo>
                  <a:cubicBezTo>
                    <a:pt x="168" y="16"/>
                    <a:pt x="168" y="16"/>
                    <a:pt x="168" y="16"/>
                  </a:cubicBezTo>
                  <a:cubicBezTo>
                    <a:pt x="145" y="9"/>
                    <a:pt x="145" y="9"/>
                    <a:pt x="145" y="9"/>
                  </a:cubicBezTo>
                  <a:cubicBezTo>
                    <a:pt x="149" y="15"/>
                    <a:pt x="149" y="15"/>
                    <a:pt x="149" y="15"/>
                  </a:cubicBezTo>
                  <a:cubicBezTo>
                    <a:pt x="110" y="30"/>
                    <a:pt x="110" y="30"/>
                    <a:pt x="110" y="30"/>
                  </a:cubicBezTo>
                  <a:cubicBezTo>
                    <a:pt x="118" y="43"/>
                    <a:pt x="118" y="43"/>
                    <a:pt x="118" y="43"/>
                  </a:cubicBezTo>
                  <a:cubicBezTo>
                    <a:pt x="155" y="28"/>
                    <a:pt x="155" y="28"/>
                    <a:pt x="155" y="28"/>
                  </a:cubicBezTo>
                  <a:lnTo>
                    <a:pt x="158" y="35"/>
                  </a:lnTo>
                  <a:close/>
                </a:path>
              </a:pathLst>
            </a:custGeom>
            <a:solidFill>
              <a:srgbClr val="26446C"/>
            </a:solidFill>
            <a:ln w="9525">
              <a:noFill/>
              <a:round/>
              <a:headEnd/>
              <a:tailEnd/>
            </a:ln>
          </p:spPr>
          <p:txBody>
            <a:bodyPr/>
            <a:lstStyle/>
            <a:p>
              <a:endParaRPr lang="en-US"/>
            </a:p>
          </p:txBody>
        </p:sp>
        <p:sp>
          <p:nvSpPr>
            <p:cNvPr id="59473" name="Freeform 28"/>
            <p:cNvSpPr>
              <a:spLocks noChangeAspect="1" noEditPoints="1"/>
            </p:cNvSpPr>
            <p:nvPr/>
          </p:nvSpPr>
          <p:spPr bwMode="auto">
            <a:xfrm>
              <a:off x="3667" y="2112"/>
              <a:ext cx="286" cy="167"/>
            </a:xfrm>
            <a:custGeom>
              <a:avLst/>
              <a:gdLst>
                <a:gd name="T0" fmla="*/ 222 w 180"/>
                <a:gd name="T1" fmla="*/ 56 h 105"/>
                <a:gd name="T2" fmla="*/ 159 w 180"/>
                <a:gd name="T3" fmla="*/ 102 h 105"/>
                <a:gd name="T4" fmla="*/ 222 w 180"/>
                <a:gd name="T5" fmla="*/ 177 h 105"/>
                <a:gd name="T6" fmla="*/ 280 w 180"/>
                <a:gd name="T7" fmla="*/ 127 h 105"/>
                <a:gd name="T8" fmla="*/ 222 w 180"/>
                <a:gd name="T9" fmla="*/ 56 h 105"/>
                <a:gd name="T10" fmla="*/ 454 w 180"/>
                <a:gd name="T11" fmla="*/ 157 h 105"/>
                <a:gd name="T12" fmla="*/ 408 w 180"/>
                <a:gd name="T13" fmla="*/ 115 h 105"/>
                <a:gd name="T14" fmla="*/ 408 w 180"/>
                <a:gd name="T15" fmla="*/ 134 h 105"/>
                <a:gd name="T16" fmla="*/ 297 w 180"/>
                <a:gd name="T17" fmla="*/ 108 h 105"/>
                <a:gd name="T18" fmla="*/ 297 w 180"/>
                <a:gd name="T19" fmla="*/ 145 h 105"/>
                <a:gd name="T20" fmla="*/ 408 w 180"/>
                <a:gd name="T21" fmla="*/ 167 h 105"/>
                <a:gd name="T22" fmla="*/ 408 w 180"/>
                <a:gd name="T23" fmla="*/ 183 h 105"/>
                <a:gd name="T24" fmla="*/ 454 w 180"/>
                <a:gd name="T25" fmla="*/ 157 h 105"/>
                <a:gd name="T26" fmla="*/ 70 w 180"/>
                <a:gd name="T27" fmla="*/ 43 h 105"/>
                <a:gd name="T28" fmla="*/ 0 w 180"/>
                <a:gd name="T29" fmla="*/ 27 h 105"/>
                <a:gd name="T30" fmla="*/ 0 w 180"/>
                <a:gd name="T31" fmla="*/ 111 h 105"/>
                <a:gd name="T32" fmla="*/ 70 w 180"/>
                <a:gd name="T33" fmla="*/ 124 h 105"/>
                <a:gd name="T34" fmla="*/ 70 w 180"/>
                <a:gd name="T35" fmla="*/ 164 h 105"/>
                <a:gd name="T36" fmla="*/ 154 w 180"/>
                <a:gd name="T37" fmla="*/ 99 h 105"/>
                <a:gd name="T38" fmla="*/ 70 w 180"/>
                <a:gd name="T39" fmla="*/ 0 h 105"/>
                <a:gd name="T40" fmla="*/ 70 w 180"/>
                <a:gd name="T41" fmla="*/ 43 h 105"/>
                <a:gd name="T42" fmla="*/ 377 w 180"/>
                <a:gd name="T43" fmla="*/ 245 h 105"/>
                <a:gd name="T44" fmla="*/ 365 w 180"/>
                <a:gd name="T45" fmla="*/ 258 h 105"/>
                <a:gd name="T46" fmla="*/ 424 w 180"/>
                <a:gd name="T47" fmla="*/ 266 h 105"/>
                <a:gd name="T48" fmla="*/ 399 w 180"/>
                <a:gd name="T49" fmla="*/ 207 h 105"/>
                <a:gd name="T50" fmla="*/ 391 w 180"/>
                <a:gd name="T51" fmla="*/ 219 h 105"/>
                <a:gd name="T52" fmla="*/ 297 w 180"/>
                <a:gd name="T53" fmla="*/ 145 h 105"/>
                <a:gd name="T54" fmla="*/ 278 w 180"/>
                <a:gd name="T55" fmla="*/ 172 h 105"/>
                <a:gd name="T56" fmla="*/ 377 w 180"/>
                <a:gd name="T57" fmla="*/ 245 h 105"/>
                <a:gd name="T58" fmla="*/ 399 w 180"/>
                <a:gd name="T59" fmla="*/ 89 h 105"/>
                <a:gd name="T60" fmla="*/ 424 w 180"/>
                <a:gd name="T61" fmla="*/ 40 h 105"/>
                <a:gd name="T62" fmla="*/ 365 w 180"/>
                <a:gd name="T63" fmla="*/ 22 h 105"/>
                <a:gd name="T64" fmla="*/ 377 w 180"/>
                <a:gd name="T65" fmla="*/ 40 h 105"/>
                <a:gd name="T66" fmla="*/ 278 w 180"/>
                <a:gd name="T67" fmla="*/ 78 h 105"/>
                <a:gd name="T68" fmla="*/ 297 w 180"/>
                <a:gd name="T69" fmla="*/ 108 h 105"/>
                <a:gd name="T70" fmla="*/ 391 w 180"/>
                <a:gd name="T71" fmla="*/ 72 h 105"/>
                <a:gd name="T72" fmla="*/ 399 w 180"/>
                <a:gd name="T73" fmla="*/ 89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0"/>
                <a:gd name="T112" fmla="*/ 0 h 105"/>
                <a:gd name="T113" fmla="*/ 180 w 180"/>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0" h="105">
                  <a:moveTo>
                    <a:pt x="88" y="22"/>
                  </a:moveTo>
                  <a:cubicBezTo>
                    <a:pt x="75" y="19"/>
                    <a:pt x="63" y="28"/>
                    <a:pt x="63" y="40"/>
                  </a:cubicBezTo>
                  <a:cubicBezTo>
                    <a:pt x="63" y="53"/>
                    <a:pt x="75" y="67"/>
                    <a:pt x="88" y="70"/>
                  </a:cubicBezTo>
                  <a:cubicBezTo>
                    <a:pt x="100" y="72"/>
                    <a:pt x="111" y="63"/>
                    <a:pt x="111" y="50"/>
                  </a:cubicBezTo>
                  <a:cubicBezTo>
                    <a:pt x="111" y="38"/>
                    <a:pt x="100" y="25"/>
                    <a:pt x="88" y="22"/>
                  </a:cubicBezTo>
                  <a:close/>
                  <a:moveTo>
                    <a:pt x="180" y="62"/>
                  </a:moveTo>
                  <a:cubicBezTo>
                    <a:pt x="162" y="45"/>
                    <a:pt x="162" y="45"/>
                    <a:pt x="162" y="45"/>
                  </a:cubicBezTo>
                  <a:cubicBezTo>
                    <a:pt x="162" y="53"/>
                    <a:pt x="162" y="53"/>
                    <a:pt x="162" y="53"/>
                  </a:cubicBezTo>
                  <a:cubicBezTo>
                    <a:pt x="118" y="43"/>
                    <a:pt x="118" y="43"/>
                    <a:pt x="118" y="43"/>
                  </a:cubicBezTo>
                  <a:cubicBezTo>
                    <a:pt x="118" y="57"/>
                    <a:pt x="118" y="57"/>
                    <a:pt x="118" y="57"/>
                  </a:cubicBezTo>
                  <a:cubicBezTo>
                    <a:pt x="162" y="66"/>
                    <a:pt x="162" y="66"/>
                    <a:pt x="162" y="66"/>
                  </a:cubicBezTo>
                  <a:cubicBezTo>
                    <a:pt x="162" y="72"/>
                    <a:pt x="162" y="72"/>
                    <a:pt x="162" y="72"/>
                  </a:cubicBezTo>
                  <a:lnTo>
                    <a:pt x="180" y="62"/>
                  </a:lnTo>
                  <a:close/>
                  <a:moveTo>
                    <a:pt x="28" y="17"/>
                  </a:moveTo>
                  <a:cubicBezTo>
                    <a:pt x="0" y="11"/>
                    <a:pt x="0" y="11"/>
                    <a:pt x="0" y="11"/>
                  </a:cubicBezTo>
                  <a:cubicBezTo>
                    <a:pt x="0" y="44"/>
                    <a:pt x="0" y="44"/>
                    <a:pt x="0" y="44"/>
                  </a:cubicBezTo>
                  <a:cubicBezTo>
                    <a:pt x="28" y="49"/>
                    <a:pt x="28" y="49"/>
                    <a:pt x="28" y="49"/>
                  </a:cubicBezTo>
                  <a:cubicBezTo>
                    <a:pt x="28" y="65"/>
                    <a:pt x="28" y="65"/>
                    <a:pt x="28" y="65"/>
                  </a:cubicBezTo>
                  <a:cubicBezTo>
                    <a:pt x="61" y="39"/>
                    <a:pt x="61" y="39"/>
                    <a:pt x="61" y="39"/>
                  </a:cubicBezTo>
                  <a:cubicBezTo>
                    <a:pt x="28" y="0"/>
                    <a:pt x="28" y="0"/>
                    <a:pt x="28" y="0"/>
                  </a:cubicBezTo>
                  <a:lnTo>
                    <a:pt x="28" y="17"/>
                  </a:lnTo>
                  <a:close/>
                  <a:moveTo>
                    <a:pt x="149" y="97"/>
                  </a:moveTo>
                  <a:cubicBezTo>
                    <a:pt x="145" y="102"/>
                    <a:pt x="145" y="102"/>
                    <a:pt x="145" y="102"/>
                  </a:cubicBezTo>
                  <a:cubicBezTo>
                    <a:pt x="168" y="105"/>
                    <a:pt x="168" y="105"/>
                    <a:pt x="168" y="105"/>
                  </a:cubicBezTo>
                  <a:cubicBezTo>
                    <a:pt x="158" y="82"/>
                    <a:pt x="158" y="82"/>
                    <a:pt x="158" y="82"/>
                  </a:cubicBezTo>
                  <a:cubicBezTo>
                    <a:pt x="155" y="87"/>
                    <a:pt x="155" y="87"/>
                    <a:pt x="155" y="87"/>
                  </a:cubicBezTo>
                  <a:cubicBezTo>
                    <a:pt x="118" y="57"/>
                    <a:pt x="118" y="57"/>
                    <a:pt x="118" y="57"/>
                  </a:cubicBezTo>
                  <a:cubicBezTo>
                    <a:pt x="110" y="68"/>
                    <a:pt x="110" y="68"/>
                    <a:pt x="110" y="68"/>
                  </a:cubicBezTo>
                  <a:lnTo>
                    <a:pt x="149" y="97"/>
                  </a:lnTo>
                  <a:close/>
                  <a:moveTo>
                    <a:pt x="158" y="35"/>
                  </a:moveTo>
                  <a:cubicBezTo>
                    <a:pt x="168" y="16"/>
                    <a:pt x="168" y="16"/>
                    <a:pt x="168" y="16"/>
                  </a:cubicBezTo>
                  <a:cubicBezTo>
                    <a:pt x="145" y="9"/>
                    <a:pt x="145" y="9"/>
                    <a:pt x="145" y="9"/>
                  </a:cubicBezTo>
                  <a:cubicBezTo>
                    <a:pt x="149" y="16"/>
                    <a:pt x="149" y="16"/>
                    <a:pt x="149" y="16"/>
                  </a:cubicBezTo>
                  <a:cubicBezTo>
                    <a:pt x="110" y="31"/>
                    <a:pt x="110" y="31"/>
                    <a:pt x="110" y="31"/>
                  </a:cubicBezTo>
                  <a:cubicBezTo>
                    <a:pt x="118" y="43"/>
                    <a:pt x="118" y="43"/>
                    <a:pt x="118" y="43"/>
                  </a:cubicBezTo>
                  <a:cubicBezTo>
                    <a:pt x="155" y="28"/>
                    <a:pt x="155" y="28"/>
                    <a:pt x="155" y="28"/>
                  </a:cubicBezTo>
                  <a:lnTo>
                    <a:pt x="158" y="35"/>
                  </a:lnTo>
                  <a:close/>
                </a:path>
              </a:pathLst>
            </a:custGeom>
            <a:solidFill>
              <a:srgbClr val="FFFFFF"/>
            </a:solidFill>
            <a:ln w="9525">
              <a:noFill/>
              <a:round/>
              <a:headEnd/>
              <a:tailEnd/>
            </a:ln>
          </p:spPr>
          <p:txBody>
            <a:bodyPr/>
            <a:lstStyle/>
            <a:p>
              <a:endParaRPr lang="en-US"/>
            </a:p>
          </p:txBody>
        </p:sp>
        <p:sp>
          <p:nvSpPr>
            <p:cNvPr id="59474" name="Freeform 29"/>
            <p:cNvSpPr>
              <a:spLocks noChangeAspect="1" noEditPoints="1"/>
            </p:cNvSpPr>
            <p:nvPr/>
          </p:nvSpPr>
          <p:spPr bwMode="auto">
            <a:xfrm>
              <a:off x="3659" y="2034"/>
              <a:ext cx="298" cy="306"/>
            </a:xfrm>
            <a:custGeom>
              <a:avLst/>
              <a:gdLst>
                <a:gd name="T0" fmla="*/ 5 w 188"/>
                <a:gd name="T1" fmla="*/ 5 h 193"/>
                <a:gd name="T2" fmla="*/ 0 w 188"/>
                <a:gd name="T3" fmla="*/ 13 h 193"/>
                <a:gd name="T4" fmla="*/ 0 w 188"/>
                <a:gd name="T5" fmla="*/ 360 h 193"/>
                <a:gd name="T6" fmla="*/ 16 w 188"/>
                <a:gd name="T7" fmla="*/ 390 h 193"/>
                <a:gd name="T8" fmla="*/ 159 w 188"/>
                <a:gd name="T9" fmla="*/ 420 h 193"/>
                <a:gd name="T10" fmla="*/ 447 w 188"/>
                <a:gd name="T11" fmla="*/ 482 h 193"/>
                <a:gd name="T12" fmla="*/ 464 w 188"/>
                <a:gd name="T13" fmla="*/ 482 h 193"/>
                <a:gd name="T14" fmla="*/ 472 w 188"/>
                <a:gd name="T15" fmla="*/ 465 h 193"/>
                <a:gd name="T16" fmla="*/ 469 w 188"/>
                <a:gd name="T17" fmla="*/ 103 h 193"/>
                <a:gd name="T18" fmla="*/ 460 w 188"/>
                <a:gd name="T19" fmla="*/ 82 h 193"/>
                <a:gd name="T20" fmla="*/ 460 w 188"/>
                <a:gd name="T21" fmla="*/ 82 h 193"/>
                <a:gd name="T22" fmla="*/ 17 w 188"/>
                <a:gd name="T23" fmla="*/ 3 h 193"/>
                <a:gd name="T24" fmla="*/ 5 w 188"/>
                <a:gd name="T25" fmla="*/ 5 h 193"/>
                <a:gd name="T26" fmla="*/ 447 w 188"/>
                <a:gd name="T27" fmla="*/ 480 h 193"/>
                <a:gd name="T28" fmla="*/ 159 w 188"/>
                <a:gd name="T29" fmla="*/ 417 h 193"/>
                <a:gd name="T30" fmla="*/ 17 w 188"/>
                <a:gd name="T31" fmla="*/ 387 h 193"/>
                <a:gd name="T32" fmla="*/ 5 w 188"/>
                <a:gd name="T33" fmla="*/ 360 h 193"/>
                <a:gd name="T34" fmla="*/ 5 w 188"/>
                <a:gd name="T35" fmla="*/ 13 h 193"/>
                <a:gd name="T36" fmla="*/ 8 w 188"/>
                <a:gd name="T37" fmla="*/ 8 h 193"/>
                <a:gd name="T38" fmla="*/ 17 w 188"/>
                <a:gd name="T39" fmla="*/ 5 h 193"/>
                <a:gd name="T40" fmla="*/ 457 w 188"/>
                <a:gd name="T41" fmla="*/ 86 h 193"/>
                <a:gd name="T42" fmla="*/ 468 w 188"/>
                <a:gd name="T43" fmla="*/ 103 h 193"/>
                <a:gd name="T44" fmla="*/ 468 w 188"/>
                <a:gd name="T45" fmla="*/ 465 h 193"/>
                <a:gd name="T46" fmla="*/ 463 w 188"/>
                <a:gd name="T47" fmla="*/ 480 h 193"/>
                <a:gd name="T48" fmla="*/ 447 w 188"/>
                <a:gd name="T49" fmla="*/ 480 h 19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8"/>
                <a:gd name="T76" fmla="*/ 0 h 193"/>
                <a:gd name="T77" fmla="*/ 188 w 188"/>
                <a:gd name="T78" fmla="*/ 193 h 19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8" h="193">
                  <a:moveTo>
                    <a:pt x="2" y="2"/>
                  </a:moveTo>
                  <a:cubicBezTo>
                    <a:pt x="1" y="3"/>
                    <a:pt x="0" y="5"/>
                    <a:pt x="0" y="5"/>
                  </a:cubicBezTo>
                  <a:cubicBezTo>
                    <a:pt x="0" y="5"/>
                    <a:pt x="0" y="143"/>
                    <a:pt x="0" y="143"/>
                  </a:cubicBezTo>
                  <a:cubicBezTo>
                    <a:pt x="0" y="153"/>
                    <a:pt x="2" y="153"/>
                    <a:pt x="6" y="155"/>
                  </a:cubicBezTo>
                  <a:cubicBezTo>
                    <a:pt x="8" y="155"/>
                    <a:pt x="29" y="160"/>
                    <a:pt x="63" y="167"/>
                  </a:cubicBezTo>
                  <a:cubicBezTo>
                    <a:pt x="178" y="192"/>
                    <a:pt x="178" y="192"/>
                    <a:pt x="178" y="192"/>
                  </a:cubicBezTo>
                  <a:cubicBezTo>
                    <a:pt x="180" y="193"/>
                    <a:pt x="183" y="193"/>
                    <a:pt x="185" y="192"/>
                  </a:cubicBezTo>
                  <a:cubicBezTo>
                    <a:pt x="188" y="190"/>
                    <a:pt x="188" y="185"/>
                    <a:pt x="188" y="185"/>
                  </a:cubicBezTo>
                  <a:cubicBezTo>
                    <a:pt x="188" y="185"/>
                    <a:pt x="187" y="41"/>
                    <a:pt x="187" y="41"/>
                  </a:cubicBezTo>
                  <a:cubicBezTo>
                    <a:pt x="187" y="37"/>
                    <a:pt x="187" y="34"/>
                    <a:pt x="183" y="33"/>
                  </a:cubicBezTo>
                  <a:cubicBezTo>
                    <a:pt x="183" y="33"/>
                    <a:pt x="183" y="33"/>
                    <a:pt x="183" y="33"/>
                  </a:cubicBezTo>
                  <a:cubicBezTo>
                    <a:pt x="7" y="1"/>
                    <a:pt x="7" y="1"/>
                    <a:pt x="7" y="1"/>
                  </a:cubicBezTo>
                  <a:cubicBezTo>
                    <a:pt x="5" y="0"/>
                    <a:pt x="3" y="1"/>
                    <a:pt x="2" y="2"/>
                  </a:cubicBezTo>
                  <a:close/>
                  <a:moveTo>
                    <a:pt x="178" y="191"/>
                  </a:moveTo>
                  <a:cubicBezTo>
                    <a:pt x="178" y="191"/>
                    <a:pt x="63" y="166"/>
                    <a:pt x="63" y="166"/>
                  </a:cubicBezTo>
                  <a:cubicBezTo>
                    <a:pt x="34" y="160"/>
                    <a:pt x="8" y="154"/>
                    <a:pt x="7" y="154"/>
                  </a:cubicBezTo>
                  <a:cubicBezTo>
                    <a:pt x="3" y="152"/>
                    <a:pt x="2" y="152"/>
                    <a:pt x="2" y="143"/>
                  </a:cubicBezTo>
                  <a:cubicBezTo>
                    <a:pt x="2" y="5"/>
                    <a:pt x="2" y="5"/>
                    <a:pt x="2" y="5"/>
                  </a:cubicBezTo>
                  <a:cubicBezTo>
                    <a:pt x="2" y="5"/>
                    <a:pt x="2" y="4"/>
                    <a:pt x="3" y="3"/>
                  </a:cubicBezTo>
                  <a:cubicBezTo>
                    <a:pt x="4" y="2"/>
                    <a:pt x="5" y="2"/>
                    <a:pt x="7" y="2"/>
                  </a:cubicBezTo>
                  <a:cubicBezTo>
                    <a:pt x="182" y="34"/>
                    <a:pt x="182" y="34"/>
                    <a:pt x="182" y="34"/>
                  </a:cubicBezTo>
                  <a:cubicBezTo>
                    <a:pt x="185" y="35"/>
                    <a:pt x="186" y="37"/>
                    <a:pt x="186" y="41"/>
                  </a:cubicBezTo>
                  <a:cubicBezTo>
                    <a:pt x="186" y="185"/>
                    <a:pt x="186" y="185"/>
                    <a:pt x="186" y="185"/>
                  </a:cubicBezTo>
                  <a:cubicBezTo>
                    <a:pt x="186" y="185"/>
                    <a:pt x="186" y="189"/>
                    <a:pt x="184" y="191"/>
                  </a:cubicBezTo>
                  <a:cubicBezTo>
                    <a:pt x="183" y="192"/>
                    <a:pt x="180" y="191"/>
                    <a:pt x="178" y="191"/>
                  </a:cubicBezTo>
                  <a:close/>
                </a:path>
              </a:pathLst>
            </a:custGeom>
            <a:solidFill>
              <a:srgbClr val="26446C"/>
            </a:solidFill>
            <a:ln w="9525">
              <a:noFill/>
              <a:round/>
              <a:headEnd/>
              <a:tailEnd/>
            </a:ln>
          </p:spPr>
          <p:txBody>
            <a:bodyPr/>
            <a:lstStyle/>
            <a:p>
              <a:endParaRPr lang="en-US"/>
            </a:p>
          </p:txBody>
        </p:sp>
      </p:grpSp>
      <p:sp>
        <p:nvSpPr>
          <p:cNvPr id="59406" name="Rectangle 30"/>
          <p:cNvSpPr>
            <a:spLocks noChangeArrowheads="1"/>
          </p:cNvSpPr>
          <p:nvPr/>
        </p:nvSpPr>
        <p:spPr bwMode="auto">
          <a:xfrm>
            <a:off x="3254375" y="1208088"/>
            <a:ext cx="1439863" cy="1079500"/>
          </a:xfrm>
          <a:prstGeom prst="rect">
            <a:avLst/>
          </a:prstGeom>
          <a:noFill/>
          <a:ln w="25400" algn="ctr">
            <a:solidFill>
              <a:schemeClr val="tx1"/>
            </a:solidFill>
            <a:prstDash val="dash"/>
            <a:miter lim="800000"/>
            <a:headEnd/>
            <a:tailEnd/>
          </a:ln>
        </p:spPr>
        <p:txBody>
          <a:bodyPr lIns="79200" tIns="39600" rIns="79200" bIns="39600" anchor="ctr">
            <a:spAutoFit/>
          </a:bodyPr>
          <a:lstStyle/>
          <a:p>
            <a:pPr fontAlgn="t"/>
            <a:endParaRPr lang="en-US"/>
          </a:p>
        </p:txBody>
      </p:sp>
      <p:sp>
        <p:nvSpPr>
          <p:cNvPr id="331807" name="Text Box 31"/>
          <p:cNvSpPr txBox="1">
            <a:spLocks noChangeArrowheads="1"/>
          </p:cNvSpPr>
          <p:nvPr/>
        </p:nvSpPr>
        <p:spPr bwMode="auto">
          <a:xfrm>
            <a:off x="3470275" y="1279525"/>
            <a:ext cx="1173163" cy="261938"/>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200">
                <a:effectLst>
                  <a:outerShdw blurRad="38100" dist="38100" dir="2700000" algn="tl">
                    <a:srgbClr val="C0C0C0"/>
                  </a:outerShdw>
                </a:effectLst>
                <a:ea typeface="华文细黑" pitchFamily="2" charset="-122"/>
                <a:cs typeface="+mn-cs"/>
              </a:rPr>
              <a:t>CTI Server-2</a:t>
            </a:r>
          </a:p>
        </p:txBody>
      </p:sp>
      <p:sp>
        <p:nvSpPr>
          <p:cNvPr id="59408" name="Line 32"/>
          <p:cNvSpPr>
            <a:spLocks noChangeShapeType="1"/>
          </p:cNvSpPr>
          <p:nvPr/>
        </p:nvSpPr>
        <p:spPr bwMode="auto">
          <a:xfrm flipH="1">
            <a:off x="1700213" y="2936875"/>
            <a:ext cx="2303462" cy="0"/>
          </a:xfrm>
          <a:prstGeom prst="line">
            <a:avLst/>
          </a:prstGeom>
          <a:noFill/>
          <a:ln w="9525">
            <a:solidFill>
              <a:schemeClr val="tx1"/>
            </a:solidFill>
            <a:round/>
            <a:headEnd/>
            <a:tailEnd/>
          </a:ln>
        </p:spPr>
        <p:txBody>
          <a:bodyPr lIns="79200" tIns="39600" rIns="79200" bIns="39600">
            <a:spAutoFit/>
          </a:bodyPr>
          <a:lstStyle/>
          <a:p>
            <a:endParaRPr lang="en-US"/>
          </a:p>
        </p:txBody>
      </p:sp>
      <p:sp>
        <p:nvSpPr>
          <p:cNvPr id="59409" name="Line 33"/>
          <p:cNvSpPr>
            <a:spLocks noChangeShapeType="1"/>
          </p:cNvSpPr>
          <p:nvPr/>
        </p:nvSpPr>
        <p:spPr bwMode="auto">
          <a:xfrm flipH="1" flipV="1">
            <a:off x="3975100" y="2287588"/>
            <a:ext cx="0" cy="649287"/>
          </a:xfrm>
          <a:prstGeom prst="line">
            <a:avLst/>
          </a:prstGeom>
          <a:noFill/>
          <a:ln w="9525">
            <a:solidFill>
              <a:schemeClr val="tx1"/>
            </a:solidFill>
            <a:round/>
            <a:headEnd/>
            <a:tailEnd/>
          </a:ln>
        </p:spPr>
        <p:txBody>
          <a:bodyPr lIns="79200" tIns="39600" rIns="79200" bIns="39600">
            <a:spAutoFit/>
          </a:bodyPr>
          <a:lstStyle/>
          <a:p>
            <a:endParaRPr lang="en-US"/>
          </a:p>
        </p:txBody>
      </p:sp>
      <p:pic>
        <p:nvPicPr>
          <p:cNvPr id="59410" name="Picture 34" descr="图片768"/>
          <p:cNvPicPr>
            <a:picLocks noChangeAspect="1" noChangeArrowheads="1"/>
          </p:cNvPicPr>
          <p:nvPr/>
        </p:nvPicPr>
        <p:blipFill>
          <a:blip r:embed="rId4" cstate="print"/>
          <a:srcRect/>
          <a:stretch>
            <a:fillRect/>
          </a:stretch>
        </p:blipFill>
        <p:spPr bwMode="auto">
          <a:xfrm>
            <a:off x="2317750" y="2576513"/>
            <a:ext cx="1223963" cy="720725"/>
          </a:xfrm>
          <a:prstGeom prst="rect">
            <a:avLst/>
          </a:prstGeom>
          <a:noFill/>
          <a:ln w="9525">
            <a:noFill/>
            <a:miter lim="800000"/>
            <a:headEnd/>
            <a:tailEnd/>
          </a:ln>
        </p:spPr>
      </p:pic>
      <p:grpSp>
        <p:nvGrpSpPr>
          <p:cNvPr id="4" name="Group 35"/>
          <p:cNvGrpSpPr>
            <a:grpSpLocks/>
          </p:cNvGrpSpPr>
          <p:nvPr/>
        </p:nvGrpSpPr>
        <p:grpSpPr bwMode="auto">
          <a:xfrm>
            <a:off x="301625" y="2070100"/>
            <a:ext cx="2901950" cy="1944688"/>
            <a:chOff x="190" y="1525"/>
            <a:chExt cx="1828" cy="1225"/>
          </a:xfrm>
        </p:grpSpPr>
        <p:sp>
          <p:nvSpPr>
            <p:cNvPr id="59464" name="Freeform 36"/>
            <p:cNvSpPr>
              <a:spLocks/>
            </p:cNvSpPr>
            <p:nvPr/>
          </p:nvSpPr>
          <p:spPr bwMode="auto">
            <a:xfrm>
              <a:off x="1020" y="1525"/>
              <a:ext cx="998" cy="1225"/>
            </a:xfrm>
            <a:custGeom>
              <a:avLst/>
              <a:gdLst>
                <a:gd name="T0" fmla="*/ 915 w 998"/>
                <a:gd name="T1" fmla="*/ 1379 h 1088"/>
                <a:gd name="T2" fmla="*/ 870 w 998"/>
                <a:gd name="T3" fmla="*/ 690 h 1088"/>
                <a:gd name="T4" fmla="*/ 144 w 998"/>
                <a:gd name="T5" fmla="*/ 286 h 1088"/>
                <a:gd name="T6" fmla="*/ 8 w 998"/>
                <a:gd name="T7" fmla="*/ 0 h 1088"/>
                <a:gd name="T8" fmla="*/ 0 60000 65536"/>
                <a:gd name="T9" fmla="*/ 0 60000 65536"/>
                <a:gd name="T10" fmla="*/ 0 60000 65536"/>
                <a:gd name="T11" fmla="*/ 0 60000 65536"/>
                <a:gd name="T12" fmla="*/ 0 w 998"/>
                <a:gd name="T13" fmla="*/ 0 h 1088"/>
                <a:gd name="T14" fmla="*/ 998 w 998"/>
                <a:gd name="T15" fmla="*/ 1088 h 1088"/>
              </a:gdLst>
              <a:ahLst/>
              <a:cxnLst>
                <a:cxn ang="T8">
                  <a:pos x="T0" y="T1"/>
                </a:cxn>
                <a:cxn ang="T9">
                  <a:pos x="T2" y="T3"/>
                </a:cxn>
                <a:cxn ang="T10">
                  <a:pos x="T4" y="T5"/>
                </a:cxn>
                <a:cxn ang="T11">
                  <a:pos x="T6" y="T7"/>
                </a:cxn>
              </a:cxnLst>
              <a:rect l="T12" t="T13" r="T14" b="T15"/>
              <a:pathLst>
                <a:path w="998" h="1088">
                  <a:moveTo>
                    <a:pt x="915" y="1088"/>
                  </a:moveTo>
                  <a:cubicBezTo>
                    <a:pt x="956" y="888"/>
                    <a:pt x="998" y="688"/>
                    <a:pt x="870" y="544"/>
                  </a:cubicBezTo>
                  <a:cubicBezTo>
                    <a:pt x="742" y="400"/>
                    <a:pt x="288" y="317"/>
                    <a:pt x="144" y="226"/>
                  </a:cubicBezTo>
                  <a:cubicBezTo>
                    <a:pt x="0" y="135"/>
                    <a:pt x="4" y="67"/>
                    <a:pt x="8" y="0"/>
                  </a:cubicBezTo>
                </a:path>
              </a:pathLst>
            </a:custGeom>
            <a:noFill/>
            <a:ln w="25400">
              <a:solidFill>
                <a:srgbClr val="0000FF"/>
              </a:solidFill>
              <a:prstDash val="dash"/>
              <a:round/>
              <a:headEnd/>
              <a:tailEnd/>
            </a:ln>
          </p:spPr>
          <p:txBody>
            <a:bodyPr lIns="79200" tIns="39600" rIns="79200" bIns="39600">
              <a:spAutoFit/>
            </a:bodyPr>
            <a:lstStyle/>
            <a:p>
              <a:endParaRPr lang="en-US"/>
            </a:p>
          </p:txBody>
        </p:sp>
        <p:sp>
          <p:nvSpPr>
            <p:cNvPr id="331813" name="AutoShape 37"/>
            <p:cNvSpPr>
              <a:spLocks noChangeArrowheads="1"/>
            </p:cNvSpPr>
            <p:nvPr/>
          </p:nvSpPr>
          <p:spPr bwMode="auto">
            <a:xfrm>
              <a:off x="190" y="1888"/>
              <a:ext cx="907" cy="499"/>
            </a:xfrm>
            <a:prstGeom prst="cloudCallout">
              <a:avLst>
                <a:gd name="adj1" fmla="val 87157"/>
                <a:gd name="adj2" fmla="val -58616"/>
              </a:avLst>
            </a:prstGeom>
            <a:noFill/>
            <a:ln w="9525">
              <a:solidFill>
                <a:srgbClr val="0000FF"/>
              </a:solidFill>
              <a:round/>
              <a:headEnd/>
              <a:tailEnd/>
            </a:ln>
            <a:effectLst/>
          </p:spPr>
          <p:txBody>
            <a:bodyPr lIns="79200" tIns="39600" rIns="79200" bIns="39600"/>
            <a:lstStyle/>
            <a:p>
              <a:pPr algn="ctr" defTabSz="801688" fontAlgn="t">
                <a:defRPr/>
              </a:pPr>
              <a:endParaRPr lang="zh-CN" altLang="en-US" sz="1400">
                <a:solidFill>
                  <a:schemeClr val="bg1"/>
                </a:solidFill>
                <a:effectLst>
                  <a:outerShdw blurRad="38100" dist="38100" dir="2700000" algn="tl">
                    <a:srgbClr val="C0C0C0"/>
                  </a:outerShdw>
                </a:effectLst>
                <a:ea typeface="华文细黑" pitchFamily="2" charset="-122"/>
                <a:cs typeface="+mn-cs"/>
              </a:endParaRPr>
            </a:p>
          </p:txBody>
        </p:sp>
        <p:sp>
          <p:nvSpPr>
            <p:cNvPr id="331814" name="Text Box 38"/>
            <p:cNvSpPr txBox="1">
              <a:spLocks noChangeArrowheads="1"/>
            </p:cNvSpPr>
            <p:nvPr/>
          </p:nvSpPr>
          <p:spPr bwMode="auto">
            <a:xfrm>
              <a:off x="281" y="1979"/>
              <a:ext cx="680" cy="395"/>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200">
                  <a:effectLst>
                    <a:outerShdw blurRad="38100" dist="38100" dir="2700000" algn="tl">
                      <a:srgbClr val="C0C0C0"/>
                    </a:outerShdw>
                  </a:effectLst>
                  <a:ea typeface="华文细黑" pitchFamily="2" charset="-122"/>
                  <a:cs typeface="+mn-cs"/>
                </a:rPr>
                <a:t>CTI Server-1 is the default CTI Server.</a:t>
              </a:r>
            </a:p>
          </p:txBody>
        </p:sp>
      </p:grpSp>
      <p:grpSp>
        <p:nvGrpSpPr>
          <p:cNvPr id="5" name="Group 43"/>
          <p:cNvGrpSpPr>
            <a:grpSpLocks/>
          </p:cNvGrpSpPr>
          <p:nvPr/>
        </p:nvGrpSpPr>
        <p:grpSpPr bwMode="auto">
          <a:xfrm>
            <a:off x="6156325" y="990600"/>
            <a:ext cx="3146425" cy="4535488"/>
            <a:chOff x="3878" y="845"/>
            <a:chExt cx="1982" cy="2857"/>
          </a:xfrm>
        </p:grpSpPr>
        <p:sp>
          <p:nvSpPr>
            <p:cNvPr id="59458" name="AutoShape 44"/>
            <p:cNvSpPr>
              <a:spLocks noChangeArrowheads="1"/>
            </p:cNvSpPr>
            <p:nvPr/>
          </p:nvSpPr>
          <p:spPr bwMode="auto">
            <a:xfrm>
              <a:off x="4195" y="2704"/>
              <a:ext cx="1315" cy="998"/>
            </a:xfrm>
            <a:prstGeom prst="roundRect">
              <a:avLst>
                <a:gd name="adj" fmla="val 16667"/>
              </a:avLst>
            </a:prstGeom>
            <a:gradFill rotWithShape="1">
              <a:gsLst>
                <a:gs pos="0">
                  <a:srgbClr val="808080"/>
                </a:gs>
                <a:gs pos="100000">
                  <a:srgbClr val="3B3B3B"/>
                </a:gs>
              </a:gsLst>
              <a:lin ang="2700000" scaled="1"/>
            </a:gradFill>
            <a:ln w="38100" algn="ctr">
              <a:solidFill>
                <a:srgbClr val="C0C0C0"/>
              </a:solidFill>
              <a:round/>
              <a:headEnd/>
              <a:tailEnd/>
            </a:ln>
          </p:spPr>
          <p:txBody>
            <a:bodyPr lIns="79200" tIns="39600" rIns="79200" bIns="39600" anchor="ctr"/>
            <a:lstStyle/>
            <a:p>
              <a:pPr defTabSz="801688" fontAlgn="t"/>
              <a:endParaRPr lang="en-US" altLang="zh-CN" sz="1600">
                <a:solidFill>
                  <a:schemeClr val="bg1"/>
                </a:solidFill>
                <a:ea typeface="MS PGothic" pitchFamily="34" charset="-128"/>
              </a:endParaRPr>
            </a:p>
          </p:txBody>
        </p:sp>
        <p:sp>
          <p:nvSpPr>
            <p:cNvPr id="331821" name="Text Box 45"/>
            <p:cNvSpPr txBox="1">
              <a:spLocks noChangeArrowheads="1"/>
            </p:cNvSpPr>
            <p:nvPr/>
          </p:nvSpPr>
          <p:spPr bwMode="auto">
            <a:xfrm>
              <a:off x="4241" y="2927"/>
              <a:ext cx="1225" cy="512"/>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defRPr/>
              </a:pPr>
              <a:r>
                <a:rPr lang="en-US" altLang="zh-CN" sz="1600">
                  <a:solidFill>
                    <a:schemeClr val="bg1"/>
                  </a:solidFill>
                  <a:effectLst>
                    <a:outerShdw blurRad="38100" dist="38100" dir="2700000" algn="tl">
                      <a:srgbClr val="C0C0C0"/>
                    </a:outerShdw>
                  </a:effectLst>
                  <a:ea typeface="宋体" pitchFamily="2" charset="-122"/>
                  <a:cs typeface="+mn-cs"/>
                </a:rPr>
                <a:t>Three mechanisms ensure service reliability. </a:t>
              </a:r>
            </a:p>
          </p:txBody>
        </p:sp>
        <p:pic>
          <p:nvPicPr>
            <p:cNvPr id="59460" name="Picture 46" descr="描边"/>
            <p:cNvPicPr>
              <a:picLocks noChangeAspect="1" noChangeArrowheads="1"/>
            </p:cNvPicPr>
            <p:nvPr/>
          </p:nvPicPr>
          <p:blipFill>
            <a:blip r:embed="rId5" cstate="print"/>
            <a:srcRect r="2" b="-15"/>
            <a:stretch>
              <a:fillRect/>
            </a:stretch>
          </p:blipFill>
          <p:spPr bwMode="auto">
            <a:xfrm>
              <a:off x="3923" y="845"/>
              <a:ext cx="1746" cy="1699"/>
            </a:xfrm>
            <a:prstGeom prst="rect">
              <a:avLst/>
            </a:prstGeom>
            <a:noFill/>
            <a:ln w="9525">
              <a:noFill/>
              <a:miter lim="800000"/>
              <a:headEnd/>
              <a:tailEnd/>
            </a:ln>
          </p:spPr>
        </p:pic>
        <p:sp>
          <p:nvSpPr>
            <p:cNvPr id="331823" name="Text Box 47"/>
            <p:cNvSpPr txBox="1">
              <a:spLocks noChangeArrowheads="1"/>
            </p:cNvSpPr>
            <p:nvPr/>
          </p:nvSpPr>
          <p:spPr bwMode="auto">
            <a:xfrm>
              <a:off x="3878" y="1525"/>
              <a:ext cx="875" cy="165"/>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defRPr/>
              </a:pPr>
              <a:r>
                <a:rPr lang="en-US" altLang="zh-CN" sz="1200">
                  <a:effectLst>
                    <a:outerShdw blurRad="38100" dist="38100" dir="2700000" algn="tl">
                      <a:srgbClr val="C0C0C0"/>
                    </a:outerShdw>
                  </a:effectLst>
                  <a:ea typeface="华文细黑" pitchFamily="2" charset="-122"/>
                  <a:cs typeface="+mn-cs"/>
                </a:rPr>
                <a:t> Main CTI-LINK</a:t>
              </a:r>
            </a:p>
          </p:txBody>
        </p:sp>
        <p:sp>
          <p:nvSpPr>
            <p:cNvPr id="331824" name="Text Box 48"/>
            <p:cNvSpPr txBox="1">
              <a:spLocks noChangeArrowheads="1"/>
            </p:cNvSpPr>
            <p:nvPr/>
          </p:nvSpPr>
          <p:spPr bwMode="auto">
            <a:xfrm>
              <a:off x="4785" y="1587"/>
              <a:ext cx="1075" cy="165"/>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defRPr/>
              </a:pPr>
              <a:r>
                <a:rPr lang="en-US" altLang="zh-CN" sz="1200">
                  <a:effectLst>
                    <a:outerShdw blurRad="38100" dist="38100" dir="2700000" algn="tl">
                      <a:srgbClr val="C0C0C0"/>
                    </a:outerShdw>
                  </a:effectLst>
                  <a:ea typeface="华文细黑" pitchFamily="2" charset="-122"/>
                  <a:cs typeface="+mn-cs"/>
                </a:rPr>
                <a:t>Backup CTI-LINK</a:t>
              </a:r>
            </a:p>
          </p:txBody>
        </p:sp>
        <p:sp>
          <p:nvSpPr>
            <p:cNvPr id="331825" name="Text Box 49"/>
            <p:cNvSpPr txBox="1">
              <a:spLocks noChangeArrowheads="1"/>
            </p:cNvSpPr>
            <p:nvPr/>
          </p:nvSpPr>
          <p:spPr bwMode="auto">
            <a:xfrm>
              <a:off x="4195" y="2114"/>
              <a:ext cx="1224" cy="184"/>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defRPr/>
              </a:pPr>
              <a:r>
                <a:rPr lang="en-US" altLang="zh-CN" sz="1400">
                  <a:effectLst>
                    <a:outerShdw blurRad="38100" dist="38100" dir="2700000" algn="tl">
                      <a:srgbClr val="C0C0C0"/>
                    </a:outerShdw>
                  </a:effectLst>
                  <a:ea typeface="华文细黑" pitchFamily="2" charset="-122"/>
                  <a:cs typeface="+mn-cs"/>
                </a:rPr>
                <a:t>Agent management</a:t>
              </a:r>
            </a:p>
          </p:txBody>
        </p:sp>
      </p:grpSp>
      <p:grpSp>
        <p:nvGrpSpPr>
          <p:cNvPr id="59413" name="Group 50"/>
          <p:cNvGrpSpPr>
            <a:grpSpLocks noChangeAspect="1"/>
          </p:cNvGrpSpPr>
          <p:nvPr/>
        </p:nvGrpSpPr>
        <p:grpSpPr bwMode="auto">
          <a:xfrm>
            <a:off x="2771775" y="3870325"/>
            <a:ext cx="468313" cy="720725"/>
            <a:chOff x="1042" y="2105"/>
            <a:chExt cx="260" cy="400"/>
          </a:xfrm>
        </p:grpSpPr>
        <p:sp>
          <p:nvSpPr>
            <p:cNvPr id="59438" name="Freeform 51"/>
            <p:cNvSpPr>
              <a:spLocks noChangeAspect="1"/>
            </p:cNvSpPr>
            <p:nvPr/>
          </p:nvSpPr>
          <p:spPr bwMode="auto">
            <a:xfrm>
              <a:off x="1253" y="2140"/>
              <a:ext cx="49" cy="365"/>
            </a:xfrm>
            <a:custGeom>
              <a:avLst/>
              <a:gdLst>
                <a:gd name="T0" fmla="*/ 74 w 31"/>
                <a:gd name="T1" fmla="*/ 10 h 230"/>
                <a:gd name="T2" fmla="*/ 3 w 31"/>
                <a:gd name="T3" fmla="*/ 46 h 230"/>
                <a:gd name="T4" fmla="*/ 0 w 31"/>
                <a:gd name="T5" fmla="*/ 574 h 230"/>
                <a:gd name="T6" fmla="*/ 14 w 31"/>
                <a:gd name="T7" fmla="*/ 567 h 230"/>
                <a:gd name="T8" fmla="*/ 68 w 31"/>
                <a:gd name="T9" fmla="*/ 514 h 230"/>
                <a:gd name="T10" fmla="*/ 77 w 31"/>
                <a:gd name="T11" fmla="*/ 484 h 230"/>
                <a:gd name="T12" fmla="*/ 77 w 31"/>
                <a:gd name="T13" fmla="*/ 27 h 230"/>
                <a:gd name="T14" fmla="*/ 74 w 31"/>
                <a:gd name="T15" fmla="*/ 10 h 230"/>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230"/>
                <a:gd name="T26" fmla="*/ 31 w 31"/>
                <a:gd name="T27" fmla="*/ 230 h 2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230">
                  <a:moveTo>
                    <a:pt x="30" y="4"/>
                  </a:moveTo>
                  <a:cubicBezTo>
                    <a:pt x="28" y="0"/>
                    <a:pt x="1" y="18"/>
                    <a:pt x="1" y="18"/>
                  </a:cubicBezTo>
                  <a:cubicBezTo>
                    <a:pt x="0" y="228"/>
                    <a:pt x="0" y="228"/>
                    <a:pt x="0" y="228"/>
                  </a:cubicBezTo>
                  <a:cubicBezTo>
                    <a:pt x="0" y="228"/>
                    <a:pt x="0" y="230"/>
                    <a:pt x="6" y="225"/>
                  </a:cubicBezTo>
                  <a:cubicBezTo>
                    <a:pt x="12" y="220"/>
                    <a:pt x="24" y="207"/>
                    <a:pt x="27" y="204"/>
                  </a:cubicBezTo>
                  <a:cubicBezTo>
                    <a:pt x="29" y="201"/>
                    <a:pt x="30" y="199"/>
                    <a:pt x="31" y="192"/>
                  </a:cubicBezTo>
                  <a:cubicBezTo>
                    <a:pt x="31" y="11"/>
                    <a:pt x="31" y="11"/>
                    <a:pt x="31" y="11"/>
                  </a:cubicBezTo>
                  <a:cubicBezTo>
                    <a:pt x="31" y="4"/>
                    <a:pt x="30" y="4"/>
                    <a:pt x="30" y="4"/>
                  </a:cubicBezTo>
                  <a:close/>
                </a:path>
              </a:pathLst>
            </a:custGeom>
            <a:solidFill>
              <a:srgbClr val="26446C"/>
            </a:solidFill>
            <a:ln w="9525">
              <a:noFill/>
              <a:round/>
              <a:headEnd/>
              <a:tailEnd/>
            </a:ln>
          </p:spPr>
          <p:txBody>
            <a:bodyPr/>
            <a:lstStyle/>
            <a:p>
              <a:endParaRPr lang="en-US"/>
            </a:p>
          </p:txBody>
        </p:sp>
        <p:sp>
          <p:nvSpPr>
            <p:cNvPr id="59439" name="Freeform 52"/>
            <p:cNvSpPr>
              <a:spLocks noChangeAspect="1"/>
            </p:cNvSpPr>
            <p:nvPr/>
          </p:nvSpPr>
          <p:spPr bwMode="auto">
            <a:xfrm>
              <a:off x="1042" y="2105"/>
              <a:ext cx="256" cy="65"/>
            </a:xfrm>
            <a:custGeom>
              <a:avLst/>
              <a:gdLst>
                <a:gd name="T0" fmla="*/ 407 w 161"/>
                <a:gd name="T1" fmla="*/ 60 h 41"/>
                <a:gd name="T2" fmla="*/ 347 w 161"/>
                <a:gd name="T3" fmla="*/ 103 h 41"/>
                <a:gd name="T4" fmla="*/ 13 w 161"/>
                <a:gd name="T5" fmla="*/ 40 h 41"/>
                <a:gd name="T6" fmla="*/ 0 w 161"/>
                <a:gd name="T7" fmla="*/ 51 h 41"/>
                <a:gd name="T8" fmla="*/ 5 w 161"/>
                <a:gd name="T9" fmla="*/ 35 h 41"/>
                <a:gd name="T10" fmla="*/ 59 w 161"/>
                <a:gd name="T11" fmla="*/ 3 h 41"/>
                <a:gd name="T12" fmla="*/ 65 w 161"/>
                <a:gd name="T13" fmla="*/ 0 h 41"/>
                <a:gd name="T14" fmla="*/ 394 w 161"/>
                <a:gd name="T15" fmla="*/ 55 h 41"/>
                <a:gd name="T16" fmla="*/ 407 w 161"/>
                <a:gd name="T17" fmla="*/ 6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1"/>
                <a:gd name="T28" fmla="*/ 0 h 41"/>
                <a:gd name="T29" fmla="*/ 161 w 161"/>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1" h="41">
                  <a:moveTo>
                    <a:pt x="161" y="24"/>
                  </a:moveTo>
                  <a:cubicBezTo>
                    <a:pt x="137" y="41"/>
                    <a:pt x="137" y="41"/>
                    <a:pt x="137" y="41"/>
                  </a:cubicBezTo>
                  <a:cubicBezTo>
                    <a:pt x="59" y="27"/>
                    <a:pt x="11" y="18"/>
                    <a:pt x="5" y="16"/>
                  </a:cubicBezTo>
                  <a:cubicBezTo>
                    <a:pt x="1" y="16"/>
                    <a:pt x="0" y="20"/>
                    <a:pt x="0" y="20"/>
                  </a:cubicBezTo>
                  <a:cubicBezTo>
                    <a:pt x="0" y="20"/>
                    <a:pt x="0" y="16"/>
                    <a:pt x="2" y="14"/>
                  </a:cubicBezTo>
                  <a:cubicBezTo>
                    <a:pt x="5" y="13"/>
                    <a:pt x="18" y="4"/>
                    <a:pt x="23" y="1"/>
                  </a:cubicBezTo>
                  <a:cubicBezTo>
                    <a:pt x="24" y="0"/>
                    <a:pt x="26" y="0"/>
                    <a:pt x="26" y="0"/>
                  </a:cubicBezTo>
                  <a:cubicBezTo>
                    <a:pt x="26" y="0"/>
                    <a:pt x="154" y="22"/>
                    <a:pt x="156" y="22"/>
                  </a:cubicBezTo>
                  <a:cubicBezTo>
                    <a:pt x="161" y="23"/>
                    <a:pt x="161" y="24"/>
                    <a:pt x="161" y="24"/>
                  </a:cubicBezTo>
                  <a:close/>
                </a:path>
              </a:pathLst>
            </a:custGeom>
            <a:solidFill>
              <a:srgbClr val="4F6A8C"/>
            </a:solidFill>
            <a:ln w="9525">
              <a:noFill/>
              <a:round/>
              <a:headEnd/>
              <a:tailEnd/>
            </a:ln>
          </p:spPr>
          <p:txBody>
            <a:bodyPr/>
            <a:lstStyle/>
            <a:p>
              <a:endParaRPr lang="en-US"/>
            </a:p>
          </p:txBody>
        </p:sp>
        <p:sp>
          <p:nvSpPr>
            <p:cNvPr id="59440" name="Freeform 53"/>
            <p:cNvSpPr>
              <a:spLocks noChangeAspect="1"/>
            </p:cNvSpPr>
            <p:nvPr/>
          </p:nvSpPr>
          <p:spPr bwMode="auto">
            <a:xfrm>
              <a:off x="1249" y="2141"/>
              <a:ext cx="53" cy="37"/>
            </a:xfrm>
            <a:custGeom>
              <a:avLst/>
              <a:gdLst>
                <a:gd name="T0" fmla="*/ 0 w 34"/>
                <a:gd name="T1" fmla="*/ 43 h 23"/>
                <a:gd name="T2" fmla="*/ 73 w 34"/>
                <a:gd name="T3" fmla="*/ 0 h 23"/>
                <a:gd name="T4" fmla="*/ 83 w 34"/>
                <a:gd name="T5" fmla="*/ 13 h 23"/>
                <a:gd name="T6" fmla="*/ 12 w 34"/>
                <a:gd name="T7" fmla="*/ 60 h 23"/>
                <a:gd name="T8" fmla="*/ 0 w 34"/>
                <a:gd name="T9" fmla="*/ 43 h 23"/>
                <a:gd name="T10" fmla="*/ 0 60000 65536"/>
                <a:gd name="T11" fmla="*/ 0 60000 65536"/>
                <a:gd name="T12" fmla="*/ 0 60000 65536"/>
                <a:gd name="T13" fmla="*/ 0 60000 65536"/>
                <a:gd name="T14" fmla="*/ 0 60000 65536"/>
                <a:gd name="T15" fmla="*/ 0 w 34"/>
                <a:gd name="T16" fmla="*/ 0 h 23"/>
                <a:gd name="T17" fmla="*/ 34 w 34"/>
                <a:gd name="T18" fmla="*/ 23 h 23"/>
              </a:gdLst>
              <a:ahLst/>
              <a:cxnLst>
                <a:cxn ang="T10">
                  <a:pos x="T0" y="T1"/>
                </a:cxn>
                <a:cxn ang="T11">
                  <a:pos x="T2" y="T3"/>
                </a:cxn>
                <a:cxn ang="T12">
                  <a:pos x="T4" y="T5"/>
                </a:cxn>
                <a:cxn ang="T13">
                  <a:pos x="T6" y="T7"/>
                </a:cxn>
                <a:cxn ang="T14">
                  <a:pos x="T8" y="T9"/>
                </a:cxn>
              </a:cxnLst>
              <a:rect l="T15" t="T16" r="T17" b="T18"/>
              <a:pathLst>
                <a:path w="34" h="23">
                  <a:moveTo>
                    <a:pt x="0" y="17"/>
                  </a:moveTo>
                  <a:cubicBezTo>
                    <a:pt x="0" y="17"/>
                    <a:pt x="28" y="1"/>
                    <a:pt x="30" y="0"/>
                  </a:cubicBezTo>
                  <a:cubicBezTo>
                    <a:pt x="33" y="1"/>
                    <a:pt x="34" y="3"/>
                    <a:pt x="34" y="5"/>
                  </a:cubicBezTo>
                  <a:cubicBezTo>
                    <a:pt x="5" y="23"/>
                    <a:pt x="5" y="23"/>
                    <a:pt x="5" y="23"/>
                  </a:cubicBezTo>
                  <a:lnTo>
                    <a:pt x="0" y="17"/>
                  </a:lnTo>
                  <a:close/>
                </a:path>
              </a:pathLst>
            </a:custGeom>
            <a:solidFill>
              <a:srgbClr val="617996"/>
            </a:solidFill>
            <a:ln w="9525">
              <a:noFill/>
              <a:round/>
              <a:headEnd/>
              <a:tailEnd/>
            </a:ln>
          </p:spPr>
          <p:txBody>
            <a:bodyPr/>
            <a:lstStyle/>
            <a:p>
              <a:endParaRPr lang="en-US"/>
            </a:p>
          </p:txBody>
        </p:sp>
        <p:sp>
          <p:nvSpPr>
            <p:cNvPr id="59441" name="Freeform 54"/>
            <p:cNvSpPr>
              <a:spLocks noChangeAspect="1"/>
            </p:cNvSpPr>
            <p:nvPr/>
          </p:nvSpPr>
          <p:spPr bwMode="auto">
            <a:xfrm>
              <a:off x="1042" y="2130"/>
              <a:ext cx="218" cy="375"/>
            </a:xfrm>
            <a:custGeom>
              <a:avLst/>
              <a:gdLst>
                <a:gd name="T0" fmla="*/ 337 w 137"/>
                <a:gd name="T1" fmla="*/ 60 h 236"/>
                <a:gd name="T2" fmla="*/ 13 w 137"/>
                <a:gd name="T3" fmla="*/ 0 h 236"/>
                <a:gd name="T4" fmla="*/ 0 w 137"/>
                <a:gd name="T5" fmla="*/ 8 h 236"/>
                <a:gd name="T6" fmla="*/ 0 w 137"/>
                <a:gd name="T7" fmla="*/ 501 h 236"/>
                <a:gd name="T8" fmla="*/ 13 w 137"/>
                <a:gd name="T9" fmla="*/ 523 h 236"/>
                <a:gd name="T10" fmla="*/ 326 w 137"/>
                <a:gd name="T11" fmla="*/ 591 h 236"/>
                <a:gd name="T12" fmla="*/ 347 w 137"/>
                <a:gd name="T13" fmla="*/ 575 h 236"/>
                <a:gd name="T14" fmla="*/ 347 w 137"/>
                <a:gd name="T15" fmla="*/ 76 h 236"/>
                <a:gd name="T16" fmla="*/ 337 w 137"/>
                <a:gd name="T17" fmla="*/ 60 h 2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
                <a:gd name="T28" fmla="*/ 0 h 236"/>
                <a:gd name="T29" fmla="*/ 137 w 137"/>
                <a:gd name="T30" fmla="*/ 236 h 2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 h="236">
                  <a:moveTo>
                    <a:pt x="133" y="24"/>
                  </a:moveTo>
                  <a:cubicBezTo>
                    <a:pt x="59" y="11"/>
                    <a:pt x="11" y="2"/>
                    <a:pt x="5" y="0"/>
                  </a:cubicBezTo>
                  <a:cubicBezTo>
                    <a:pt x="0" y="0"/>
                    <a:pt x="0" y="3"/>
                    <a:pt x="0" y="3"/>
                  </a:cubicBezTo>
                  <a:cubicBezTo>
                    <a:pt x="0" y="3"/>
                    <a:pt x="0" y="190"/>
                    <a:pt x="0" y="198"/>
                  </a:cubicBezTo>
                  <a:cubicBezTo>
                    <a:pt x="0" y="205"/>
                    <a:pt x="1" y="206"/>
                    <a:pt x="5" y="207"/>
                  </a:cubicBezTo>
                  <a:cubicBezTo>
                    <a:pt x="7" y="208"/>
                    <a:pt x="106" y="229"/>
                    <a:pt x="129" y="234"/>
                  </a:cubicBezTo>
                  <a:cubicBezTo>
                    <a:pt x="137" y="236"/>
                    <a:pt x="137" y="231"/>
                    <a:pt x="137" y="228"/>
                  </a:cubicBezTo>
                  <a:cubicBezTo>
                    <a:pt x="137" y="228"/>
                    <a:pt x="137" y="34"/>
                    <a:pt x="137" y="30"/>
                  </a:cubicBezTo>
                  <a:cubicBezTo>
                    <a:pt x="137" y="27"/>
                    <a:pt x="134" y="24"/>
                    <a:pt x="133" y="24"/>
                  </a:cubicBezTo>
                  <a:close/>
                </a:path>
              </a:pathLst>
            </a:custGeom>
            <a:solidFill>
              <a:srgbClr val="84A2B9"/>
            </a:solidFill>
            <a:ln w="9525">
              <a:noFill/>
              <a:round/>
              <a:headEnd/>
              <a:tailEnd/>
            </a:ln>
          </p:spPr>
          <p:txBody>
            <a:bodyPr/>
            <a:lstStyle/>
            <a:p>
              <a:endParaRPr lang="en-US"/>
            </a:p>
          </p:txBody>
        </p:sp>
        <p:sp>
          <p:nvSpPr>
            <p:cNvPr id="59442" name="Freeform 55"/>
            <p:cNvSpPr>
              <a:spLocks noChangeAspect="1"/>
            </p:cNvSpPr>
            <p:nvPr/>
          </p:nvSpPr>
          <p:spPr bwMode="auto">
            <a:xfrm>
              <a:off x="1049" y="2137"/>
              <a:ext cx="204" cy="359"/>
            </a:xfrm>
            <a:custGeom>
              <a:avLst/>
              <a:gdLst>
                <a:gd name="T0" fmla="*/ 310 w 129"/>
                <a:gd name="T1" fmla="*/ 56 h 226"/>
                <a:gd name="T2" fmla="*/ 9 w 129"/>
                <a:gd name="T3" fmla="*/ 3 h 226"/>
                <a:gd name="T4" fmla="*/ 0 w 129"/>
                <a:gd name="T5" fmla="*/ 8 h 226"/>
                <a:gd name="T6" fmla="*/ 0 w 129"/>
                <a:gd name="T7" fmla="*/ 480 h 226"/>
                <a:gd name="T8" fmla="*/ 9 w 129"/>
                <a:gd name="T9" fmla="*/ 500 h 226"/>
                <a:gd name="T10" fmla="*/ 302 w 129"/>
                <a:gd name="T11" fmla="*/ 566 h 226"/>
                <a:gd name="T12" fmla="*/ 319 w 129"/>
                <a:gd name="T13" fmla="*/ 553 h 226"/>
                <a:gd name="T14" fmla="*/ 318 w 129"/>
                <a:gd name="T15" fmla="*/ 70 h 226"/>
                <a:gd name="T16" fmla="*/ 310 w 129"/>
                <a:gd name="T17" fmla="*/ 56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9"/>
                <a:gd name="T28" fmla="*/ 0 h 226"/>
                <a:gd name="T29" fmla="*/ 129 w 129"/>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9" h="226">
                  <a:moveTo>
                    <a:pt x="124" y="22"/>
                  </a:moveTo>
                  <a:cubicBezTo>
                    <a:pt x="55" y="10"/>
                    <a:pt x="10" y="2"/>
                    <a:pt x="4" y="1"/>
                  </a:cubicBezTo>
                  <a:cubicBezTo>
                    <a:pt x="0" y="0"/>
                    <a:pt x="0" y="3"/>
                    <a:pt x="0" y="3"/>
                  </a:cubicBezTo>
                  <a:cubicBezTo>
                    <a:pt x="0" y="3"/>
                    <a:pt x="0" y="182"/>
                    <a:pt x="0" y="190"/>
                  </a:cubicBezTo>
                  <a:cubicBezTo>
                    <a:pt x="0" y="197"/>
                    <a:pt x="1" y="197"/>
                    <a:pt x="4" y="198"/>
                  </a:cubicBezTo>
                  <a:cubicBezTo>
                    <a:pt x="6" y="199"/>
                    <a:pt x="100" y="219"/>
                    <a:pt x="121" y="224"/>
                  </a:cubicBezTo>
                  <a:cubicBezTo>
                    <a:pt x="129" y="226"/>
                    <a:pt x="127" y="221"/>
                    <a:pt x="128" y="219"/>
                  </a:cubicBezTo>
                  <a:cubicBezTo>
                    <a:pt x="128" y="219"/>
                    <a:pt x="127" y="32"/>
                    <a:pt x="127" y="28"/>
                  </a:cubicBezTo>
                  <a:cubicBezTo>
                    <a:pt x="127" y="25"/>
                    <a:pt x="127" y="23"/>
                    <a:pt x="124" y="22"/>
                  </a:cubicBezTo>
                  <a:close/>
                </a:path>
              </a:pathLst>
            </a:custGeom>
            <a:solidFill>
              <a:srgbClr val="617996"/>
            </a:solidFill>
            <a:ln w="9525">
              <a:noFill/>
              <a:round/>
              <a:headEnd/>
              <a:tailEnd/>
            </a:ln>
          </p:spPr>
          <p:txBody>
            <a:bodyPr/>
            <a:lstStyle/>
            <a:p>
              <a:endParaRPr lang="en-US"/>
            </a:p>
          </p:txBody>
        </p:sp>
        <p:sp>
          <p:nvSpPr>
            <p:cNvPr id="59443" name="Freeform 56"/>
            <p:cNvSpPr>
              <a:spLocks noChangeAspect="1" noEditPoints="1"/>
            </p:cNvSpPr>
            <p:nvPr/>
          </p:nvSpPr>
          <p:spPr bwMode="auto">
            <a:xfrm>
              <a:off x="1049" y="2137"/>
              <a:ext cx="204" cy="357"/>
            </a:xfrm>
            <a:custGeom>
              <a:avLst/>
              <a:gdLst>
                <a:gd name="T0" fmla="*/ 3 w 129"/>
                <a:gd name="T1" fmla="*/ 3 h 225"/>
                <a:gd name="T2" fmla="*/ 0 w 129"/>
                <a:gd name="T3" fmla="*/ 8 h 225"/>
                <a:gd name="T4" fmla="*/ 0 w 129"/>
                <a:gd name="T5" fmla="*/ 478 h 225"/>
                <a:gd name="T6" fmla="*/ 9 w 129"/>
                <a:gd name="T7" fmla="*/ 501 h 225"/>
                <a:gd name="T8" fmla="*/ 117 w 129"/>
                <a:gd name="T9" fmla="*/ 524 h 225"/>
                <a:gd name="T10" fmla="*/ 302 w 129"/>
                <a:gd name="T11" fmla="*/ 566 h 225"/>
                <a:gd name="T12" fmla="*/ 315 w 129"/>
                <a:gd name="T13" fmla="*/ 563 h 225"/>
                <a:gd name="T14" fmla="*/ 319 w 129"/>
                <a:gd name="T15" fmla="*/ 551 h 225"/>
                <a:gd name="T16" fmla="*/ 319 w 129"/>
                <a:gd name="T17" fmla="*/ 70 h 225"/>
                <a:gd name="T18" fmla="*/ 310 w 129"/>
                <a:gd name="T19" fmla="*/ 56 h 225"/>
                <a:gd name="T20" fmla="*/ 310 w 129"/>
                <a:gd name="T21" fmla="*/ 56 h 225"/>
                <a:gd name="T22" fmla="*/ 13 w 129"/>
                <a:gd name="T23" fmla="*/ 0 h 225"/>
                <a:gd name="T24" fmla="*/ 3 w 129"/>
                <a:gd name="T25" fmla="*/ 3 h 225"/>
                <a:gd name="T26" fmla="*/ 302 w 129"/>
                <a:gd name="T27" fmla="*/ 563 h 225"/>
                <a:gd name="T28" fmla="*/ 117 w 129"/>
                <a:gd name="T29" fmla="*/ 520 h 225"/>
                <a:gd name="T30" fmla="*/ 13 w 129"/>
                <a:gd name="T31" fmla="*/ 498 h 225"/>
                <a:gd name="T32" fmla="*/ 3 w 129"/>
                <a:gd name="T33" fmla="*/ 478 h 225"/>
                <a:gd name="T34" fmla="*/ 3 w 129"/>
                <a:gd name="T35" fmla="*/ 8 h 225"/>
                <a:gd name="T36" fmla="*/ 5 w 129"/>
                <a:gd name="T37" fmla="*/ 5 h 225"/>
                <a:gd name="T38" fmla="*/ 9 w 129"/>
                <a:gd name="T39" fmla="*/ 3 h 225"/>
                <a:gd name="T40" fmla="*/ 310 w 129"/>
                <a:gd name="T41" fmla="*/ 57 h 225"/>
                <a:gd name="T42" fmla="*/ 318 w 129"/>
                <a:gd name="T43" fmla="*/ 70 h 225"/>
                <a:gd name="T44" fmla="*/ 318 w 129"/>
                <a:gd name="T45" fmla="*/ 551 h 225"/>
                <a:gd name="T46" fmla="*/ 315 w 129"/>
                <a:gd name="T47" fmla="*/ 562 h 225"/>
                <a:gd name="T48" fmla="*/ 302 w 129"/>
                <a:gd name="T49" fmla="*/ 563 h 2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9"/>
                <a:gd name="T76" fmla="*/ 0 h 225"/>
                <a:gd name="T77" fmla="*/ 129 w 129"/>
                <a:gd name="T78" fmla="*/ 225 h 2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9" h="225">
                  <a:moveTo>
                    <a:pt x="1" y="1"/>
                  </a:moveTo>
                  <a:cubicBezTo>
                    <a:pt x="0" y="2"/>
                    <a:pt x="0" y="3"/>
                    <a:pt x="0" y="3"/>
                  </a:cubicBezTo>
                  <a:cubicBezTo>
                    <a:pt x="0" y="3"/>
                    <a:pt x="0" y="190"/>
                    <a:pt x="0" y="190"/>
                  </a:cubicBezTo>
                  <a:cubicBezTo>
                    <a:pt x="0" y="197"/>
                    <a:pt x="1" y="198"/>
                    <a:pt x="4" y="199"/>
                  </a:cubicBezTo>
                  <a:cubicBezTo>
                    <a:pt x="5" y="199"/>
                    <a:pt x="21" y="203"/>
                    <a:pt x="47" y="208"/>
                  </a:cubicBezTo>
                  <a:cubicBezTo>
                    <a:pt x="121" y="225"/>
                    <a:pt x="121" y="225"/>
                    <a:pt x="121" y="225"/>
                  </a:cubicBezTo>
                  <a:cubicBezTo>
                    <a:pt x="122" y="225"/>
                    <a:pt x="125" y="225"/>
                    <a:pt x="126" y="224"/>
                  </a:cubicBezTo>
                  <a:cubicBezTo>
                    <a:pt x="129" y="223"/>
                    <a:pt x="128" y="219"/>
                    <a:pt x="128" y="219"/>
                  </a:cubicBezTo>
                  <a:cubicBezTo>
                    <a:pt x="128" y="219"/>
                    <a:pt x="128" y="28"/>
                    <a:pt x="128" y="28"/>
                  </a:cubicBezTo>
                  <a:cubicBezTo>
                    <a:pt x="128" y="25"/>
                    <a:pt x="128" y="22"/>
                    <a:pt x="124" y="22"/>
                  </a:cubicBezTo>
                  <a:cubicBezTo>
                    <a:pt x="124" y="22"/>
                    <a:pt x="124" y="22"/>
                    <a:pt x="124" y="22"/>
                  </a:cubicBezTo>
                  <a:cubicBezTo>
                    <a:pt x="5" y="0"/>
                    <a:pt x="5" y="0"/>
                    <a:pt x="5" y="0"/>
                  </a:cubicBezTo>
                  <a:cubicBezTo>
                    <a:pt x="3" y="0"/>
                    <a:pt x="2" y="0"/>
                    <a:pt x="1" y="1"/>
                  </a:cubicBezTo>
                  <a:close/>
                  <a:moveTo>
                    <a:pt x="121" y="224"/>
                  </a:moveTo>
                  <a:cubicBezTo>
                    <a:pt x="121" y="224"/>
                    <a:pt x="47" y="207"/>
                    <a:pt x="47" y="207"/>
                  </a:cubicBezTo>
                  <a:cubicBezTo>
                    <a:pt x="25" y="202"/>
                    <a:pt x="5" y="198"/>
                    <a:pt x="5" y="198"/>
                  </a:cubicBezTo>
                  <a:cubicBezTo>
                    <a:pt x="1" y="197"/>
                    <a:pt x="1" y="197"/>
                    <a:pt x="1" y="190"/>
                  </a:cubicBezTo>
                  <a:cubicBezTo>
                    <a:pt x="1" y="3"/>
                    <a:pt x="1" y="3"/>
                    <a:pt x="1" y="3"/>
                  </a:cubicBezTo>
                  <a:cubicBezTo>
                    <a:pt x="1" y="3"/>
                    <a:pt x="1" y="2"/>
                    <a:pt x="2" y="2"/>
                  </a:cubicBezTo>
                  <a:cubicBezTo>
                    <a:pt x="2" y="1"/>
                    <a:pt x="3" y="1"/>
                    <a:pt x="4" y="1"/>
                  </a:cubicBezTo>
                  <a:cubicBezTo>
                    <a:pt x="124" y="23"/>
                    <a:pt x="124" y="23"/>
                    <a:pt x="124" y="23"/>
                  </a:cubicBezTo>
                  <a:cubicBezTo>
                    <a:pt x="126" y="23"/>
                    <a:pt x="127" y="25"/>
                    <a:pt x="127" y="28"/>
                  </a:cubicBezTo>
                  <a:cubicBezTo>
                    <a:pt x="127" y="219"/>
                    <a:pt x="127" y="219"/>
                    <a:pt x="127" y="219"/>
                  </a:cubicBezTo>
                  <a:cubicBezTo>
                    <a:pt x="127" y="219"/>
                    <a:pt x="127" y="222"/>
                    <a:pt x="126" y="223"/>
                  </a:cubicBezTo>
                  <a:cubicBezTo>
                    <a:pt x="125" y="224"/>
                    <a:pt x="122" y="224"/>
                    <a:pt x="121" y="224"/>
                  </a:cubicBezTo>
                  <a:close/>
                </a:path>
              </a:pathLst>
            </a:custGeom>
            <a:solidFill>
              <a:srgbClr val="26446C"/>
            </a:solidFill>
            <a:ln w="9525">
              <a:noFill/>
              <a:round/>
              <a:headEnd/>
              <a:tailEnd/>
            </a:ln>
          </p:spPr>
          <p:txBody>
            <a:bodyPr/>
            <a:lstStyle/>
            <a:p>
              <a:endParaRPr lang="en-US"/>
            </a:p>
          </p:txBody>
        </p:sp>
        <p:sp>
          <p:nvSpPr>
            <p:cNvPr id="59444" name="Freeform 57"/>
            <p:cNvSpPr>
              <a:spLocks noChangeAspect="1"/>
            </p:cNvSpPr>
            <p:nvPr/>
          </p:nvSpPr>
          <p:spPr bwMode="auto">
            <a:xfrm>
              <a:off x="1069" y="2152"/>
              <a:ext cx="7" cy="72"/>
            </a:xfrm>
            <a:custGeom>
              <a:avLst/>
              <a:gdLst>
                <a:gd name="T0" fmla="*/ 7 w 7"/>
                <a:gd name="T1" fmla="*/ 72 h 72"/>
                <a:gd name="T2" fmla="*/ 0 w 7"/>
                <a:gd name="T3" fmla="*/ 72 h 72"/>
                <a:gd name="T4" fmla="*/ 0 w 7"/>
                <a:gd name="T5" fmla="*/ 0 h 72"/>
                <a:gd name="T6" fmla="*/ 7 w 7"/>
                <a:gd name="T7" fmla="*/ 2 h 72"/>
                <a:gd name="T8" fmla="*/ 7 w 7"/>
                <a:gd name="T9" fmla="*/ 72 h 72"/>
                <a:gd name="T10" fmla="*/ 0 60000 65536"/>
                <a:gd name="T11" fmla="*/ 0 60000 65536"/>
                <a:gd name="T12" fmla="*/ 0 60000 65536"/>
                <a:gd name="T13" fmla="*/ 0 60000 65536"/>
                <a:gd name="T14" fmla="*/ 0 60000 65536"/>
                <a:gd name="T15" fmla="*/ 0 w 7"/>
                <a:gd name="T16" fmla="*/ 0 h 72"/>
                <a:gd name="T17" fmla="*/ 7 w 7"/>
                <a:gd name="T18" fmla="*/ 72 h 72"/>
              </a:gdLst>
              <a:ahLst/>
              <a:cxnLst>
                <a:cxn ang="T10">
                  <a:pos x="T0" y="T1"/>
                </a:cxn>
                <a:cxn ang="T11">
                  <a:pos x="T2" y="T3"/>
                </a:cxn>
                <a:cxn ang="T12">
                  <a:pos x="T4" y="T5"/>
                </a:cxn>
                <a:cxn ang="T13">
                  <a:pos x="T6" y="T7"/>
                </a:cxn>
                <a:cxn ang="T14">
                  <a:pos x="T8" y="T9"/>
                </a:cxn>
              </a:cxnLst>
              <a:rect l="T15" t="T16" r="T17" b="T18"/>
              <a:pathLst>
                <a:path w="7" h="72">
                  <a:moveTo>
                    <a:pt x="7" y="72"/>
                  </a:moveTo>
                  <a:lnTo>
                    <a:pt x="0" y="72"/>
                  </a:lnTo>
                  <a:lnTo>
                    <a:pt x="0" y="0"/>
                  </a:lnTo>
                  <a:lnTo>
                    <a:pt x="7" y="2"/>
                  </a:lnTo>
                  <a:lnTo>
                    <a:pt x="7" y="72"/>
                  </a:lnTo>
                  <a:close/>
                </a:path>
              </a:pathLst>
            </a:custGeom>
            <a:solidFill>
              <a:srgbClr val="26446C"/>
            </a:solidFill>
            <a:ln w="9525">
              <a:noFill/>
              <a:round/>
              <a:headEnd/>
              <a:tailEnd/>
            </a:ln>
          </p:spPr>
          <p:txBody>
            <a:bodyPr/>
            <a:lstStyle/>
            <a:p>
              <a:endParaRPr lang="en-US"/>
            </a:p>
          </p:txBody>
        </p:sp>
        <p:sp>
          <p:nvSpPr>
            <p:cNvPr id="59445" name="Freeform 58"/>
            <p:cNvSpPr>
              <a:spLocks noChangeAspect="1"/>
            </p:cNvSpPr>
            <p:nvPr/>
          </p:nvSpPr>
          <p:spPr bwMode="auto">
            <a:xfrm>
              <a:off x="1074" y="2154"/>
              <a:ext cx="6" cy="71"/>
            </a:xfrm>
            <a:custGeom>
              <a:avLst/>
              <a:gdLst>
                <a:gd name="T0" fmla="*/ 6 w 6"/>
                <a:gd name="T1" fmla="*/ 71 h 71"/>
                <a:gd name="T2" fmla="*/ 0 w 6"/>
                <a:gd name="T3" fmla="*/ 70 h 71"/>
                <a:gd name="T4" fmla="*/ 0 w 6"/>
                <a:gd name="T5" fmla="*/ 0 h 71"/>
                <a:gd name="T6" fmla="*/ 6 w 6"/>
                <a:gd name="T7" fmla="*/ 2 h 71"/>
                <a:gd name="T8" fmla="*/ 6 w 6"/>
                <a:gd name="T9" fmla="*/ 71 h 71"/>
                <a:gd name="T10" fmla="*/ 0 60000 65536"/>
                <a:gd name="T11" fmla="*/ 0 60000 65536"/>
                <a:gd name="T12" fmla="*/ 0 60000 65536"/>
                <a:gd name="T13" fmla="*/ 0 60000 65536"/>
                <a:gd name="T14" fmla="*/ 0 60000 65536"/>
                <a:gd name="T15" fmla="*/ 0 w 6"/>
                <a:gd name="T16" fmla="*/ 0 h 71"/>
                <a:gd name="T17" fmla="*/ 6 w 6"/>
                <a:gd name="T18" fmla="*/ 71 h 71"/>
              </a:gdLst>
              <a:ahLst/>
              <a:cxnLst>
                <a:cxn ang="T10">
                  <a:pos x="T0" y="T1"/>
                </a:cxn>
                <a:cxn ang="T11">
                  <a:pos x="T2" y="T3"/>
                </a:cxn>
                <a:cxn ang="T12">
                  <a:pos x="T4" y="T5"/>
                </a:cxn>
                <a:cxn ang="T13">
                  <a:pos x="T6" y="T7"/>
                </a:cxn>
                <a:cxn ang="T14">
                  <a:pos x="T8" y="T9"/>
                </a:cxn>
              </a:cxnLst>
              <a:rect l="T15" t="T16" r="T17" b="T18"/>
              <a:pathLst>
                <a:path w="6" h="71">
                  <a:moveTo>
                    <a:pt x="6" y="71"/>
                  </a:moveTo>
                  <a:lnTo>
                    <a:pt x="0" y="70"/>
                  </a:lnTo>
                  <a:lnTo>
                    <a:pt x="0" y="0"/>
                  </a:lnTo>
                  <a:lnTo>
                    <a:pt x="6" y="2"/>
                  </a:lnTo>
                  <a:lnTo>
                    <a:pt x="6" y="71"/>
                  </a:lnTo>
                  <a:close/>
                </a:path>
              </a:pathLst>
            </a:custGeom>
            <a:solidFill>
              <a:srgbClr val="84A2B9"/>
            </a:solidFill>
            <a:ln w="9525">
              <a:noFill/>
              <a:round/>
              <a:headEnd/>
              <a:tailEnd/>
            </a:ln>
          </p:spPr>
          <p:txBody>
            <a:bodyPr/>
            <a:lstStyle/>
            <a:p>
              <a:endParaRPr lang="en-US"/>
            </a:p>
          </p:txBody>
        </p:sp>
        <p:sp>
          <p:nvSpPr>
            <p:cNvPr id="59446" name="Freeform 59"/>
            <p:cNvSpPr>
              <a:spLocks noChangeAspect="1"/>
            </p:cNvSpPr>
            <p:nvPr/>
          </p:nvSpPr>
          <p:spPr bwMode="auto">
            <a:xfrm>
              <a:off x="1107" y="2160"/>
              <a:ext cx="5" cy="72"/>
            </a:xfrm>
            <a:custGeom>
              <a:avLst/>
              <a:gdLst>
                <a:gd name="T0" fmla="*/ 5 w 5"/>
                <a:gd name="T1" fmla="*/ 72 h 72"/>
                <a:gd name="T2" fmla="*/ 0 w 5"/>
                <a:gd name="T3" fmla="*/ 70 h 72"/>
                <a:gd name="T4" fmla="*/ 0 w 5"/>
                <a:gd name="T5" fmla="*/ 0 h 72"/>
                <a:gd name="T6" fmla="*/ 5 w 5"/>
                <a:gd name="T7" fmla="*/ 0 h 72"/>
                <a:gd name="T8" fmla="*/ 5 w 5"/>
                <a:gd name="T9" fmla="*/ 72 h 72"/>
                <a:gd name="T10" fmla="*/ 0 60000 65536"/>
                <a:gd name="T11" fmla="*/ 0 60000 65536"/>
                <a:gd name="T12" fmla="*/ 0 60000 65536"/>
                <a:gd name="T13" fmla="*/ 0 60000 65536"/>
                <a:gd name="T14" fmla="*/ 0 60000 65536"/>
                <a:gd name="T15" fmla="*/ 0 w 5"/>
                <a:gd name="T16" fmla="*/ 0 h 72"/>
                <a:gd name="T17" fmla="*/ 5 w 5"/>
                <a:gd name="T18" fmla="*/ 72 h 72"/>
              </a:gdLst>
              <a:ahLst/>
              <a:cxnLst>
                <a:cxn ang="T10">
                  <a:pos x="T0" y="T1"/>
                </a:cxn>
                <a:cxn ang="T11">
                  <a:pos x="T2" y="T3"/>
                </a:cxn>
                <a:cxn ang="T12">
                  <a:pos x="T4" y="T5"/>
                </a:cxn>
                <a:cxn ang="T13">
                  <a:pos x="T6" y="T7"/>
                </a:cxn>
                <a:cxn ang="T14">
                  <a:pos x="T8" y="T9"/>
                </a:cxn>
              </a:cxnLst>
              <a:rect l="T15" t="T16" r="T17" b="T18"/>
              <a:pathLst>
                <a:path w="5" h="72">
                  <a:moveTo>
                    <a:pt x="5" y="72"/>
                  </a:moveTo>
                  <a:lnTo>
                    <a:pt x="0" y="70"/>
                  </a:lnTo>
                  <a:lnTo>
                    <a:pt x="0" y="0"/>
                  </a:lnTo>
                  <a:lnTo>
                    <a:pt x="5" y="0"/>
                  </a:lnTo>
                  <a:lnTo>
                    <a:pt x="5" y="72"/>
                  </a:lnTo>
                  <a:close/>
                </a:path>
              </a:pathLst>
            </a:custGeom>
            <a:solidFill>
              <a:srgbClr val="26446C"/>
            </a:solidFill>
            <a:ln w="9525">
              <a:noFill/>
              <a:round/>
              <a:headEnd/>
              <a:tailEnd/>
            </a:ln>
          </p:spPr>
          <p:txBody>
            <a:bodyPr/>
            <a:lstStyle/>
            <a:p>
              <a:endParaRPr lang="en-US"/>
            </a:p>
          </p:txBody>
        </p:sp>
        <p:sp>
          <p:nvSpPr>
            <p:cNvPr id="59447" name="Freeform 60"/>
            <p:cNvSpPr>
              <a:spLocks noChangeAspect="1"/>
            </p:cNvSpPr>
            <p:nvPr/>
          </p:nvSpPr>
          <p:spPr bwMode="auto">
            <a:xfrm>
              <a:off x="1112" y="2160"/>
              <a:ext cx="5" cy="72"/>
            </a:xfrm>
            <a:custGeom>
              <a:avLst/>
              <a:gdLst>
                <a:gd name="T0" fmla="*/ 5 w 5"/>
                <a:gd name="T1" fmla="*/ 72 h 72"/>
                <a:gd name="T2" fmla="*/ 0 w 5"/>
                <a:gd name="T3" fmla="*/ 70 h 72"/>
                <a:gd name="T4" fmla="*/ 0 w 5"/>
                <a:gd name="T5" fmla="*/ 0 h 72"/>
                <a:gd name="T6" fmla="*/ 5 w 5"/>
                <a:gd name="T7" fmla="*/ 2 h 72"/>
                <a:gd name="T8" fmla="*/ 5 w 5"/>
                <a:gd name="T9" fmla="*/ 72 h 72"/>
                <a:gd name="T10" fmla="*/ 0 60000 65536"/>
                <a:gd name="T11" fmla="*/ 0 60000 65536"/>
                <a:gd name="T12" fmla="*/ 0 60000 65536"/>
                <a:gd name="T13" fmla="*/ 0 60000 65536"/>
                <a:gd name="T14" fmla="*/ 0 60000 65536"/>
                <a:gd name="T15" fmla="*/ 0 w 5"/>
                <a:gd name="T16" fmla="*/ 0 h 72"/>
                <a:gd name="T17" fmla="*/ 5 w 5"/>
                <a:gd name="T18" fmla="*/ 72 h 72"/>
              </a:gdLst>
              <a:ahLst/>
              <a:cxnLst>
                <a:cxn ang="T10">
                  <a:pos x="T0" y="T1"/>
                </a:cxn>
                <a:cxn ang="T11">
                  <a:pos x="T2" y="T3"/>
                </a:cxn>
                <a:cxn ang="T12">
                  <a:pos x="T4" y="T5"/>
                </a:cxn>
                <a:cxn ang="T13">
                  <a:pos x="T6" y="T7"/>
                </a:cxn>
                <a:cxn ang="T14">
                  <a:pos x="T8" y="T9"/>
                </a:cxn>
              </a:cxnLst>
              <a:rect l="T15" t="T16" r="T17" b="T18"/>
              <a:pathLst>
                <a:path w="5" h="72">
                  <a:moveTo>
                    <a:pt x="5" y="72"/>
                  </a:moveTo>
                  <a:lnTo>
                    <a:pt x="0" y="70"/>
                  </a:lnTo>
                  <a:lnTo>
                    <a:pt x="0" y="0"/>
                  </a:lnTo>
                  <a:lnTo>
                    <a:pt x="5" y="2"/>
                  </a:lnTo>
                  <a:lnTo>
                    <a:pt x="5" y="72"/>
                  </a:lnTo>
                  <a:close/>
                </a:path>
              </a:pathLst>
            </a:custGeom>
            <a:solidFill>
              <a:srgbClr val="84A2B9"/>
            </a:solidFill>
            <a:ln w="9525">
              <a:noFill/>
              <a:round/>
              <a:headEnd/>
              <a:tailEnd/>
            </a:ln>
          </p:spPr>
          <p:txBody>
            <a:bodyPr/>
            <a:lstStyle/>
            <a:p>
              <a:endParaRPr lang="en-US"/>
            </a:p>
          </p:txBody>
        </p:sp>
        <p:sp>
          <p:nvSpPr>
            <p:cNvPr id="59448" name="Freeform 61"/>
            <p:cNvSpPr>
              <a:spLocks noChangeAspect="1"/>
            </p:cNvSpPr>
            <p:nvPr/>
          </p:nvSpPr>
          <p:spPr bwMode="auto">
            <a:xfrm>
              <a:off x="1142" y="2167"/>
              <a:ext cx="7" cy="71"/>
            </a:xfrm>
            <a:custGeom>
              <a:avLst/>
              <a:gdLst>
                <a:gd name="T0" fmla="*/ 7 w 7"/>
                <a:gd name="T1" fmla="*/ 71 h 71"/>
                <a:gd name="T2" fmla="*/ 0 w 7"/>
                <a:gd name="T3" fmla="*/ 70 h 71"/>
                <a:gd name="T4" fmla="*/ 0 w 7"/>
                <a:gd name="T5" fmla="*/ 0 h 71"/>
                <a:gd name="T6" fmla="*/ 7 w 7"/>
                <a:gd name="T7" fmla="*/ 0 h 71"/>
                <a:gd name="T8" fmla="*/ 7 w 7"/>
                <a:gd name="T9" fmla="*/ 71 h 71"/>
                <a:gd name="T10" fmla="*/ 0 60000 65536"/>
                <a:gd name="T11" fmla="*/ 0 60000 65536"/>
                <a:gd name="T12" fmla="*/ 0 60000 65536"/>
                <a:gd name="T13" fmla="*/ 0 60000 65536"/>
                <a:gd name="T14" fmla="*/ 0 60000 65536"/>
                <a:gd name="T15" fmla="*/ 0 w 7"/>
                <a:gd name="T16" fmla="*/ 0 h 71"/>
                <a:gd name="T17" fmla="*/ 7 w 7"/>
                <a:gd name="T18" fmla="*/ 71 h 71"/>
              </a:gdLst>
              <a:ahLst/>
              <a:cxnLst>
                <a:cxn ang="T10">
                  <a:pos x="T0" y="T1"/>
                </a:cxn>
                <a:cxn ang="T11">
                  <a:pos x="T2" y="T3"/>
                </a:cxn>
                <a:cxn ang="T12">
                  <a:pos x="T4" y="T5"/>
                </a:cxn>
                <a:cxn ang="T13">
                  <a:pos x="T6" y="T7"/>
                </a:cxn>
                <a:cxn ang="T14">
                  <a:pos x="T8" y="T9"/>
                </a:cxn>
              </a:cxnLst>
              <a:rect l="T15" t="T16" r="T17" b="T18"/>
              <a:pathLst>
                <a:path w="7" h="71">
                  <a:moveTo>
                    <a:pt x="7" y="71"/>
                  </a:moveTo>
                  <a:lnTo>
                    <a:pt x="0" y="70"/>
                  </a:lnTo>
                  <a:lnTo>
                    <a:pt x="0" y="0"/>
                  </a:lnTo>
                  <a:lnTo>
                    <a:pt x="7" y="0"/>
                  </a:lnTo>
                  <a:lnTo>
                    <a:pt x="7" y="71"/>
                  </a:lnTo>
                  <a:close/>
                </a:path>
              </a:pathLst>
            </a:custGeom>
            <a:solidFill>
              <a:srgbClr val="26446C"/>
            </a:solidFill>
            <a:ln w="9525">
              <a:noFill/>
              <a:round/>
              <a:headEnd/>
              <a:tailEnd/>
            </a:ln>
          </p:spPr>
          <p:txBody>
            <a:bodyPr/>
            <a:lstStyle/>
            <a:p>
              <a:endParaRPr lang="en-US"/>
            </a:p>
          </p:txBody>
        </p:sp>
        <p:sp>
          <p:nvSpPr>
            <p:cNvPr id="59449" name="Freeform 62"/>
            <p:cNvSpPr>
              <a:spLocks noChangeAspect="1"/>
            </p:cNvSpPr>
            <p:nvPr/>
          </p:nvSpPr>
          <p:spPr bwMode="auto">
            <a:xfrm>
              <a:off x="1147" y="2167"/>
              <a:ext cx="5" cy="71"/>
            </a:xfrm>
            <a:custGeom>
              <a:avLst/>
              <a:gdLst>
                <a:gd name="T0" fmla="*/ 5 w 5"/>
                <a:gd name="T1" fmla="*/ 71 h 71"/>
                <a:gd name="T2" fmla="*/ 0 w 5"/>
                <a:gd name="T3" fmla="*/ 71 h 71"/>
                <a:gd name="T4" fmla="*/ 0 w 5"/>
                <a:gd name="T5" fmla="*/ 0 h 71"/>
                <a:gd name="T6" fmla="*/ 5 w 5"/>
                <a:gd name="T7" fmla="*/ 1 h 71"/>
                <a:gd name="T8" fmla="*/ 5 w 5"/>
                <a:gd name="T9" fmla="*/ 71 h 71"/>
                <a:gd name="T10" fmla="*/ 0 60000 65536"/>
                <a:gd name="T11" fmla="*/ 0 60000 65536"/>
                <a:gd name="T12" fmla="*/ 0 60000 65536"/>
                <a:gd name="T13" fmla="*/ 0 60000 65536"/>
                <a:gd name="T14" fmla="*/ 0 60000 65536"/>
                <a:gd name="T15" fmla="*/ 0 w 5"/>
                <a:gd name="T16" fmla="*/ 0 h 71"/>
                <a:gd name="T17" fmla="*/ 5 w 5"/>
                <a:gd name="T18" fmla="*/ 71 h 71"/>
              </a:gdLst>
              <a:ahLst/>
              <a:cxnLst>
                <a:cxn ang="T10">
                  <a:pos x="T0" y="T1"/>
                </a:cxn>
                <a:cxn ang="T11">
                  <a:pos x="T2" y="T3"/>
                </a:cxn>
                <a:cxn ang="T12">
                  <a:pos x="T4" y="T5"/>
                </a:cxn>
                <a:cxn ang="T13">
                  <a:pos x="T6" y="T7"/>
                </a:cxn>
                <a:cxn ang="T14">
                  <a:pos x="T8" y="T9"/>
                </a:cxn>
              </a:cxnLst>
              <a:rect l="T15" t="T16" r="T17" b="T18"/>
              <a:pathLst>
                <a:path w="5" h="71">
                  <a:moveTo>
                    <a:pt x="5" y="71"/>
                  </a:moveTo>
                  <a:lnTo>
                    <a:pt x="0" y="71"/>
                  </a:lnTo>
                  <a:lnTo>
                    <a:pt x="0" y="0"/>
                  </a:lnTo>
                  <a:lnTo>
                    <a:pt x="5" y="1"/>
                  </a:lnTo>
                  <a:lnTo>
                    <a:pt x="5" y="71"/>
                  </a:lnTo>
                  <a:close/>
                </a:path>
              </a:pathLst>
            </a:custGeom>
            <a:solidFill>
              <a:srgbClr val="84A2B9"/>
            </a:solidFill>
            <a:ln w="9525">
              <a:noFill/>
              <a:round/>
              <a:headEnd/>
              <a:tailEnd/>
            </a:ln>
          </p:spPr>
          <p:txBody>
            <a:bodyPr/>
            <a:lstStyle/>
            <a:p>
              <a:endParaRPr lang="en-US"/>
            </a:p>
          </p:txBody>
        </p:sp>
        <p:sp>
          <p:nvSpPr>
            <p:cNvPr id="59450" name="Freeform 63"/>
            <p:cNvSpPr>
              <a:spLocks noChangeAspect="1"/>
            </p:cNvSpPr>
            <p:nvPr/>
          </p:nvSpPr>
          <p:spPr bwMode="auto">
            <a:xfrm>
              <a:off x="1179" y="2173"/>
              <a:ext cx="4" cy="72"/>
            </a:xfrm>
            <a:custGeom>
              <a:avLst/>
              <a:gdLst>
                <a:gd name="T0" fmla="*/ 4 w 4"/>
                <a:gd name="T1" fmla="*/ 72 h 72"/>
                <a:gd name="T2" fmla="*/ 0 w 4"/>
                <a:gd name="T3" fmla="*/ 70 h 72"/>
                <a:gd name="T4" fmla="*/ 0 w 4"/>
                <a:gd name="T5" fmla="*/ 0 h 72"/>
                <a:gd name="T6" fmla="*/ 4 w 4"/>
                <a:gd name="T7" fmla="*/ 0 h 72"/>
                <a:gd name="T8" fmla="*/ 4 w 4"/>
                <a:gd name="T9" fmla="*/ 72 h 72"/>
                <a:gd name="T10" fmla="*/ 0 60000 65536"/>
                <a:gd name="T11" fmla="*/ 0 60000 65536"/>
                <a:gd name="T12" fmla="*/ 0 60000 65536"/>
                <a:gd name="T13" fmla="*/ 0 60000 65536"/>
                <a:gd name="T14" fmla="*/ 0 60000 65536"/>
                <a:gd name="T15" fmla="*/ 0 w 4"/>
                <a:gd name="T16" fmla="*/ 0 h 72"/>
                <a:gd name="T17" fmla="*/ 4 w 4"/>
                <a:gd name="T18" fmla="*/ 72 h 72"/>
              </a:gdLst>
              <a:ahLst/>
              <a:cxnLst>
                <a:cxn ang="T10">
                  <a:pos x="T0" y="T1"/>
                </a:cxn>
                <a:cxn ang="T11">
                  <a:pos x="T2" y="T3"/>
                </a:cxn>
                <a:cxn ang="T12">
                  <a:pos x="T4" y="T5"/>
                </a:cxn>
                <a:cxn ang="T13">
                  <a:pos x="T6" y="T7"/>
                </a:cxn>
                <a:cxn ang="T14">
                  <a:pos x="T8" y="T9"/>
                </a:cxn>
              </a:cxnLst>
              <a:rect l="T15" t="T16" r="T17" b="T18"/>
              <a:pathLst>
                <a:path w="4" h="72">
                  <a:moveTo>
                    <a:pt x="4" y="72"/>
                  </a:moveTo>
                  <a:lnTo>
                    <a:pt x="0" y="70"/>
                  </a:lnTo>
                  <a:lnTo>
                    <a:pt x="0" y="0"/>
                  </a:lnTo>
                  <a:lnTo>
                    <a:pt x="4" y="0"/>
                  </a:lnTo>
                  <a:lnTo>
                    <a:pt x="4" y="72"/>
                  </a:lnTo>
                  <a:close/>
                </a:path>
              </a:pathLst>
            </a:custGeom>
            <a:solidFill>
              <a:srgbClr val="26446C"/>
            </a:solidFill>
            <a:ln w="9525">
              <a:noFill/>
              <a:round/>
              <a:headEnd/>
              <a:tailEnd/>
            </a:ln>
          </p:spPr>
          <p:txBody>
            <a:bodyPr/>
            <a:lstStyle/>
            <a:p>
              <a:endParaRPr lang="en-US"/>
            </a:p>
          </p:txBody>
        </p:sp>
        <p:sp>
          <p:nvSpPr>
            <p:cNvPr id="59451" name="Freeform 64"/>
            <p:cNvSpPr>
              <a:spLocks noChangeAspect="1"/>
            </p:cNvSpPr>
            <p:nvPr/>
          </p:nvSpPr>
          <p:spPr bwMode="auto">
            <a:xfrm>
              <a:off x="1182" y="2173"/>
              <a:ext cx="6" cy="72"/>
            </a:xfrm>
            <a:custGeom>
              <a:avLst/>
              <a:gdLst>
                <a:gd name="T0" fmla="*/ 6 w 6"/>
                <a:gd name="T1" fmla="*/ 72 h 72"/>
                <a:gd name="T2" fmla="*/ 0 w 6"/>
                <a:gd name="T3" fmla="*/ 72 h 72"/>
                <a:gd name="T4" fmla="*/ 0 w 6"/>
                <a:gd name="T5" fmla="*/ 0 h 72"/>
                <a:gd name="T6" fmla="*/ 6 w 6"/>
                <a:gd name="T7" fmla="*/ 2 h 72"/>
                <a:gd name="T8" fmla="*/ 6 w 6"/>
                <a:gd name="T9" fmla="*/ 72 h 72"/>
                <a:gd name="T10" fmla="*/ 0 60000 65536"/>
                <a:gd name="T11" fmla="*/ 0 60000 65536"/>
                <a:gd name="T12" fmla="*/ 0 60000 65536"/>
                <a:gd name="T13" fmla="*/ 0 60000 65536"/>
                <a:gd name="T14" fmla="*/ 0 60000 65536"/>
                <a:gd name="T15" fmla="*/ 0 w 6"/>
                <a:gd name="T16" fmla="*/ 0 h 72"/>
                <a:gd name="T17" fmla="*/ 6 w 6"/>
                <a:gd name="T18" fmla="*/ 72 h 72"/>
              </a:gdLst>
              <a:ahLst/>
              <a:cxnLst>
                <a:cxn ang="T10">
                  <a:pos x="T0" y="T1"/>
                </a:cxn>
                <a:cxn ang="T11">
                  <a:pos x="T2" y="T3"/>
                </a:cxn>
                <a:cxn ang="T12">
                  <a:pos x="T4" y="T5"/>
                </a:cxn>
                <a:cxn ang="T13">
                  <a:pos x="T6" y="T7"/>
                </a:cxn>
                <a:cxn ang="T14">
                  <a:pos x="T8" y="T9"/>
                </a:cxn>
              </a:cxnLst>
              <a:rect l="T15" t="T16" r="T17" b="T18"/>
              <a:pathLst>
                <a:path w="6" h="72">
                  <a:moveTo>
                    <a:pt x="6" y="72"/>
                  </a:moveTo>
                  <a:lnTo>
                    <a:pt x="0" y="72"/>
                  </a:lnTo>
                  <a:lnTo>
                    <a:pt x="0" y="0"/>
                  </a:lnTo>
                  <a:lnTo>
                    <a:pt x="6" y="2"/>
                  </a:lnTo>
                  <a:lnTo>
                    <a:pt x="6" y="72"/>
                  </a:lnTo>
                  <a:close/>
                </a:path>
              </a:pathLst>
            </a:custGeom>
            <a:solidFill>
              <a:srgbClr val="84A2B9"/>
            </a:solidFill>
            <a:ln w="9525">
              <a:noFill/>
              <a:round/>
              <a:headEnd/>
              <a:tailEnd/>
            </a:ln>
          </p:spPr>
          <p:txBody>
            <a:bodyPr/>
            <a:lstStyle/>
            <a:p>
              <a:endParaRPr lang="en-US"/>
            </a:p>
          </p:txBody>
        </p:sp>
        <p:sp>
          <p:nvSpPr>
            <p:cNvPr id="59452" name="Freeform 65"/>
            <p:cNvSpPr>
              <a:spLocks noChangeAspect="1"/>
            </p:cNvSpPr>
            <p:nvPr/>
          </p:nvSpPr>
          <p:spPr bwMode="auto">
            <a:xfrm>
              <a:off x="1214" y="2179"/>
              <a:ext cx="6" cy="72"/>
            </a:xfrm>
            <a:custGeom>
              <a:avLst/>
              <a:gdLst>
                <a:gd name="T0" fmla="*/ 6 w 6"/>
                <a:gd name="T1" fmla="*/ 72 h 72"/>
                <a:gd name="T2" fmla="*/ 0 w 6"/>
                <a:gd name="T3" fmla="*/ 72 h 72"/>
                <a:gd name="T4" fmla="*/ 0 w 6"/>
                <a:gd name="T5" fmla="*/ 0 h 72"/>
                <a:gd name="T6" fmla="*/ 6 w 6"/>
                <a:gd name="T7" fmla="*/ 2 h 72"/>
                <a:gd name="T8" fmla="*/ 6 w 6"/>
                <a:gd name="T9" fmla="*/ 72 h 72"/>
                <a:gd name="T10" fmla="*/ 0 60000 65536"/>
                <a:gd name="T11" fmla="*/ 0 60000 65536"/>
                <a:gd name="T12" fmla="*/ 0 60000 65536"/>
                <a:gd name="T13" fmla="*/ 0 60000 65536"/>
                <a:gd name="T14" fmla="*/ 0 60000 65536"/>
                <a:gd name="T15" fmla="*/ 0 w 6"/>
                <a:gd name="T16" fmla="*/ 0 h 72"/>
                <a:gd name="T17" fmla="*/ 6 w 6"/>
                <a:gd name="T18" fmla="*/ 72 h 72"/>
              </a:gdLst>
              <a:ahLst/>
              <a:cxnLst>
                <a:cxn ang="T10">
                  <a:pos x="T0" y="T1"/>
                </a:cxn>
                <a:cxn ang="T11">
                  <a:pos x="T2" y="T3"/>
                </a:cxn>
                <a:cxn ang="T12">
                  <a:pos x="T4" y="T5"/>
                </a:cxn>
                <a:cxn ang="T13">
                  <a:pos x="T6" y="T7"/>
                </a:cxn>
                <a:cxn ang="T14">
                  <a:pos x="T8" y="T9"/>
                </a:cxn>
              </a:cxnLst>
              <a:rect l="T15" t="T16" r="T17" b="T18"/>
              <a:pathLst>
                <a:path w="6" h="72">
                  <a:moveTo>
                    <a:pt x="6" y="72"/>
                  </a:moveTo>
                  <a:lnTo>
                    <a:pt x="0" y="72"/>
                  </a:lnTo>
                  <a:lnTo>
                    <a:pt x="0" y="0"/>
                  </a:lnTo>
                  <a:lnTo>
                    <a:pt x="6" y="2"/>
                  </a:lnTo>
                  <a:lnTo>
                    <a:pt x="6" y="72"/>
                  </a:lnTo>
                  <a:close/>
                </a:path>
              </a:pathLst>
            </a:custGeom>
            <a:solidFill>
              <a:srgbClr val="26446C"/>
            </a:solidFill>
            <a:ln w="9525">
              <a:noFill/>
              <a:round/>
              <a:headEnd/>
              <a:tailEnd/>
            </a:ln>
          </p:spPr>
          <p:txBody>
            <a:bodyPr/>
            <a:lstStyle/>
            <a:p>
              <a:endParaRPr lang="en-US"/>
            </a:p>
          </p:txBody>
        </p:sp>
        <p:sp>
          <p:nvSpPr>
            <p:cNvPr id="59453" name="Freeform 66"/>
            <p:cNvSpPr>
              <a:spLocks noChangeAspect="1"/>
            </p:cNvSpPr>
            <p:nvPr/>
          </p:nvSpPr>
          <p:spPr bwMode="auto">
            <a:xfrm>
              <a:off x="1218" y="2181"/>
              <a:ext cx="5" cy="72"/>
            </a:xfrm>
            <a:custGeom>
              <a:avLst/>
              <a:gdLst>
                <a:gd name="T0" fmla="*/ 5 w 5"/>
                <a:gd name="T1" fmla="*/ 72 h 72"/>
                <a:gd name="T2" fmla="*/ 0 w 5"/>
                <a:gd name="T3" fmla="*/ 70 h 72"/>
                <a:gd name="T4" fmla="*/ 0 w 5"/>
                <a:gd name="T5" fmla="*/ 0 h 72"/>
                <a:gd name="T6" fmla="*/ 5 w 5"/>
                <a:gd name="T7" fmla="*/ 0 h 72"/>
                <a:gd name="T8" fmla="*/ 5 w 5"/>
                <a:gd name="T9" fmla="*/ 72 h 72"/>
                <a:gd name="T10" fmla="*/ 0 60000 65536"/>
                <a:gd name="T11" fmla="*/ 0 60000 65536"/>
                <a:gd name="T12" fmla="*/ 0 60000 65536"/>
                <a:gd name="T13" fmla="*/ 0 60000 65536"/>
                <a:gd name="T14" fmla="*/ 0 60000 65536"/>
                <a:gd name="T15" fmla="*/ 0 w 5"/>
                <a:gd name="T16" fmla="*/ 0 h 72"/>
                <a:gd name="T17" fmla="*/ 5 w 5"/>
                <a:gd name="T18" fmla="*/ 72 h 72"/>
              </a:gdLst>
              <a:ahLst/>
              <a:cxnLst>
                <a:cxn ang="T10">
                  <a:pos x="T0" y="T1"/>
                </a:cxn>
                <a:cxn ang="T11">
                  <a:pos x="T2" y="T3"/>
                </a:cxn>
                <a:cxn ang="T12">
                  <a:pos x="T4" y="T5"/>
                </a:cxn>
                <a:cxn ang="T13">
                  <a:pos x="T6" y="T7"/>
                </a:cxn>
                <a:cxn ang="T14">
                  <a:pos x="T8" y="T9"/>
                </a:cxn>
              </a:cxnLst>
              <a:rect l="T15" t="T16" r="T17" b="T18"/>
              <a:pathLst>
                <a:path w="5" h="72">
                  <a:moveTo>
                    <a:pt x="5" y="72"/>
                  </a:moveTo>
                  <a:lnTo>
                    <a:pt x="0" y="70"/>
                  </a:lnTo>
                  <a:lnTo>
                    <a:pt x="0" y="0"/>
                  </a:lnTo>
                  <a:lnTo>
                    <a:pt x="5" y="0"/>
                  </a:lnTo>
                  <a:lnTo>
                    <a:pt x="5" y="72"/>
                  </a:lnTo>
                  <a:close/>
                </a:path>
              </a:pathLst>
            </a:custGeom>
            <a:solidFill>
              <a:srgbClr val="84A2B9"/>
            </a:solidFill>
            <a:ln w="9525">
              <a:noFill/>
              <a:round/>
              <a:headEnd/>
              <a:tailEnd/>
            </a:ln>
          </p:spPr>
          <p:txBody>
            <a:bodyPr/>
            <a:lstStyle/>
            <a:p>
              <a:endParaRPr lang="en-US"/>
            </a:p>
          </p:txBody>
        </p:sp>
        <p:sp>
          <p:nvSpPr>
            <p:cNvPr id="59454" name="Freeform 67"/>
            <p:cNvSpPr>
              <a:spLocks noChangeAspect="1" noEditPoints="1"/>
            </p:cNvSpPr>
            <p:nvPr/>
          </p:nvSpPr>
          <p:spPr bwMode="auto">
            <a:xfrm>
              <a:off x="1071" y="2237"/>
              <a:ext cx="162" cy="146"/>
            </a:xfrm>
            <a:custGeom>
              <a:avLst/>
              <a:gdLst>
                <a:gd name="T0" fmla="*/ 35 w 102"/>
                <a:gd name="T1" fmla="*/ 3 h 92"/>
                <a:gd name="T2" fmla="*/ 5 w 102"/>
                <a:gd name="T3" fmla="*/ 0 h 92"/>
                <a:gd name="T4" fmla="*/ 13 w 102"/>
                <a:gd name="T5" fmla="*/ 43 h 92"/>
                <a:gd name="T6" fmla="*/ 43 w 102"/>
                <a:gd name="T7" fmla="*/ 51 h 92"/>
                <a:gd name="T8" fmla="*/ 43 w 102"/>
                <a:gd name="T9" fmla="*/ 151 h 92"/>
                <a:gd name="T10" fmla="*/ 13 w 102"/>
                <a:gd name="T11" fmla="*/ 149 h 92"/>
                <a:gd name="T12" fmla="*/ 0 w 102"/>
                <a:gd name="T13" fmla="*/ 189 h 92"/>
                <a:gd name="T14" fmla="*/ 43 w 102"/>
                <a:gd name="T15" fmla="*/ 198 h 92"/>
                <a:gd name="T16" fmla="*/ 60 w 102"/>
                <a:gd name="T17" fmla="*/ 17 h 92"/>
                <a:gd name="T18" fmla="*/ 35 w 102"/>
                <a:gd name="T19" fmla="*/ 3 h 92"/>
                <a:gd name="T20" fmla="*/ 141 w 102"/>
                <a:gd name="T21" fmla="*/ 56 h 92"/>
                <a:gd name="T22" fmla="*/ 121 w 102"/>
                <a:gd name="T23" fmla="*/ 52 h 92"/>
                <a:gd name="T24" fmla="*/ 121 w 102"/>
                <a:gd name="T25" fmla="*/ 89 h 92"/>
                <a:gd name="T26" fmla="*/ 146 w 102"/>
                <a:gd name="T27" fmla="*/ 90 h 92"/>
                <a:gd name="T28" fmla="*/ 146 w 102"/>
                <a:gd name="T29" fmla="*/ 175 h 92"/>
                <a:gd name="T30" fmla="*/ 129 w 102"/>
                <a:gd name="T31" fmla="*/ 175 h 92"/>
                <a:gd name="T32" fmla="*/ 116 w 102"/>
                <a:gd name="T33" fmla="*/ 206 h 92"/>
                <a:gd name="T34" fmla="*/ 146 w 102"/>
                <a:gd name="T35" fmla="*/ 209 h 92"/>
                <a:gd name="T36" fmla="*/ 159 w 102"/>
                <a:gd name="T37" fmla="*/ 68 h 92"/>
                <a:gd name="T38" fmla="*/ 141 w 102"/>
                <a:gd name="T39" fmla="*/ 56 h 92"/>
                <a:gd name="T40" fmla="*/ 240 w 102"/>
                <a:gd name="T41" fmla="*/ 141 h 92"/>
                <a:gd name="T42" fmla="*/ 227 w 102"/>
                <a:gd name="T43" fmla="*/ 129 h 92"/>
                <a:gd name="T44" fmla="*/ 214 w 102"/>
                <a:gd name="T45" fmla="*/ 129 h 92"/>
                <a:gd name="T46" fmla="*/ 214 w 102"/>
                <a:gd name="T47" fmla="*/ 151 h 92"/>
                <a:gd name="T48" fmla="*/ 232 w 102"/>
                <a:gd name="T49" fmla="*/ 154 h 92"/>
                <a:gd name="T50" fmla="*/ 232 w 102"/>
                <a:gd name="T51" fmla="*/ 206 h 92"/>
                <a:gd name="T52" fmla="*/ 214 w 102"/>
                <a:gd name="T53" fmla="*/ 205 h 92"/>
                <a:gd name="T54" fmla="*/ 210 w 102"/>
                <a:gd name="T55" fmla="*/ 229 h 92"/>
                <a:gd name="T56" fmla="*/ 232 w 102"/>
                <a:gd name="T57" fmla="*/ 232 h 92"/>
                <a:gd name="T58" fmla="*/ 240 w 102"/>
                <a:gd name="T59" fmla="*/ 141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2"/>
                <a:gd name="T91" fmla="*/ 0 h 92"/>
                <a:gd name="T92" fmla="*/ 102 w 102"/>
                <a:gd name="T93" fmla="*/ 92 h 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2" h="92">
                  <a:moveTo>
                    <a:pt x="14" y="1"/>
                  </a:moveTo>
                  <a:cubicBezTo>
                    <a:pt x="2" y="0"/>
                    <a:pt x="2" y="0"/>
                    <a:pt x="2" y="0"/>
                  </a:cubicBezTo>
                  <a:cubicBezTo>
                    <a:pt x="5" y="17"/>
                    <a:pt x="5" y="17"/>
                    <a:pt x="5" y="17"/>
                  </a:cubicBezTo>
                  <a:cubicBezTo>
                    <a:pt x="17" y="20"/>
                    <a:pt x="17" y="20"/>
                    <a:pt x="17" y="20"/>
                  </a:cubicBezTo>
                  <a:cubicBezTo>
                    <a:pt x="17" y="20"/>
                    <a:pt x="22" y="51"/>
                    <a:pt x="17" y="60"/>
                  </a:cubicBezTo>
                  <a:cubicBezTo>
                    <a:pt x="5" y="59"/>
                    <a:pt x="5" y="59"/>
                    <a:pt x="5" y="59"/>
                  </a:cubicBezTo>
                  <a:cubicBezTo>
                    <a:pt x="0" y="75"/>
                    <a:pt x="0" y="75"/>
                    <a:pt x="0" y="75"/>
                  </a:cubicBezTo>
                  <a:cubicBezTo>
                    <a:pt x="0" y="75"/>
                    <a:pt x="12" y="79"/>
                    <a:pt x="17" y="79"/>
                  </a:cubicBezTo>
                  <a:cubicBezTo>
                    <a:pt x="24" y="75"/>
                    <a:pt x="39" y="48"/>
                    <a:pt x="24" y="7"/>
                  </a:cubicBezTo>
                  <a:cubicBezTo>
                    <a:pt x="19" y="4"/>
                    <a:pt x="14" y="1"/>
                    <a:pt x="14" y="1"/>
                  </a:cubicBezTo>
                  <a:close/>
                  <a:moveTo>
                    <a:pt x="56" y="22"/>
                  </a:moveTo>
                  <a:cubicBezTo>
                    <a:pt x="48" y="21"/>
                    <a:pt x="48" y="21"/>
                    <a:pt x="48" y="21"/>
                  </a:cubicBezTo>
                  <a:cubicBezTo>
                    <a:pt x="48" y="35"/>
                    <a:pt x="48" y="35"/>
                    <a:pt x="48" y="35"/>
                  </a:cubicBezTo>
                  <a:cubicBezTo>
                    <a:pt x="58" y="36"/>
                    <a:pt x="58" y="36"/>
                    <a:pt x="58" y="36"/>
                  </a:cubicBezTo>
                  <a:cubicBezTo>
                    <a:pt x="58" y="36"/>
                    <a:pt x="63" y="60"/>
                    <a:pt x="58" y="69"/>
                  </a:cubicBezTo>
                  <a:cubicBezTo>
                    <a:pt x="51" y="69"/>
                    <a:pt x="51" y="69"/>
                    <a:pt x="51" y="69"/>
                  </a:cubicBezTo>
                  <a:cubicBezTo>
                    <a:pt x="46" y="82"/>
                    <a:pt x="46" y="82"/>
                    <a:pt x="46" y="82"/>
                  </a:cubicBezTo>
                  <a:cubicBezTo>
                    <a:pt x="46" y="82"/>
                    <a:pt x="56" y="83"/>
                    <a:pt x="58" y="83"/>
                  </a:cubicBezTo>
                  <a:cubicBezTo>
                    <a:pt x="65" y="82"/>
                    <a:pt x="75" y="59"/>
                    <a:pt x="63" y="27"/>
                  </a:cubicBezTo>
                  <a:cubicBezTo>
                    <a:pt x="61" y="22"/>
                    <a:pt x="56" y="22"/>
                    <a:pt x="56" y="22"/>
                  </a:cubicBezTo>
                  <a:close/>
                  <a:moveTo>
                    <a:pt x="95" y="56"/>
                  </a:moveTo>
                  <a:cubicBezTo>
                    <a:pt x="92" y="54"/>
                    <a:pt x="90" y="51"/>
                    <a:pt x="90" y="51"/>
                  </a:cubicBezTo>
                  <a:cubicBezTo>
                    <a:pt x="85" y="51"/>
                    <a:pt x="85" y="51"/>
                    <a:pt x="85" y="51"/>
                  </a:cubicBezTo>
                  <a:cubicBezTo>
                    <a:pt x="85" y="60"/>
                    <a:pt x="85" y="60"/>
                    <a:pt x="85" y="60"/>
                  </a:cubicBezTo>
                  <a:cubicBezTo>
                    <a:pt x="92" y="61"/>
                    <a:pt x="92" y="61"/>
                    <a:pt x="92" y="61"/>
                  </a:cubicBezTo>
                  <a:cubicBezTo>
                    <a:pt x="92" y="61"/>
                    <a:pt x="95" y="78"/>
                    <a:pt x="92" y="82"/>
                  </a:cubicBezTo>
                  <a:cubicBezTo>
                    <a:pt x="85" y="81"/>
                    <a:pt x="85" y="81"/>
                    <a:pt x="85" y="81"/>
                  </a:cubicBezTo>
                  <a:cubicBezTo>
                    <a:pt x="83" y="91"/>
                    <a:pt x="83" y="91"/>
                    <a:pt x="83" y="91"/>
                  </a:cubicBezTo>
                  <a:cubicBezTo>
                    <a:pt x="83" y="91"/>
                    <a:pt x="90" y="91"/>
                    <a:pt x="92" y="92"/>
                  </a:cubicBezTo>
                  <a:cubicBezTo>
                    <a:pt x="95" y="89"/>
                    <a:pt x="102" y="76"/>
                    <a:pt x="95" y="56"/>
                  </a:cubicBezTo>
                  <a:close/>
                </a:path>
              </a:pathLst>
            </a:custGeom>
            <a:solidFill>
              <a:srgbClr val="26446C"/>
            </a:solidFill>
            <a:ln w="9525">
              <a:noFill/>
              <a:round/>
              <a:headEnd/>
              <a:tailEnd/>
            </a:ln>
          </p:spPr>
          <p:txBody>
            <a:bodyPr/>
            <a:lstStyle/>
            <a:p>
              <a:endParaRPr lang="en-US"/>
            </a:p>
          </p:txBody>
        </p:sp>
        <p:sp>
          <p:nvSpPr>
            <p:cNvPr id="59455" name="Freeform 68"/>
            <p:cNvSpPr>
              <a:spLocks noChangeAspect="1"/>
            </p:cNvSpPr>
            <p:nvPr/>
          </p:nvSpPr>
          <p:spPr bwMode="auto">
            <a:xfrm>
              <a:off x="1076" y="2400"/>
              <a:ext cx="147" cy="62"/>
            </a:xfrm>
            <a:custGeom>
              <a:avLst/>
              <a:gdLst>
                <a:gd name="T0" fmla="*/ 0 w 147"/>
                <a:gd name="T1" fmla="*/ 19 h 62"/>
                <a:gd name="T2" fmla="*/ 17 w 147"/>
                <a:gd name="T3" fmla="*/ 35 h 62"/>
                <a:gd name="T4" fmla="*/ 33 w 147"/>
                <a:gd name="T5" fmla="*/ 53 h 62"/>
                <a:gd name="T6" fmla="*/ 33 w 147"/>
                <a:gd name="T7" fmla="*/ 42 h 62"/>
                <a:gd name="T8" fmla="*/ 147 w 147"/>
                <a:gd name="T9" fmla="*/ 62 h 62"/>
                <a:gd name="T10" fmla="*/ 147 w 147"/>
                <a:gd name="T11" fmla="*/ 32 h 62"/>
                <a:gd name="T12" fmla="*/ 33 w 147"/>
                <a:gd name="T13" fmla="*/ 11 h 62"/>
                <a:gd name="T14" fmla="*/ 33 w 147"/>
                <a:gd name="T15" fmla="*/ 0 h 62"/>
                <a:gd name="T16" fmla="*/ 17 w 147"/>
                <a:gd name="T17" fmla="*/ 11 h 62"/>
                <a:gd name="T18" fmla="*/ 0 w 147"/>
                <a:gd name="T19" fmla="*/ 19 h 62"/>
                <a:gd name="T20" fmla="*/ 0 w 147"/>
                <a:gd name="T21" fmla="*/ 19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7"/>
                <a:gd name="T34" fmla="*/ 0 h 62"/>
                <a:gd name="T35" fmla="*/ 147 w 147"/>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7" h="62">
                  <a:moveTo>
                    <a:pt x="0" y="19"/>
                  </a:moveTo>
                  <a:lnTo>
                    <a:pt x="17" y="35"/>
                  </a:lnTo>
                  <a:lnTo>
                    <a:pt x="33" y="53"/>
                  </a:lnTo>
                  <a:lnTo>
                    <a:pt x="33" y="42"/>
                  </a:lnTo>
                  <a:lnTo>
                    <a:pt x="147" y="62"/>
                  </a:lnTo>
                  <a:lnTo>
                    <a:pt x="147" y="32"/>
                  </a:lnTo>
                  <a:lnTo>
                    <a:pt x="33" y="11"/>
                  </a:lnTo>
                  <a:lnTo>
                    <a:pt x="33" y="0"/>
                  </a:lnTo>
                  <a:lnTo>
                    <a:pt x="17" y="11"/>
                  </a:lnTo>
                  <a:lnTo>
                    <a:pt x="0" y="19"/>
                  </a:lnTo>
                  <a:close/>
                </a:path>
              </a:pathLst>
            </a:custGeom>
            <a:solidFill>
              <a:srgbClr val="26446C"/>
            </a:solidFill>
            <a:ln w="9525">
              <a:noFill/>
              <a:round/>
              <a:headEnd/>
              <a:tailEnd/>
            </a:ln>
          </p:spPr>
          <p:txBody>
            <a:bodyPr/>
            <a:lstStyle/>
            <a:p>
              <a:endParaRPr lang="en-US"/>
            </a:p>
          </p:txBody>
        </p:sp>
        <p:sp>
          <p:nvSpPr>
            <p:cNvPr id="59456" name="Freeform 69"/>
            <p:cNvSpPr>
              <a:spLocks noChangeAspect="1" noEditPoints="1"/>
            </p:cNvSpPr>
            <p:nvPr/>
          </p:nvSpPr>
          <p:spPr bwMode="auto">
            <a:xfrm>
              <a:off x="1068" y="2232"/>
              <a:ext cx="163" cy="146"/>
            </a:xfrm>
            <a:custGeom>
              <a:avLst/>
              <a:gdLst>
                <a:gd name="T0" fmla="*/ 38 w 103"/>
                <a:gd name="T1" fmla="*/ 3 h 92"/>
                <a:gd name="T2" fmla="*/ 8 w 103"/>
                <a:gd name="T3" fmla="*/ 0 h 92"/>
                <a:gd name="T4" fmla="*/ 13 w 103"/>
                <a:gd name="T5" fmla="*/ 43 h 92"/>
                <a:gd name="T6" fmla="*/ 43 w 103"/>
                <a:gd name="T7" fmla="*/ 51 h 92"/>
                <a:gd name="T8" fmla="*/ 43 w 103"/>
                <a:gd name="T9" fmla="*/ 151 h 92"/>
                <a:gd name="T10" fmla="*/ 13 w 103"/>
                <a:gd name="T11" fmla="*/ 149 h 92"/>
                <a:gd name="T12" fmla="*/ 0 w 103"/>
                <a:gd name="T13" fmla="*/ 189 h 92"/>
                <a:gd name="T14" fmla="*/ 43 w 103"/>
                <a:gd name="T15" fmla="*/ 198 h 92"/>
                <a:gd name="T16" fmla="*/ 63 w 103"/>
                <a:gd name="T17" fmla="*/ 17 h 92"/>
                <a:gd name="T18" fmla="*/ 38 w 103"/>
                <a:gd name="T19" fmla="*/ 3 h 92"/>
                <a:gd name="T20" fmla="*/ 141 w 103"/>
                <a:gd name="T21" fmla="*/ 56 h 92"/>
                <a:gd name="T22" fmla="*/ 123 w 103"/>
                <a:gd name="T23" fmla="*/ 52 h 92"/>
                <a:gd name="T24" fmla="*/ 123 w 103"/>
                <a:gd name="T25" fmla="*/ 89 h 92"/>
                <a:gd name="T26" fmla="*/ 147 w 103"/>
                <a:gd name="T27" fmla="*/ 90 h 92"/>
                <a:gd name="T28" fmla="*/ 147 w 103"/>
                <a:gd name="T29" fmla="*/ 175 h 92"/>
                <a:gd name="T30" fmla="*/ 130 w 103"/>
                <a:gd name="T31" fmla="*/ 175 h 92"/>
                <a:gd name="T32" fmla="*/ 117 w 103"/>
                <a:gd name="T33" fmla="*/ 206 h 92"/>
                <a:gd name="T34" fmla="*/ 147 w 103"/>
                <a:gd name="T35" fmla="*/ 209 h 92"/>
                <a:gd name="T36" fmla="*/ 160 w 103"/>
                <a:gd name="T37" fmla="*/ 68 h 92"/>
                <a:gd name="T38" fmla="*/ 141 w 103"/>
                <a:gd name="T39" fmla="*/ 56 h 92"/>
                <a:gd name="T40" fmla="*/ 237 w 103"/>
                <a:gd name="T41" fmla="*/ 141 h 92"/>
                <a:gd name="T42" fmla="*/ 228 w 103"/>
                <a:gd name="T43" fmla="*/ 129 h 92"/>
                <a:gd name="T44" fmla="*/ 215 w 103"/>
                <a:gd name="T45" fmla="*/ 129 h 92"/>
                <a:gd name="T46" fmla="*/ 215 w 103"/>
                <a:gd name="T47" fmla="*/ 151 h 92"/>
                <a:gd name="T48" fmla="*/ 233 w 103"/>
                <a:gd name="T49" fmla="*/ 154 h 92"/>
                <a:gd name="T50" fmla="*/ 233 w 103"/>
                <a:gd name="T51" fmla="*/ 206 h 92"/>
                <a:gd name="T52" fmla="*/ 215 w 103"/>
                <a:gd name="T53" fmla="*/ 205 h 92"/>
                <a:gd name="T54" fmla="*/ 207 w 103"/>
                <a:gd name="T55" fmla="*/ 229 h 92"/>
                <a:gd name="T56" fmla="*/ 233 w 103"/>
                <a:gd name="T57" fmla="*/ 232 h 92"/>
                <a:gd name="T58" fmla="*/ 237 w 103"/>
                <a:gd name="T59" fmla="*/ 141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
                <a:gd name="T91" fmla="*/ 0 h 92"/>
                <a:gd name="T92" fmla="*/ 103 w 103"/>
                <a:gd name="T93" fmla="*/ 92 h 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 h="92">
                  <a:moveTo>
                    <a:pt x="15" y="1"/>
                  </a:moveTo>
                  <a:cubicBezTo>
                    <a:pt x="3" y="0"/>
                    <a:pt x="3" y="0"/>
                    <a:pt x="3" y="0"/>
                  </a:cubicBezTo>
                  <a:cubicBezTo>
                    <a:pt x="5" y="17"/>
                    <a:pt x="5" y="17"/>
                    <a:pt x="5" y="17"/>
                  </a:cubicBezTo>
                  <a:cubicBezTo>
                    <a:pt x="17" y="20"/>
                    <a:pt x="17" y="20"/>
                    <a:pt x="17" y="20"/>
                  </a:cubicBezTo>
                  <a:cubicBezTo>
                    <a:pt x="17" y="20"/>
                    <a:pt x="22" y="51"/>
                    <a:pt x="17" y="60"/>
                  </a:cubicBezTo>
                  <a:cubicBezTo>
                    <a:pt x="5" y="59"/>
                    <a:pt x="5" y="59"/>
                    <a:pt x="5" y="59"/>
                  </a:cubicBezTo>
                  <a:cubicBezTo>
                    <a:pt x="0" y="75"/>
                    <a:pt x="0" y="75"/>
                    <a:pt x="0" y="75"/>
                  </a:cubicBezTo>
                  <a:cubicBezTo>
                    <a:pt x="0" y="75"/>
                    <a:pt x="13" y="79"/>
                    <a:pt x="17" y="79"/>
                  </a:cubicBezTo>
                  <a:cubicBezTo>
                    <a:pt x="25" y="75"/>
                    <a:pt x="39" y="48"/>
                    <a:pt x="25" y="7"/>
                  </a:cubicBezTo>
                  <a:cubicBezTo>
                    <a:pt x="20" y="4"/>
                    <a:pt x="15" y="1"/>
                    <a:pt x="15" y="1"/>
                  </a:cubicBezTo>
                  <a:close/>
                  <a:moveTo>
                    <a:pt x="56" y="22"/>
                  </a:moveTo>
                  <a:cubicBezTo>
                    <a:pt x="49" y="21"/>
                    <a:pt x="49" y="21"/>
                    <a:pt x="49" y="21"/>
                  </a:cubicBezTo>
                  <a:cubicBezTo>
                    <a:pt x="49" y="35"/>
                    <a:pt x="49" y="35"/>
                    <a:pt x="49" y="35"/>
                  </a:cubicBezTo>
                  <a:cubicBezTo>
                    <a:pt x="59" y="36"/>
                    <a:pt x="59" y="36"/>
                    <a:pt x="59" y="36"/>
                  </a:cubicBezTo>
                  <a:cubicBezTo>
                    <a:pt x="59" y="36"/>
                    <a:pt x="64" y="60"/>
                    <a:pt x="59" y="69"/>
                  </a:cubicBezTo>
                  <a:cubicBezTo>
                    <a:pt x="52" y="69"/>
                    <a:pt x="52" y="69"/>
                    <a:pt x="52" y="69"/>
                  </a:cubicBezTo>
                  <a:cubicBezTo>
                    <a:pt x="47" y="82"/>
                    <a:pt x="47" y="82"/>
                    <a:pt x="47" y="82"/>
                  </a:cubicBezTo>
                  <a:cubicBezTo>
                    <a:pt x="47" y="82"/>
                    <a:pt x="56" y="83"/>
                    <a:pt x="59" y="83"/>
                  </a:cubicBezTo>
                  <a:cubicBezTo>
                    <a:pt x="66" y="82"/>
                    <a:pt x="76" y="59"/>
                    <a:pt x="64" y="27"/>
                  </a:cubicBezTo>
                  <a:cubicBezTo>
                    <a:pt x="61" y="22"/>
                    <a:pt x="56" y="22"/>
                    <a:pt x="56" y="22"/>
                  </a:cubicBezTo>
                  <a:close/>
                  <a:moveTo>
                    <a:pt x="95" y="56"/>
                  </a:moveTo>
                  <a:cubicBezTo>
                    <a:pt x="93" y="54"/>
                    <a:pt x="91" y="51"/>
                    <a:pt x="91" y="51"/>
                  </a:cubicBezTo>
                  <a:cubicBezTo>
                    <a:pt x="86" y="51"/>
                    <a:pt x="86" y="51"/>
                    <a:pt x="86" y="51"/>
                  </a:cubicBezTo>
                  <a:cubicBezTo>
                    <a:pt x="86" y="60"/>
                    <a:pt x="86" y="60"/>
                    <a:pt x="86" y="60"/>
                  </a:cubicBezTo>
                  <a:cubicBezTo>
                    <a:pt x="93" y="61"/>
                    <a:pt x="93" y="61"/>
                    <a:pt x="93" y="61"/>
                  </a:cubicBezTo>
                  <a:cubicBezTo>
                    <a:pt x="93" y="61"/>
                    <a:pt x="95" y="78"/>
                    <a:pt x="93" y="82"/>
                  </a:cubicBezTo>
                  <a:cubicBezTo>
                    <a:pt x="86" y="81"/>
                    <a:pt x="86" y="81"/>
                    <a:pt x="86" y="81"/>
                  </a:cubicBezTo>
                  <a:cubicBezTo>
                    <a:pt x="83" y="91"/>
                    <a:pt x="83" y="91"/>
                    <a:pt x="83" y="91"/>
                  </a:cubicBezTo>
                  <a:cubicBezTo>
                    <a:pt x="83" y="91"/>
                    <a:pt x="91" y="91"/>
                    <a:pt x="93" y="92"/>
                  </a:cubicBezTo>
                  <a:cubicBezTo>
                    <a:pt x="95" y="89"/>
                    <a:pt x="103" y="76"/>
                    <a:pt x="95" y="56"/>
                  </a:cubicBezTo>
                  <a:close/>
                </a:path>
              </a:pathLst>
            </a:custGeom>
            <a:solidFill>
              <a:srgbClr val="FFFFFF"/>
            </a:solidFill>
            <a:ln w="9525">
              <a:noFill/>
              <a:round/>
              <a:headEnd/>
              <a:tailEnd/>
            </a:ln>
          </p:spPr>
          <p:txBody>
            <a:bodyPr/>
            <a:lstStyle/>
            <a:p>
              <a:endParaRPr lang="en-US"/>
            </a:p>
          </p:txBody>
        </p:sp>
        <p:sp>
          <p:nvSpPr>
            <p:cNvPr id="59457" name="Freeform 70"/>
            <p:cNvSpPr>
              <a:spLocks noChangeAspect="1"/>
            </p:cNvSpPr>
            <p:nvPr/>
          </p:nvSpPr>
          <p:spPr bwMode="auto">
            <a:xfrm>
              <a:off x="1074" y="2395"/>
              <a:ext cx="146" cy="62"/>
            </a:xfrm>
            <a:custGeom>
              <a:avLst/>
              <a:gdLst>
                <a:gd name="T0" fmla="*/ 0 w 146"/>
                <a:gd name="T1" fmla="*/ 20 h 62"/>
                <a:gd name="T2" fmla="*/ 16 w 146"/>
                <a:gd name="T3" fmla="*/ 35 h 62"/>
                <a:gd name="T4" fmla="*/ 33 w 146"/>
                <a:gd name="T5" fmla="*/ 53 h 62"/>
                <a:gd name="T6" fmla="*/ 33 w 146"/>
                <a:gd name="T7" fmla="*/ 42 h 62"/>
                <a:gd name="T8" fmla="*/ 146 w 146"/>
                <a:gd name="T9" fmla="*/ 62 h 62"/>
                <a:gd name="T10" fmla="*/ 146 w 146"/>
                <a:gd name="T11" fmla="*/ 32 h 62"/>
                <a:gd name="T12" fmla="*/ 33 w 146"/>
                <a:gd name="T13" fmla="*/ 12 h 62"/>
                <a:gd name="T14" fmla="*/ 33 w 146"/>
                <a:gd name="T15" fmla="*/ 0 h 62"/>
                <a:gd name="T16" fmla="*/ 16 w 146"/>
                <a:gd name="T17" fmla="*/ 12 h 62"/>
                <a:gd name="T18" fmla="*/ 0 w 146"/>
                <a:gd name="T19" fmla="*/ 20 h 62"/>
                <a:gd name="T20" fmla="*/ 0 w 146"/>
                <a:gd name="T21" fmla="*/ 2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6"/>
                <a:gd name="T34" fmla="*/ 0 h 62"/>
                <a:gd name="T35" fmla="*/ 146 w 146"/>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6" h="62">
                  <a:moveTo>
                    <a:pt x="0" y="20"/>
                  </a:moveTo>
                  <a:lnTo>
                    <a:pt x="16" y="35"/>
                  </a:lnTo>
                  <a:lnTo>
                    <a:pt x="33" y="53"/>
                  </a:lnTo>
                  <a:lnTo>
                    <a:pt x="33" y="42"/>
                  </a:lnTo>
                  <a:lnTo>
                    <a:pt x="146" y="62"/>
                  </a:lnTo>
                  <a:lnTo>
                    <a:pt x="146" y="32"/>
                  </a:lnTo>
                  <a:lnTo>
                    <a:pt x="33" y="12"/>
                  </a:lnTo>
                  <a:lnTo>
                    <a:pt x="33" y="0"/>
                  </a:lnTo>
                  <a:lnTo>
                    <a:pt x="16" y="12"/>
                  </a:lnTo>
                  <a:lnTo>
                    <a:pt x="0" y="20"/>
                  </a:lnTo>
                  <a:close/>
                </a:path>
              </a:pathLst>
            </a:custGeom>
            <a:solidFill>
              <a:srgbClr val="FFFFFF"/>
            </a:solidFill>
            <a:ln w="9525">
              <a:noFill/>
              <a:round/>
              <a:headEnd/>
              <a:tailEnd/>
            </a:ln>
          </p:spPr>
          <p:txBody>
            <a:bodyPr/>
            <a:lstStyle/>
            <a:p>
              <a:endParaRPr lang="en-US"/>
            </a:p>
          </p:txBody>
        </p:sp>
      </p:grpSp>
      <p:sp>
        <p:nvSpPr>
          <p:cNvPr id="59414" name="Line 71"/>
          <p:cNvSpPr>
            <a:spLocks noChangeShapeType="1"/>
          </p:cNvSpPr>
          <p:nvPr/>
        </p:nvSpPr>
        <p:spPr bwMode="auto">
          <a:xfrm flipV="1">
            <a:off x="309563" y="4489450"/>
            <a:ext cx="719137" cy="0"/>
          </a:xfrm>
          <a:prstGeom prst="line">
            <a:avLst/>
          </a:prstGeom>
          <a:noFill/>
          <a:ln w="25400">
            <a:solidFill>
              <a:srgbClr val="0000FF"/>
            </a:solidFill>
            <a:prstDash val="dash"/>
            <a:round/>
            <a:headEnd/>
            <a:tailEnd/>
          </a:ln>
        </p:spPr>
        <p:txBody>
          <a:bodyPr lIns="79200" tIns="39600" rIns="79200" bIns="39600">
            <a:spAutoFit/>
          </a:bodyPr>
          <a:lstStyle/>
          <a:p>
            <a:endParaRPr lang="en-US"/>
          </a:p>
        </p:txBody>
      </p:sp>
      <p:sp>
        <p:nvSpPr>
          <p:cNvPr id="59415" name="Line 72"/>
          <p:cNvSpPr>
            <a:spLocks noChangeShapeType="1"/>
          </p:cNvSpPr>
          <p:nvPr/>
        </p:nvSpPr>
        <p:spPr bwMode="auto">
          <a:xfrm flipV="1">
            <a:off x="295275" y="4705350"/>
            <a:ext cx="647700" cy="0"/>
          </a:xfrm>
          <a:prstGeom prst="line">
            <a:avLst/>
          </a:prstGeom>
          <a:noFill/>
          <a:ln w="38100">
            <a:solidFill>
              <a:srgbClr val="99CC00"/>
            </a:solidFill>
            <a:prstDash val="dash"/>
            <a:round/>
            <a:headEnd/>
            <a:tailEnd/>
          </a:ln>
        </p:spPr>
        <p:txBody>
          <a:bodyPr lIns="79200" tIns="39600" rIns="79200" bIns="39600">
            <a:spAutoFit/>
          </a:bodyPr>
          <a:lstStyle/>
          <a:p>
            <a:endParaRPr lang="en-US"/>
          </a:p>
        </p:txBody>
      </p:sp>
      <p:sp>
        <p:nvSpPr>
          <p:cNvPr id="331849" name="Text Box 73"/>
          <p:cNvSpPr txBox="1">
            <a:spLocks noChangeArrowheads="1"/>
          </p:cNvSpPr>
          <p:nvPr/>
        </p:nvSpPr>
        <p:spPr bwMode="auto">
          <a:xfrm>
            <a:off x="927100" y="4359275"/>
            <a:ext cx="1152525" cy="460375"/>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000">
                <a:effectLst>
                  <a:outerShdw blurRad="38100" dist="38100" dir="2700000" algn="tl">
                    <a:srgbClr val="C0C0C0"/>
                  </a:outerShdw>
                </a:effectLst>
                <a:ea typeface="华文细黑" pitchFamily="2" charset="-122"/>
                <a:cs typeface="+mn-cs"/>
              </a:rPr>
              <a:t>Main CTI LINK</a:t>
            </a:r>
          </a:p>
          <a:p>
            <a:pPr defTabSz="801688" fontAlgn="t">
              <a:spcBef>
                <a:spcPct val="50000"/>
              </a:spcBef>
              <a:defRPr/>
            </a:pPr>
            <a:r>
              <a:rPr lang="en-US" altLang="zh-CN" sz="1000">
                <a:effectLst>
                  <a:outerShdw blurRad="38100" dist="38100" dir="2700000" algn="tl">
                    <a:srgbClr val="C0C0C0"/>
                  </a:outerShdw>
                </a:effectLst>
                <a:ea typeface="华文细黑" pitchFamily="2" charset="-122"/>
                <a:cs typeface="+mn-cs"/>
              </a:rPr>
              <a:t>Backup CTI LINK</a:t>
            </a:r>
          </a:p>
        </p:txBody>
      </p:sp>
      <p:grpSp>
        <p:nvGrpSpPr>
          <p:cNvPr id="7" name="Group 74"/>
          <p:cNvGrpSpPr>
            <a:grpSpLocks/>
          </p:cNvGrpSpPr>
          <p:nvPr/>
        </p:nvGrpSpPr>
        <p:grpSpPr bwMode="auto">
          <a:xfrm>
            <a:off x="1547813" y="1565275"/>
            <a:ext cx="431800" cy="431800"/>
            <a:chOff x="3833" y="663"/>
            <a:chExt cx="272" cy="272"/>
          </a:xfrm>
        </p:grpSpPr>
        <p:sp>
          <p:nvSpPr>
            <p:cNvPr id="59436" name="Oval 75"/>
            <p:cNvSpPr>
              <a:spLocks noChangeArrowheads="1"/>
            </p:cNvSpPr>
            <p:nvPr/>
          </p:nvSpPr>
          <p:spPr bwMode="auto">
            <a:xfrm>
              <a:off x="3833" y="663"/>
              <a:ext cx="272" cy="272"/>
            </a:xfrm>
            <a:prstGeom prst="ellipse">
              <a:avLst/>
            </a:prstGeom>
            <a:noFill/>
            <a:ln w="50800" algn="ctr">
              <a:solidFill>
                <a:srgbClr val="FF0000"/>
              </a:solidFill>
              <a:round/>
              <a:headEnd/>
              <a:tailEnd/>
            </a:ln>
          </p:spPr>
          <p:txBody>
            <a:bodyPr lIns="79200" tIns="39600" rIns="79200" bIns="39600" anchor="ctr">
              <a:spAutoFit/>
            </a:bodyPr>
            <a:lstStyle/>
            <a:p>
              <a:pPr fontAlgn="t"/>
              <a:endParaRPr lang="en-US"/>
            </a:p>
          </p:txBody>
        </p:sp>
        <p:sp>
          <p:nvSpPr>
            <p:cNvPr id="59437" name="Line 76"/>
            <p:cNvSpPr>
              <a:spLocks noChangeShapeType="1"/>
            </p:cNvSpPr>
            <p:nvPr/>
          </p:nvSpPr>
          <p:spPr bwMode="auto">
            <a:xfrm>
              <a:off x="3887" y="690"/>
              <a:ext cx="181" cy="227"/>
            </a:xfrm>
            <a:prstGeom prst="line">
              <a:avLst/>
            </a:prstGeom>
            <a:noFill/>
            <a:ln w="50800">
              <a:solidFill>
                <a:srgbClr val="FF0000"/>
              </a:solidFill>
              <a:round/>
              <a:headEnd/>
              <a:tailEnd/>
            </a:ln>
          </p:spPr>
          <p:txBody>
            <a:bodyPr lIns="79200" tIns="39600" rIns="79200" bIns="39600">
              <a:spAutoFit/>
            </a:bodyPr>
            <a:lstStyle/>
            <a:p>
              <a:endParaRPr lang="en-US"/>
            </a:p>
          </p:txBody>
        </p:sp>
      </p:grpSp>
      <p:grpSp>
        <p:nvGrpSpPr>
          <p:cNvPr id="8" name="Group 77"/>
          <p:cNvGrpSpPr>
            <a:grpSpLocks/>
          </p:cNvGrpSpPr>
          <p:nvPr/>
        </p:nvGrpSpPr>
        <p:grpSpPr bwMode="auto">
          <a:xfrm>
            <a:off x="3563938" y="3582988"/>
            <a:ext cx="2808287" cy="2087562"/>
            <a:chOff x="2245" y="2478"/>
            <a:chExt cx="1769" cy="1315"/>
          </a:xfrm>
        </p:grpSpPr>
        <p:sp>
          <p:nvSpPr>
            <p:cNvPr id="331854" name="AutoShape 78"/>
            <p:cNvSpPr>
              <a:spLocks noChangeArrowheads="1"/>
            </p:cNvSpPr>
            <p:nvPr/>
          </p:nvSpPr>
          <p:spPr bwMode="gray">
            <a:xfrm>
              <a:off x="2653" y="2478"/>
              <a:ext cx="1316" cy="1315"/>
            </a:xfrm>
            <a:prstGeom prst="roundRect">
              <a:avLst>
                <a:gd name="adj" fmla="val 16667"/>
              </a:avLst>
            </a:prstGeom>
            <a:solidFill>
              <a:schemeClr val="accent1"/>
            </a:solidFill>
            <a:ln w="38100">
              <a:solidFill>
                <a:schemeClr val="bg1"/>
              </a:solidFill>
              <a:round/>
              <a:headEnd/>
              <a:tailEnd/>
            </a:ln>
            <a:effectLst>
              <a:outerShdw dist="107763" dir="2700000" algn="ctr" rotWithShape="0">
                <a:srgbClr val="808080">
                  <a:alpha val="50000"/>
                </a:srgbClr>
              </a:outerShdw>
            </a:effectLst>
          </p:spPr>
          <p:txBody>
            <a:bodyPr wrap="none" anchor="ctr"/>
            <a:lstStyle/>
            <a:p>
              <a:pPr fontAlgn="t">
                <a:defRPr/>
              </a:pPr>
              <a:endParaRPr lang="en-US">
                <a:ea typeface="华文细黑" pitchFamily="2" charset="-122"/>
                <a:cs typeface="+mn-cs"/>
              </a:endParaRPr>
            </a:p>
          </p:txBody>
        </p:sp>
        <p:sp>
          <p:nvSpPr>
            <p:cNvPr id="59430" name="AutoShape 79"/>
            <p:cNvSpPr>
              <a:spLocks noChangeArrowheads="1"/>
            </p:cNvSpPr>
            <p:nvPr/>
          </p:nvSpPr>
          <p:spPr bwMode="gray">
            <a:xfrm>
              <a:off x="2653" y="2496"/>
              <a:ext cx="1270" cy="249"/>
            </a:xfrm>
            <a:prstGeom prst="roundRect">
              <a:avLst>
                <a:gd name="adj" fmla="val 50000"/>
              </a:avLst>
            </a:prstGeom>
            <a:gradFill rotWithShape="1">
              <a:gsLst>
                <a:gs pos="0">
                  <a:schemeClr val="bg1"/>
                </a:gs>
                <a:gs pos="100000">
                  <a:schemeClr val="accent1"/>
                </a:gs>
              </a:gsLst>
              <a:lin ang="5400000" scaled="1"/>
            </a:gradFill>
            <a:ln w="9525">
              <a:noFill/>
              <a:round/>
              <a:headEnd/>
              <a:tailEnd/>
            </a:ln>
          </p:spPr>
          <p:txBody>
            <a:bodyPr wrap="none" anchor="ctr"/>
            <a:lstStyle/>
            <a:p>
              <a:pPr fontAlgn="t"/>
              <a:endParaRPr lang="en-US"/>
            </a:p>
          </p:txBody>
        </p:sp>
        <p:sp>
          <p:nvSpPr>
            <p:cNvPr id="331856" name="Text Box 80"/>
            <p:cNvSpPr txBox="1">
              <a:spLocks noChangeArrowheads="1"/>
            </p:cNvSpPr>
            <p:nvPr/>
          </p:nvSpPr>
          <p:spPr bwMode="auto">
            <a:xfrm>
              <a:off x="2744" y="2521"/>
              <a:ext cx="1270" cy="184"/>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defRPr/>
              </a:pPr>
              <a:r>
                <a:rPr lang="en-US" altLang="zh-CN" sz="1400">
                  <a:effectLst>
                    <a:outerShdw blurRad="38100" dist="38100" dir="2700000" algn="tl">
                      <a:srgbClr val="C0C0C0"/>
                    </a:outerShdw>
                  </a:effectLst>
                  <a:ea typeface="华文细黑" pitchFamily="2" charset="-122"/>
                  <a:cs typeface="+mn-cs"/>
                </a:rPr>
                <a:t>Security Guarantee</a:t>
              </a:r>
            </a:p>
          </p:txBody>
        </p:sp>
        <p:sp>
          <p:nvSpPr>
            <p:cNvPr id="331857" name="Text Box 81"/>
            <p:cNvSpPr txBox="1">
              <a:spLocks noChangeArrowheads="1"/>
            </p:cNvSpPr>
            <p:nvPr/>
          </p:nvSpPr>
          <p:spPr bwMode="auto">
            <a:xfrm>
              <a:off x="2717" y="2762"/>
              <a:ext cx="1270" cy="913"/>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200">
                  <a:solidFill>
                    <a:srgbClr val="0066FF"/>
                  </a:solidFill>
                  <a:effectLst>
                    <a:outerShdw blurRad="38100" dist="38100" dir="2700000" algn="tl">
                      <a:srgbClr val="C0C0C0"/>
                    </a:outerShdw>
                  </a:effectLst>
                  <a:ea typeface="华文细黑" pitchFamily="2" charset="-122"/>
                  <a:cs typeface="+mn-cs"/>
                </a:rPr>
                <a:t>In case CTI Server-1 and CTI Server-2 are both down, UAP3300 supports agent management function.</a:t>
              </a:r>
            </a:p>
            <a:p>
              <a:pPr defTabSz="801688" fontAlgn="t">
                <a:spcBef>
                  <a:spcPct val="50000"/>
                </a:spcBef>
                <a:defRPr/>
              </a:pPr>
              <a:r>
                <a:rPr lang="en-US" altLang="zh-CN" sz="1200">
                  <a:solidFill>
                    <a:srgbClr val="0066FF"/>
                  </a:solidFill>
                  <a:effectLst>
                    <a:outerShdw blurRad="38100" dist="38100" dir="2700000" algn="tl">
                      <a:srgbClr val="C0C0C0"/>
                    </a:outerShdw>
                  </a:effectLst>
                  <a:ea typeface="华文细黑" pitchFamily="2" charset="-122"/>
                  <a:cs typeface="+mn-cs"/>
                </a:rPr>
                <a:t>UAP3300 supports simple ACD function.</a:t>
              </a:r>
            </a:p>
          </p:txBody>
        </p:sp>
        <p:grpSp>
          <p:nvGrpSpPr>
            <p:cNvPr id="59433" name="Group 82"/>
            <p:cNvGrpSpPr>
              <a:grpSpLocks/>
            </p:cNvGrpSpPr>
            <p:nvPr/>
          </p:nvGrpSpPr>
          <p:grpSpPr bwMode="auto">
            <a:xfrm>
              <a:off x="2245" y="2777"/>
              <a:ext cx="367" cy="246"/>
              <a:chOff x="2245" y="2777"/>
              <a:chExt cx="367" cy="246"/>
            </a:xfrm>
          </p:grpSpPr>
          <p:sp>
            <p:nvSpPr>
              <p:cNvPr id="59434" name="AutoShape 83"/>
              <p:cNvSpPr>
                <a:spLocks noChangeArrowheads="1"/>
              </p:cNvSpPr>
              <p:nvPr/>
            </p:nvSpPr>
            <p:spPr bwMode="auto">
              <a:xfrm>
                <a:off x="2249" y="2796"/>
                <a:ext cx="363" cy="227"/>
              </a:xfrm>
              <a:prstGeom prst="rightArrow">
                <a:avLst>
                  <a:gd name="adj1" fmla="val 50000"/>
                  <a:gd name="adj2" fmla="val 39978"/>
                </a:avLst>
              </a:prstGeom>
              <a:solidFill>
                <a:srgbClr val="5F5F5F">
                  <a:alpha val="30196"/>
                </a:srgbClr>
              </a:solidFill>
              <a:ln w="9525" algn="ctr">
                <a:solidFill>
                  <a:schemeClr val="tx1"/>
                </a:solidFill>
                <a:miter lim="800000"/>
                <a:headEnd/>
                <a:tailEnd/>
              </a:ln>
            </p:spPr>
            <p:txBody>
              <a:bodyPr lIns="79200" tIns="39600" rIns="79200" bIns="39600" anchor="ctr">
                <a:spAutoFit/>
              </a:bodyPr>
              <a:lstStyle/>
              <a:p>
                <a:pPr fontAlgn="t"/>
                <a:endParaRPr lang="en-US"/>
              </a:p>
            </p:txBody>
          </p:sp>
          <p:sp>
            <p:nvSpPr>
              <p:cNvPr id="59435" name="AutoShape 84"/>
              <p:cNvSpPr>
                <a:spLocks noChangeArrowheads="1"/>
              </p:cNvSpPr>
              <p:nvPr/>
            </p:nvSpPr>
            <p:spPr bwMode="auto">
              <a:xfrm>
                <a:off x="2245" y="2777"/>
                <a:ext cx="363" cy="227"/>
              </a:xfrm>
              <a:prstGeom prst="rightArrow">
                <a:avLst>
                  <a:gd name="adj1" fmla="val 50000"/>
                  <a:gd name="adj2" fmla="val 39978"/>
                </a:avLst>
              </a:prstGeom>
              <a:gradFill rotWithShape="1">
                <a:gsLst>
                  <a:gs pos="0">
                    <a:srgbClr val="993366">
                      <a:alpha val="29999"/>
                    </a:srgbClr>
                  </a:gs>
                  <a:gs pos="100000">
                    <a:srgbClr val="842C58"/>
                  </a:gs>
                </a:gsLst>
                <a:lin ang="5400000" scaled="1"/>
              </a:gradFill>
              <a:ln w="9525" algn="ctr">
                <a:solidFill>
                  <a:schemeClr val="tx1"/>
                </a:solidFill>
                <a:miter lim="800000"/>
                <a:headEnd/>
                <a:tailEnd/>
              </a:ln>
            </p:spPr>
            <p:txBody>
              <a:bodyPr lIns="79200" tIns="39600" rIns="79200" bIns="39600" anchor="ctr">
                <a:spAutoFit/>
              </a:bodyPr>
              <a:lstStyle/>
              <a:p>
                <a:pPr fontAlgn="t"/>
                <a:endParaRPr lang="en-US"/>
              </a:p>
            </p:txBody>
          </p:sp>
        </p:grpSp>
      </p:grpSp>
      <p:grpSp>
        <p:nvGrpSpPr>
          <p:cNvPr id="10" name="Group 85"/>
          <p:cNvGrpSpPr>
            <a:grpSpLocks/>
          </p:cNvGrpSpPr>
          <p:nvPr/>
        </p:nvGrpSpPr>
        <p:grpSpPr bwMode="auto">
          <a:xfrm>
            <a:off x="3635375" y="1565275"/>
            <a:ext cx="431800" cy="431800"/>
            <a:chOff x="3833" y="663"/>
            <a:chExt cx="272" cy="272"/>
          </a:xfrm>
        </p:grpSpPr>
        <p:sp>
          <p:nvSpPr>
            <p:cNvPr id="59427" name="Oval 86"/>
            <p:cNvSpPr>
              <a:spLocks noChangeArrowheads="1"/>
            </p:cNvSpPr>
            <p:nvPr/>
          </p:nvSpPr>
          <p:spPr bwMode="auto">
            <a:xfrm>
              <a:off x="3833" y="663"/>
              <a:ext cx="272" cy="272"/>
            </a:xfrm>
            <a:prstGeom prst="ellipse">
              <a:avLst/>
            </a:prstGeom>
            <a:noFill/>
            <a:ln w="50800" algn="ctr">
              <a:solidFill>
                <a:srgbClr val="FF0000"/>
              </a:solidFill>
              <a:round/>
              <a:headEnd/>
              <a:tailEnd/>
            </a:ln>
          </p:spPr>
          <p:txBody>
            <a:bodyPr lIns="79200" tIns="39600" rIns="79200" bIns="39600" anchor="ctr">
              <a:spAutoFit/>
            </a:bodyPr>
            <a:lstStyle/>
            <a:p>
              <a:pPr fontAlgn="t"/>
              <a:endParaRPr lang="en-US"/>
            </a:p>
          </p:txBody>
        </p:sp>
        <p:sp>
          <p:nvSpPr>
            <p:cNvPr id="59428" name="Line 87"/>
            <p:cNvSpPr>
              <a:spLocks noChangeShapeType="1"/>
            </p:cNvSpPr>
            <p:nvPr/>
          </p:nvSpPr>
          <p:spPr bwMode="auto">
            <a:xfrm>
              <a:off x="3887" y="690"/>
              <a:ext cx="181" cy="227"/>
            </a:xfrm>
            <a:prstGeom prst="line">
              <a:avLst/>
            </a:prstGeom>
            <a:noFill/>
            <a:ln w="50800">
              <a:solidFill>
                <a:srgbClr val="FF0000"/>
              </a:solidFill>
              <a:round/>
              <a:headEnd/>
              <a:tailEnd/>
            </a:ln>
          </p:spPr>
          <p:txBody>
            <a:bodyPr lIns="79200" tIns="39600" rIns="79200" bIns="39600">
              <a:spAutoFit/>
            </a:bodyPr>
            <a:lstStyle/>
            <a:p>
              <a:endParaRPr lang="en-US"/>
            </a:p>
          </p:txBody>
        </p:sp>
      </p:grpSp>
      <p:sp>
        <p:nvSpPr>
          <p:cNvPr id="89"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spcBef>
                <a:spcPts val="0"/>
              </a:spcBef>
              <a:spcAft>
                <a:spcPts val="0"/>
              </a:spcAft>
              <a:defRPr/>
            </a:pPr>
            <a:r>
              <a:rPr lang="en-US" altLang="zh-CN" sz="3200" b="1" kern="0"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UAP3300 – Local Survivability</a:t>
            </a:r>
          </a:p>
        </p:txBody>
      </p:sp>
      <p:pic>
        <p:nvPicPr>
          <p:cNvPr id="59421" name="Picture 4" descr="总结 copy"/>
          <p:cNvPicPr>
            <a:picLocks noChangeAspect="1" noChangeArrowheads="1"/>
          </p:cNvPicPr>
          <p:nvPr/>
        </p:nvPicPr>
        <p:blipFill>
          <a:blip r:embed="rId6" cstate="print"/>
          <a:srcRect/>
          <a:stretch>
            <a:fillRect/>
          </a:stretch>
        </p:blipFill>
        <p:spPr bwMode="auto">
          <a:xfrm>
            <a:off x="196850" y="176213"/>
            <a:ext cx="617538" cy="617537"/>
          </a:xfrm>
          <a:prstGeom prst="rect">
            <a:avLst/>
          </a:prstGeom>
          <a:noFill/>
          <a:ln w="9525">
            <a:noFill/>
            <a:miter lim="800000"/>
            <a:headEnd/>
            <a:tailEnd/>
          </a:ln>
        </p:spPr>
      </p:pic>
      <p:grpSp>
        <p:nvGrpSpPr>
          <p:cNvPr id="11" name="Group 90"/>
          <p:cNvGrpSpPr>
            <a:grpSpLocks/>
          </p:cNvGrpSpPr>
          <p:nvPr/>
        </p:nvGrpSpPr>
        <p:grpSpPr bwMode="auto">
          <a:xfrm>
            <a:off x="2646363" y="1973263"/>
            <a:ext cx="3344862" cy="1901825"/>
            <a:chOff x="2646363" y="1973263"/>
            <a:chExt cx="3344862" cy="1901825"/>
          </a:xfrm>
        </p:grpSpPr>
        <p:sp>
          <p:nvSpPr>
            <p:cNvPr id="331817" name="AutoShape 41"/>
            <p:cNvSpPr>
              <a:spLocks noChangeArrowheads="1"/>
            </p:cNvSpPr>
            <p:nvPr/>
          </p:nvSpPr>
          <p:spPr bwMode="auto">
            <a:xfrm>
              <a:off x="4398963" y="2562225"/>
              <a:ext cx="1592262" cy="963613"/>
            </a:xfrm>
            <a:prstGeom prst="cloudCallout">
              <a:avLst>
                <a:gd name="adj1" fmla="val -111343"/>
                <a:gd name="adj2" fmla="val -66546"/>
              </a:avLst>
            </a:prstGeom>
            <a:noFill/>
            <a:ln w="9525">
              <a:solidFill>
                <a:srgbClr val="99CC00"/>
              </a:solidFill>
              <a:round/>
              <a:headEnd/>
              <a:tailEnd/>
            </a:ln>
            <a:effectLst/>
          </p:spPr>
          <p:txBody>
            <a:bodyPr lIns="79200" tIns="39600" rIns="79200" bIns="39600"/>
            <a:lstStyle/>
            <a:p>
              <a:pPr algn="ctr" defTabSz="801688" fontAlgn="t">
                <a:defRPr/>
              </a:pPr>
              <a:endParaRPr lang="zh-CN" altLang="en-US" sz="1400">
                <a:solidFill>
                  <a:schemeClr val="bg1"/>
                </a:solidFill>
                <a:effectLst>
                  <a:outerShdw blurRad="38100" dist="38100" dir="2700000" algn="tl">
                    <a:srgbClr val="C0C0C0"/>
                  </a:outerShdw>
                </a:effectLst>
                <a:ea typeface="华文细黑" pitchFamily="2" charset="-122"/>
                <a:cs typeface="+mn-cs"/>
              </a:endParaRPr>
            </a:p>
          </p:txBody>
        </p:sp>
        <p:grpSp>
          <p:nvGrpSpPr>
            <p:cNvPr id="59424" name="Group 94"/>
            <p:cNvGrpSpPr>
              <a:grpSpLocks/>
            </p:cNvGrpSpPr>
            <p:nvPr/>
          </p:nvGrpSpPr>
          <p:grpSpPr bwMode="auto">
            <a:xfrm>
              <a:off x="2646363" y="1973263"/>
              <a:ext cx="3270250" cy="1901825"/>
              <a:chOff x="2646438" y="1973943"/>
              <a:chExt cx="3269537" cy="1901371"/>
            </a:xfrm>
          </p:grpSpPr>
          <p:sp>
            <p:nvSpPr>
              <p:cNvPr id="331818" name="Text Box 42"/>
              <p:cNvSpPr txBox="1">
                <a:spLocks noChangeArrowheads="1"/>
              </p:cNvSpPr>
              <p:nvPr/>
            </p:nvSpPr>
            <p:spPr bwMode="auto">
              <a:xfrm>
                <a:off x="4474839" y="2723064"/>
                <a:ext cx="1441136" cy="626912"/>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200" dirty="0">
                    <a:effectLst>
                      <a:outerShdw blurRad="38100" dist="38100" dir="2700000" algn="tl">
                        <a:srgbClr val="C0C0C0"/>
                      </a:outerShdw>
                    </a:effectLst>
                    <a:ea typeface="华文细黑" pitchFamily="2" charset="-122"/>
                    <a:cs typeface="+mn-cs"/>
                  </a:rPr>
                  <a:t>Once CTI Server-1 is down, UAP will choose CTI Server-2.</a:t>
                </a:r>
              </a:p>
            </p:txBody>
          </p:sp>
          <p:sp>
            <p:nvSpPr>
              <p:cNvPr id="59426" name="Freeform 93"/>
              <p:cNvSpPr>
                <a:spLocks/>
              </p:cNvSpPr>
              <p:nvPr/>
            </p:nvSpPr>
            <p:spPr bwMode="auto">
              <a:xfrm>
                <a:off x="2646438" y="1973943"/>
                <a:ext cx="1083733" cy="1901371"/>
              </a:xfrm>
              <a:custGeom>
                <a:avLst/>
                <a:gdLst>
                  <a:gd name="T0" fmla="*/ 1069410 w 1098248"/>
                  <a:gd name="T1" fmla="*/ 0 h 1799771"/>
                  <a:gd name="T2" fmla="*/ 588882 w 1098248"/>
                  <a:gd name="T3" fmla="*/ 1052951 h 1799771"/>
                  <a:gd name="T4" fmla="*/ 65955 w 1098248"/>
                  <a:gd name="T5" fmla="*/ 1571328 h 1799771"/>
                  <a:gd name="T6" fmla="*/ 193153 w 1098248"/>
                  <a:gd name="T7" fmla="*/ 2008706 h 1799771"/>
                  <a:gd name="T8" fmla="*/ 0 60000 65536"/>
                  <a:gd name="T9" fmla="*/ 0 60000 65536"/>
                  <a:gd name="T10" fmla="*/ 0 60000 65536"/>
                  <a:gd name="T11" fmla="*/ 0 60000 65536"/>
                  <a:gd name="T12" fmla="*/ 0 w 1098248"/>
                  <a:gd name="T13" fmla="*/ 0 h 1799771"/>
                  <a:gd name="T14" fmla="*/ 1098248 w 1098248"/>
                  <a:gd name="T15" fmla="*/ 1799771 h 1799771"/>
                </a:gdLst>
                <a:ahLst/>
                <a:cxnLst>
                  <a:cxn ang="T8">
                    <a:pos x="T0" y="T1"/>
                  </a:cxn>
                  <a:cxn ang="T9">
                    <a:pos x="T2" y="T3"/>
                  </a:cxn>
                  <a:cxn ang="T10">
                    <a:pos x="T4" y="T5"/>
                  </a:cxn>
                  <a:cxn ang="T11">
                    <a:pos x="T6" y="T7"/>
                  </a:cxn>
                </a:cxnLst>
                <a:rect l="T12" t="T13" r="T14" b="T15"/>
                <a:pathLst>
                  <a:path w="1098248" h="1799771">
                    <a:moveTo>
                      <a:pt x="1098248" y="0"/>
                    </a:moveTo>
                    <a:cubicBezTo>
                      <a:pt x="937381" y="354390"/>
                      <a:pt x="776514" y="708780"/>
                      <a:pt x="604762" y="943428"/>
                    </a:cubicBezTo>
                    <a:cubicBezTo>
                      <a:pt x="433010" y="1178076"/>
                      <a:pt x="135466" y="1265162"/>
                      <a:pt x="67733" y="1407886"/>
                    </a:cubicBezTo>
                    <a:cubicBezTo>
                      <a:pt x="0" y="1550610"/>
                      <a:pt x="179010" y="1732038"/>
                      <a:pt x="198362" y="1799771"/>
                    </a:cubicBezTo>
                  </a:path>
                </a:pathLst>
              </a:custGeom>
              <a:noFill/>
              <a:ln w="34925" cap="flat" cmpd="sng" algn="ctr">
                <a:solidFill>
                  <a:srgbClr val="92D050"/>
                </a:solidFill>
                <a:prstDash val="dash"/>
                <a:round/>
                <a:headEnd type="none" w="med" len="med"/>
                <a:tailEnd type="none" w="med" len="med"/>
              </a:ln>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3" presetClass="exit" presetSubtype="10" fill="hold" nodeType="afterEffect">
                                  <p:stCondLst>
                                    <p:cond delay="0"/>
                                  </p:stCondLst>
                                  <p:childTnLst>
                                    <p:animEffect transition="out" filter="blinds(horizontal)">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3" presetClass="exit" presetSubtype="10" fill="hold" nodeType="withEffect">
                                  <p:stCondLst>
                                    <p:cond delay="0"/>
                                  </p:stCondLst>
                                  <p:childTnLst>
                                    <p:animEffect transition="out" filter="blinds(horizontal)">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nodeType="clickEffect">
                                  <p:stCondLst>
                                    <p:cond delay="0"/>
                                  </p:stCondLst>
                                  <p:childTnLst>
                                    <p:animEffect transition="out" filter="blinds(horizontal)">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childTnLst>
                          </p:cTn>
                        </p:par>
                        <p:par>
                          <p:cTn id="39" fill="hold">
                            <p:stCondLst>
                              <p:cond delay="500"/>
                            </p:stCondLst>
                            <p:childTnLst>
                              <p:par>
                                <p:cTn id="40" presetID="2" presetClass="entr" presetSubtype="4"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ppt_x"/>
                                          </p:val>
                                        </p:tav>
                                        <p:tav tm="100000">
                                          <p:val>
                                            <p:strVal val="#ppt_x"/>
                                          </p:val>
                                        </p:tav>
                                      </p:tavLst>
                                    </p:anim>
                                    <p:anim calcmode="lin" valueType="num">
                                      <p:cBhvr additive="base">
                                        <p:cTn id="4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r>
              <a:rPr lang="en-US" altLang="zh-CN"/>
              <a:t>Page</a:t>
            </a:r>
            <a:fld id="{D50FC0CB-0FA3-44C7-9C25-246D9A9BB610}" type="slidenum">
              <a:rPr lang="en-US" altLang="zh-CN"/>
              <a:pPr/>
              <a:t>30</a:t>
            </a:fld>
            <a:endParaRPr lang="en-US" altLang="zh-CN"/>
          </a:p>
        </p:txBody>
      </p:sp>
      <p:sp>
        <p:nvSpPr>
          <p:cNvPr id="43011" name="Rectangle 3"/>
          <p:cNvSpPr>
            <a:spLocks noGrp="1" noChangeArrowheads="1"/>
          </p:cNvSpPr>
          <p:nvPr>
            <p:ph idx="1"/>
          </p:nvPr>
        </p:nvSpPr>
        <p:spPr>
          <a:xfrm>
            <a:off x="4102100" y="2206625"/>
            <a:ext cx="4460875" cy="2597150"/>
          </a:xfrm>
        </p:spPr>
        <p:txBody>
          <a:bodyPr anchor="ctr"/>
          <a:lstStyle/>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UAP3300 Introduction</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Protocols supported by UAP3300</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Introduction to UAP3300 Boards</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Reliability of UAP3300</a:t>
            </a:r>
          </a:p>
          <a:p>
            <a:pPr defTabSz="447675">
              <a:lnSpc>
                <a:spcPct val="100000"/>
              </a:lnSpc>
              <a:spcBef>
                <a:spcPts val="600"/>
              </a:spcBef>
              <a:spcAft>
                <a:spcPts val="600"/>
              </a:spcAft>
              <a:buSzTx/>
              <a:buFont typeface="Wingdings" pitchFamily="2" charset="2"/>
              <a:buBlip>
                <a:blip r:embed="rId2"/>
              </a:buBlip>
            </a:pPr>
            <a:r>
              <a:rPr lang="en-US" altLang="zh-CN" sz="2000" dirty="0" smtClean="0">
                <a:solidFill>
                  <a:srgbClr val="FF0000"/>
                </a:solidFill>
                <a:latin typeface="Calibri" pitchFamily="34" charset="0"/>
              </a:rPr>
              <a:t>Flexible Networking</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Maintenance &amp; Management</a:t>
            </a:r>
          </a:p>
        </p:txBody>
      </p:sp>
      <p:sp>
        <p:nvSpPr>
          <p:cNvPr id="6" name="矩形 23"/>
          <p:cNvSpPr txBox="1">
            <a:spLocks noChangeArrowheads="1"/>
          </p:cNvSpPr>
          <p:nvPr/>
        </p:nvSpPr>
        <p:spPr bwMode="auto">
          <a:xfrm>
            <a:off x="262802" y="496502"/>
            <a:ext cx="8503826" cy="492443"/>
          </a:xfrm>
          <a:prstGeom prst="rect">
            <a:avLst/>
          </a:prstGeo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92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Introduction to HUAWEI UAP3300</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endParaRPr>
          </a:p>
        </p:txBody>
      </p:sp>
      <p:sp>
        <p:nvSpPr>
          <p:cNvPr id="43013" name="Line 4"/>
          <p:cNvSpPr>
            <a:spLocks noChangeShapeType="1"/>
          </p:cNvSpPr>
          <p:nvPr/>
        </p:nvSpPr>
        <p:spPr bwMode="auto">
          <a:xfrm flipV="1">
            <a:off x="3716338" y="1538288"/>
            <a:ext cx="0" cy="4470400"/>
          </a:xfrm>
          <a:prstGeom prst="line">
            <a:avLst/>
          </a:prstGeom>
          <a:noFill/>
          <a:ln w="38100">
            <a:solidFill>
              <a:srgbClr val="002060"/>
            </a:solidFill>
            <a:round/>
            <a:headEnd/>
            <a:tailEnd/>
          </a:ln>
        </p:spPr>
        <p:txBody>
          <a:bodyPr wrap="none" anchor="ctr"/>
          <a:lstStyle/>
          <a:p>
            <a:endParaRPr lang="en-US"/>
          </a:p>
        </p:txBody>
      </p:sp>
      <p:pic>
        <p:nvPicPr>
          <p:cNvPr id="43014" name="Picture 2" descr="C:\Documents and Settings\skf58289\My Documents\My Pictures\Solutions_img.gif"/>
          <p:cNvPicPr>
            <a:picLocks noChangeAspect="1" noChangeArrowheads="1"/>
          </p:cNvPicPr>
          <p:nvPr/>
        </p:nvPicPr>
        <p:blipFill>
          <a:blip r:embed="rId3" cstate="print"/>
          <a:srcRect/>
          <a:stretch>
            <a:fillRect/>
          </a:stretch>
        </p:blipFill>
        <p:spPr bwMode="auto">
          <a:xfrm>
            <a:off x="696913" y="1600200"/>
            <a:ext cx="2524125"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8F7BCE4F-7EC3-4F09-8298-629F85E16765}" type="slidenum">
              <a:rPr lang="de-DE" sz="1200">
                <a:latin typeface="FrutigerNext LT Bold" pitchFamily="34" charset="0"/>
                <a:ea typeface="MS PGothic" pitchFamily="34" charset="-128"/>
              </a:rPr>
              <a:pPr eaLnBrk="0" hangingPunct="0">
                <a:lnSpc>
                  <a:spcPct val="85000"/>
                </a:lnSpc>
              </a:pPr>
              <a:t>31</a:t>
            </a:fld>
            <a:endParaRPr lang="en-GB" sz="1200">
              <a:latin typeface="FrutigerNext LT Bold" pitchFamily="34" charset="0"/>
              <a:ea typeface="MS PGothic" pitchFamily="34" charset="-128"/>
            </a:endParaRPr>
          </a:p>
        </p:txBody>
      </p:sp>
      <p:sp>
        <p:nvSpPr>
          <p:cNvPr id="60419" name="Rectangle 2"/>
          <p:cNvSpPr>
            <a:spLocks noChangeArrowheads="1"/>
          </p:cNvSpPr>
          <p:nvPr/>
        </p:nvSpPr>
        <p:spPr bwMode="auto">
          <a:xfrm>
            <a:off x="360426" y="1580007"/>
            <a:ext cx="3960813" cy="3887788"/>
          </a:xfrm>
          <a:prstGeom prst="rect">
            <a:avLst/>
          </a:prstGeom>
          <a:gradFill rotWithShape="1">
            <a:gsLst>
              <a:gs pos="0">
                <a:srgbClr val="808080">
                  <a:alpha val="39998"/>
                </a:srgbClr>
              </a:gs>
              <a:gs pos="100000">
                <a:srgbClr val="D4D4D4"/>
              </a:gs>
            </a:gsLst>
            <a:lin ang="5400000" scaled="1"/>
          </a:gradFill>
          <a:ln w="25400" algn="ctr">
            <a:noFill/>
            <a:prstDash val="dash"/>
            <a:miter lim="800000"/>
            <a:headEnd/>
            <a:tailEnd/>
          </a:ln>
        </p:spPr>
        <p:txBody>
          <a:bodyPr wrap="none" lIns="79200" tIns="39600" rIns="79200" bIns="39600" anchor="ctr">
            <a:spAutoFit/>
          </a:bodyPr>
          <a:lstStyle/>
          <a:p>
            <a:pPr fontAlgn="t"/>
            <a:endParaRPr lang="en-US"/>
          </a:p>
        </p:txBody>
      </p:sp>
      <p:sp>
        <p:nvSpPr>
          <p:cNvPr id="60420" name="Line 3"/>
          <p:cNvSpPr>
            <a:spLocks noChangeShapeType="1"/>
          </p:cNvSpPr>
          <p:nvPr/>
        </p:nvSpPr>
        <p:spPr bwMode="auto">
          <a:xfrm>
            <a:off x="1403350" y="3617913"/>
            <a:ext cx="0" cy="1079500"/>
          </a:xfrm>
          <a:prstGeom prst="line">
            <a:avLst/>
          </a:prstGeom>
          <a:noFill/>
          <a:ln w="9525">
            <a:solidFill>
              <a:schemeClr val="tx1"/>
            </a:solidFill>
            <a:round/>
            <a:headEnd/>
            <a:tailEnd/>
          </a:ln>
        </p:spPr>
        <p:txBody>
          <a:bodyPr lIns="79200" tIns="39600" rIns="79200" bIns="39600">
            <a:spAutoFit/>
          </a:bodyPr>
          <a:lstStyle/>
          <a:p>
            <a:endParaRPr lang="en-US"/>
          </a:p>
        </p:txBody>
      </p:sp>
      <p:sp>
        <p:nvSpPr>
          <p:cNvPr id="60421" name="Line 4"/>
          <p:cNvSpPr>
            <a:spLocks noChangeShapeType="1"/>
          </p:cNvSpPr>
          <p:nvPr/>
        </p:nvSpPr>
        <p:spPr bwMode="auto">
          <a:xfrm>
            <a:off x="2411413" y="3473450"/>
            <a:ext cx="15875" cy="1166813"/>
          </a:xfrm>
          <a:prstGeom prst="line">
            <a:avLst/>
          </a:prstGeom>
          <a:noFill/>
          <a:ln w="9525">
            <a:solidFill>
              <a:schemeClr val="tx1"/>
            </a:solidFill>
            <a:round/>
            <a:headEnd/>
            <a:tailEnd/>
          </a:ln>
        </p:spPr>
        <p:txBody>
          <a:bodyPr lIns="79200" tIns="39600" rIns="79200" bIns="39600">
            <a:spAutoFit/>
          </a:bodyPr>
          <a:lstStyle/>
          <a:p>
            <a:endParaRPr lang="en-US"/>
          </a:p>
        </p:txBody>
      </p:sp>
      <p:sp>
        <p:nvSpPr>
          <p:cNvPr id="60422" name="Line 5"/>
          <p:cNvSpPr>
            <a:spLocks noChangeShapeType="1"/>
          </p:cNvSpPr>
          <p:nvPr/>
        </p:nvSpPr>
        <p:spPr bwMode="auto">
          <a:xfrm>
            <a:off x="3419475" y="3689350"/>
            <a:ext cx="0" cy="1008063"/>
          </a:xfrm>
          <a:prstGeom prst="line">
            <a:avLst/>
          </a:prstGeom>
          <a:noFill/>
          <a:ln w="9525">
            <a:solidFill>
              <a:schemeClr val="tx1"/>
            </a:solidFill>
            <a:round/>
            <a:headEnd/>
            <a:tailEnd/>
          </a:ln>
        </p:spPr>
        <p:txBody>
          <a:bodyPr lIns="79200" tIns="39600" rIns="79200" bIns="39600">
            <a:spAutoFit/>
          </a:bodyPr>
          <a:lstStyle/>
          <a:p>
            <a:endParaRPr lang="en-US"/>
          </a:p>
        </p:txBody>
      </p:sp>
      <p:grpSp>
        <p:nvGrpSpPr>
          <p:cNvPr id="2" name="Group 7"/>
          <p:cNvGrpSpPr>
            <a:grpSpLocks noChangeAspect="1"/>
          </p:cNvGrpSpPr>
          <p:nvPr/>
        </p:nvGrpSpPr>
        <p:grpSpPr bwMode="auto">
          <a:xfrm>
            <a:off x="1187450" y="3041650"/>
            <a:ext cx="492125" cy="692150"/>
            <a:chOff x="1042" y="2105"/>
            <a:chExt cx="260" cy="400"/>
          </a:xfrm>
        </p:grpSpPr>
        <p:sp>
          <p:nvSpPr>
            <p:cNvPr id="60506" name="Freeform 8"/>
            <p:cNvSpPr>
              <a:spLocks noChangeAspect="1"/>
            </p:cNvSpPr>
            <p:nvPr/>
          </p:nvSpPr>
          <p:spPr bwMode="auto">
            <a:xfrm>
              <a:off x="1253" y="2140"/>
              <a:ext cx="49" cy="365"/>
            </a:xfrm>
            <a:custGeom>
              <a:avLst/>
              <a:gdLst>
                <a:gd name="T0" fmla="*/ 74 w 31"/>
                <a:gd name="T1" fmla="*/ 10 h 230"/>
                <a:gd name="T2" fmla="*/ 3 w 31"/>
                <a:gd name="T3" fmla="*/ 46 h 230"/>
                <a:gd name="T4" fmla="*/ 0 w 31"/>
                <a:gd name="T5" fmla="*/ 574 h 230"/>
                <a:gd name="T6" fmla="*/ 14 w 31"/>
                <a:gd name="T7" fmla="*/ 567 h 230"/>
                <a:gd name="T8" fmla="*/ 68 w 31"/>
                <a:gd name="T9" fmla="*/ 514 h 230"/>
                <a:gd name="T10" fmla="*/ 77 w 31"/>
                <a:gd name="T11" fmla="*/ 484 h 230"/>
                <a:gd name="T12" fmla="*/ 77 w 31"/>
                <a:gd name="T13" fmla="*/ 27 h 230"/>
                <a:gd name="T14" fmla="*/ 74 w 31"/>
                <a:gd name="T15" fmla="*/ 10 h 230"/>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230"/>
                <a:gd name="T26" fmla="*/ 31 w 31"/>
                <a:gd name="T27" fmla="*/ 230 h 2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230">
                  <a:moveTo>
                    <a:pt x="30" y="4"/>
                  </a:moveTo>
                  <a:cubicBezTo>
                    <a:pt x="28" y="0"/>
                    <a:pt x="1" y="18"/>
                    <a:pt x="1" y="18"/>
                  </a:cubicBezTo>
                  <a:cubicBezTo>
                    <a:pt x="0" y="228"/>
                    <a:pt x="0" y="228"/>
                    <a:pt x="0" y="228"/>
                  </a:cubicBezTo>
                  <a:cubicBezTo>
                    <a:pt x="0" y="228"/>
                    <a:pt x="0" y="230"/>
                    <a:pt x="6" y="225"/>
                  </a:cubicBezTo>
                  <a:cubicBezTo>
                    <a:pt x="12" y="220"/>
                    <a:pt x="24" y="207"/>
                    <a:pt x="27" y="204"/>
                  </a:cubicBezTo>
                  <a:cubicBezTo>
                    <a:pt x="29" y="201"/>
                    <a:pt x="30" y="199"/>
                    <a:pt x="31" y="192"/>
                  </a:cubicBezTo>
                  <a:cubicBezTo>
                    <a:pt x="31" y="11"/>
                    <a:pt x="31" y="11"/>
                    <a:pt x="31" y="11"/>
                  </a:cubicBezTo>
                  <a:cubicBezTo>
                    <a:pt x="31" y="4"/>
                    <a:pt x="30" y="4"/>
                    <a:pt x="30" y="4"/>
                  </a:cubicBezTo>
                  <a:close/>
                </a:path>
              </a:pathLst>
            </a:custGeom>
            <a:solidFill>
              <a:srgbClr val="26446C"/>
            </a:solidFill>
            <a:ln w="9525">
              <a:noFill/>
              <a:round/>
              <a:headEnd/>
              <a:tailEnd/>
            </a:ln>
          </p:spPr>
          <p:txBody>
            <a:bodyPr/>
            <a:lstStyle/>
            <a:p>
              <a:endParaRPr lang="en-US"/>
            </a:p>
          </p:txBody>
        </p:sp>
        <p:sp>
          <p:nvSpPr>
            <p:cNvPr id="60507" name="Freeform 9"/>
            <p:cNvSpPr>
              <a:spLocks noChangeAspect="1"/>
            </p:cNvSpPr>
            <p:nvPr/>
          </p:nvSpPr>
          <p:spPr bwMode="auto">
            <a:xfrm>
              <a:off x="1042" y="2105"/>
              <a:ext cx="256" cy="65"/>
            </a:xfrm>
            <a:custGeom>
              <a:avLst/>
              <a:gdLst>
                <a:gd name="T0" fmla="*/ 407 w 161"/>
                <a:gd name="T1" fmla="*/ 60 h 41"/>
                <a:gd name="T2" fmla="*/ 347 w 161"/>
                <a:gd name="T3" fmla="*/ 103 h 41"/>
                <a:gd name="T4" fmla="*/ 13 w 161"/>
                <a:gd name="T5" fmla="*/ 40 h 41"/>
                <a:gd name="T6" fmla="*/ 0 w 161"/>
                <a:gd name="T7" fmla="*/ 51 h 41"/>
                <a:gd name="T8" fmla="*/ 5 w 161"/>
                <a:gd name="T9" fmla="*/ 35 h 41"/>
                <a:gd name="T10" fmla="*/ 59 w 161"/>
                <a:gd name="T11" fmla="*/ 3 h 41"/>
                <a:gd name="T12" fmla="*/ 65 w 161"/>
                <a:gd name="T13" fmla="*/ 0 h 41"/>
                <a:gd name="T14" fmla="*/ 394 w 161"/>
                <a:gd name="T15" fmla="*/ 55 h 41"/>
                <a:gd name="T16" fmla="*/ 407 w 161"/>
                <a:gd name="T17" fmla="*/ 6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1"/>
                <a:gd name="T28" fmla="*/ 0 h 41"/>
                <a:gd name="T29" fmla="*/ 161 w 161"/>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1" h="41">
                  <a:moveTo>
                    <a:pt x="161" y="24"/>
                  </a:moveTo>
                  <a:cubicBezTo>
                    <a:pt x="137" y="41"/>
                    <a:pt x="137" y="41"/>
                    <a:pt x="137" y="41"/>
                  </a:cubicBezTo>
                  <a:cubicBezTo>
                    <a:pt x="59" y="27"/>
                    <a:pt x="11" y="18"/>
                    <a:pt x="5" y="16"/>
                  </a:cubicBezTo>
                  <a:cubicBezTo>
                    <a:pt x="1" y="16"/>
                    <a:pt x="0" y="20"/>
                    <a:pt x="0" y="20"/>
                  </a:cubicBezTo>
                  <a:cubicBezTo>
                    <a:pt x="0" y="20"/>
                    <a:pt x="0" y="16"/>
                    <a:pt x="2" y="14"/>
                  </a:cubicBezTo>
                  <a:cubicBezTo>
                    <a:pt x="5" y="13"/>
                    <a:pt x="18" y="4"/>
                    <a:pt x="23" y="1"/>
                  </a:cubicBezTo>
                  <a:cubicBezTo>
                    <a:pt x="24" y="0"/>
                    <a:pt x="26" y="0"/>
                    <a:pt x="26" y="0"/>
                  </a:cubicBezTo>
                  <a:cubicBezTo>
                    <a:pt x="26" y="0"/>
                    <a:pt x="154" y="22"/>
                    <a:pt x="156" y="22"/>
                  </a:cubicBezTo>
                  <a:cubicBezTo>
                    <a:pt x="161" y="23"/>
                    <a:pt x="161" y="24"/>
                    <a:pt x="161" y="24"/>
                  </a:cubicBezTo>
                  <a:close/>
                </a:path>
              </a:pathLst>
            </a:custGeom>
            <a:solidFill>
              <a:srgbClr val="4F6A8C"/>
            </a:solidFill>
            <a:ln w="9525">
              <a:noFill/>
              <a:round/>
              <a:headEnd/>
              <a:tailEnd/>
            </a:ln>
          </p:spPr>
          <p:txBody>
            <a:bodyPr/>
            <a:lstStyle/>
            <a:p>
              <a:endParaRPr lang="en-US"/>
            </a:p>
          </p:txBody>
        </p:sp>
        <p:sp>
          <p:nvSpPr>
            <p:cNvPr id="60508" name="Freeform 10"/>
            <p:cNvSpPr>
              <a:spLocks noChangeAspect="1"/>
            </p:cNvSpPr>
            <p:nvPr/>
          </p:nvSpPr>
          <p:spPr bwMode="auto">
            <a:xfrm>
              <a:off x="1249" y="2141"/>
              <a:ext cx="53" cy="37"/>
            </a:xfrm>
            <a:custGeom>
              <a:avLst/>
              <a:gdLst>
                <a:gd name="T0" fmla="*/ 0 w 34"/>
                <a:gd name="T1" fmla="*/ 43 h 23"/>
                <a:gd name="T2" fmla="*/ 73 w 34"/>
                <a:gd name="T3" fmla="*/ 0 h 23"/>
                <a:gd name="T4" fmla="*/ 83 w 34"/>
                <a:gd name="T5" fmla="*/ 13 h 23"/>
                <a:gd name="T6" fmla="*/ 12 w 34"/>
                <a:gd name="T7" fmla="*/ 60 h 23"/>
                <a:gd name="T8" fmla="*/ 0 w 34"/>
                <a:gd name="T9" fmla="*/ 43 h 23"/>
                <a:gd name="T10" fmla="*/ 0 60000 65536"/>
                <a:gd name="T11" fmla="*/ 0 60000 65536"/>
                <a:gd name="T12" fmla="*/ 0 60000 65536"/>
                <a:gd name="T13" fmla="*/ 0 60000 65536"/>
                <a:gd name="T14" fmla="*/ 0 60000 65536"/>
                <a:gd name="T15" fmla="*/ 0 w 34"/>
                <a:gd name="T16" fmla="*/ 0 h 23"/>
                <a:gd name="T17" fmla="*/ 34 w 34"/>
                <a:gd name="T18" fmla="*/ 23 h 23"/>
              </a:gdLst>
              <a:ahLst/>
              <a:cxnLst>
                <a:cxn ang="T10">
                  <a:pos x="T0" y="T1"/>
                </a:cxn>
                <a:cxn ang="T11">
                  <a:pos x="T2" y="T3"/>
                </a:cxn>
                <a:cxn ang="T12">
                  <a:pos x="T4" y="T5"/>
                </a:cxn>
                <a:cxn ang="T13">
                  <a:pos x="T6" y="T7"/>
                </a:cxn>
                <a:cxn ang="T14">
                  <a:pos x="T8" y="T9"/>
                </a:cxn>
              </a:cxnLst>
              <a:rect l="T15" t="T16" r="T17" b="T18"/>
              <a:pathLst>
                <a:path w="34" h="23">
                  <a:moveTo>
                    <a:pt x="0" y="17"/>
                  </a:moveTo>
                  <a:cubicBezTo>
                    <a:pt x="0" y="17"/>
                    <a:pt x="28" y="1"/>
                    <a:pt x="30" y="0"/>
                  </a:cubicBezTo>
                  <a:cubicBezTo>
                    <a:pt x="33" y="1"/>
                    <a:pt x="34" y="3"/>
                    <a:pt x="34" y="5"/>
                  </a:cubicBezTo>
                  <a:cubicBezTo>
                    <a:pt x="5" y="23"/>
                    <a:pt x="5" y="23"/>
                    <a:pt x="5" y="23"/>
                  </a:cubicBezTo>
                  <a:lnTo>
                    <a:pt x="0" y="17"/>
                  </a:lnTo>
                  <a:close/>
                </a:path>
              </a:pathLst>
            </a:custGeom>
            <a:solidFill>
              <a:srgbClr val="617996"/>
            </a:solidFill>
            <a:ln w="9525">
              <a:noFill/>
              <a:round/>
              <a:headEnd/>
              <a:tailEnd/>
            </a:ln>
          </p:spPr>
          <p:txBody>
            <a:bodyPr/>
            <a:lstStyle/>
            <a:p>
              <a:endParaRPr lang="en-US"/>
            </a:p>
          </p:txBody>
        </p:sp>
        <p:sp>
          <p:nvSpPr>
            <p:cNvPr id="60509" name="Freeform 11"/>
            <p:cNvSpPr>
              <a:spLocks noChangeAspect="1"/>
            </p:cNvSpPr>
            <p:nvPr/>
          </p:nvSpPr>
          <p:spPr bwMode="auto">
            <a:xfrm>
              <a:off x="1042" y="2130"/>
              <a:ext cx="218" cy="375"/>
            </a:xfrm>
            <a:custGeom>
              <a:avLst/>
              <a:gdLst>
                <a:gd name="T0" fmla="*/ 337 w 137"/>
                <a:gd name="T1" fmla="*/ 60 h 236"/>
                <a:gd name="T2" fmla="*/ 13 w 137"/>
                <a:gd name="T3" fmla="*/ 0 h 236"/>
                <a:gd name="T4" fmla="*/ 0 w 137"/>
                <a:gd name="T5" fmla="*/ 8 h 236"/>
                <a:gd name="T6" fmla="*/ 0 w 137"/>
                <a:gd name="T7" fmla="*/ 501 h 236"/>
                <a:gd name="T8" fmla="*/ 13 w 137"/>
                <a:gd name="T9" fmla="*/ 523 h 236"/>
                <a:gd name="T10" fmla="*/ 326 w 137"/>
                <a:gd name="T11" fmla="*/ 591 h 236"/>
                <a:gd name="T12" fmla="*/ 347 w 137"/>
                <a:gd name="T13" fmla="*/ 575 h 236"/>
                <a:gd name="T14" fmla="*/ 347 w 137"/>
                <a:gd name="T15" fmla="*/ 76 h 236"/>
                <a:gd name="T16" fmla="*/ 337 w 137"/>
                <a:gd name="T17" fmla="*/ 60 h 2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
                <a:gd name="T28" fmla="*/ 0 h 236"/>
                <a:gd name="T29" fmla="*/ 137 w 137"/>
                <a:gd name="T30" fmla="*/ 236 h 2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 h="236">
                  <a:moveTo>
                    <a:pt x="133" y="24"/>
                  </a:moveTo>
                  <a:cubicBezTo>
                    <a:pt x="59" y="11"/>
                    <a:pt x="11" y="2"/>
                    <a:pt x="5" y="0"/>
                  </a:cubicBezTo>
                  <a:cubicBezTo>
                    <a:pt x="0" y="0"/>
                    <a:pt x="0" y="3"/>
                    <a:pt x="0" y="3"/>
                  </a:cubicBezTo>
                  <a:cubicBezTo>
                    <a:pt x="0" y="3"/>
                    <a:pt x="0" y="190"/>
                    <a:pt x="0" y="198"/>
                  </a:cubicBezTo>
                  <a:cubicBezTo>
                    <a:pt x="0" y="205"/>
                    <a:pt x="1" y="206"/>
                    <a:pt x="5" y="207"/>
                  </a:cubicBezTo>
                  <a:cubicBezTo>
                    <a:pt x="7" y="208"/>
                    <a:pt x="106" y="229"/>
                    <a:pt x="129" y="234"/>
                  </a:cubicBezTo>
                  <a:cubicBezTo>
                    <a:pt x="137" y="236"/>
                    <a:pt x="137" y="231"/>
                    <a:pt x="137" y="228"/>
                  </a:cubicBezTo>
                  <a:cubicBezTo>
                    <a:pt x="137" y="228"/>
                    <a:pt x="137" y="34"/>
                    <a:pt x="137" y="30"/>
                  </a:cubicBezTo>
                  <a:cubicBezTo>
                    <a:pt x="137" y="27"/>
                    <a:pt x="134" y="24"/>
                    <a:pt x="133" y="24"/>
                  </a:cubicBezTo>
                  <a:close/>
                </a:path>
              </a:pathLst>
            </a:custGeom>
            <a:solidFill>
              <a:srgbClr val="84A2B9"/>
            </a:solidFill>
            <a:ln w="9525">
              <a:noFill/>
              <a:round/>
              <a:headEnd/>
              <a:tailEnd/>
            </a:ln>
          </p:spPr>
          <p:txBody>
            <a:bodyPr/>
            <a:lstStyle/>
            <a:p>
              <a:endParaRPr lang="en-US"/>
            </a:p>
          </p:txBody>
        </p:sp>
        <p:sp>
          <p:nvSpPr>
            <p:cNvPr id="60510" name="Freeform 12"/>
            <p:cNvSpPr>
              <a:spLocks noChangeAspect="1"/>
            </p:cNvSpPr>
            <p:nvPr/>
          </p:nvSpPr>
          <p:spPr bwMode="auto">
            <a:xfrm>
              <a:off x="1049" y="2137"/>
              <a:ext cx="204" cy="359"/>
            </a:xfrm>
            <a:custGeom>
              <a:avLst/>
              <a:gdLst>
                <a:gd name="T0" fmla="*/ 310 w 129"/>
                <a:gd name="T1" fmla="*/ 56 h 226"/>
                <a:gd name="T2" fmla="*/ 9 w 129"/>
                <a:gd name="T3" fmla="*/ 3 h 226"/>
                <a:gd name="T4" fmla="*/ 0 w 129"/>
                <a:gd name="T5" fmla="*/ 8 h 226"/>
                <a:gd name="T6" fmla="*/ 0 w 129"/>
                <a:gd name="T7" fmla="*/ 480 h 226"/>
                <a:gd name="T8" fmla="*/ 9 w 129"/>
                <a:gd name="T9" fmla="*/ 500 h 226"/>
                <a:gd name="T10" fmla="*/ 302 w 129"/>
                <a:gd name="T11" fmla="*/ 566 h 226"/>
                <a:gd name="T12" fmla="*/ 319 w 129"/>
                <a:gd name="T13" fmla="*/ 553 h 226"/>
                <a:gd name="T14" fmla="*/ 318 w 129"/>
                <a:gd name="T15" fmla="*/ 70 h 226"/>
                <a:gd name="T16" fmla="*/ 310 w 129"/>
                <a:gd name="T17" fmla="*/ 56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9"/>
                <a:gd name="T28" fmla="*/ 0 h 226"/>
                <a:gd name="T29" fmla="*/ 129 w 129"/>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9" h="226">
                  <a:moveTo>
                    <a:pt x="124" y="22"/>
                  </a:moveTo>
                  <a:cubicBezTo>
                    <a:pt x="55" y="10"/>
                    <a:pt x="10" y="2"/>
                    <a:pt x="4" y="1"/>
                  </a:cubicBezTo>
                  <a:cubicBezTo>
                    <a:pt x="0" y="0"/>
                    <a:pt x="0" y="3"/>
                    <a:pt x="0" y="3"/>
                  </a:cubicBezTo>
                  <a:cubicBezTo>
                    <a:pt x="0" y="3"/>
                    <a:pt x="0" y="182"/>
                    <a:pt x="0" y="190"/>
                  </a:cubicBezTo>
                  <a:cubicBezTo>
                    <a:pt x="0" y="197"/>
                    <a:pt x="1" y="197"/>
                    <a:pt x="4" y="198"/>
                  </a:cubicBezTo>
                  <a:cubicBezTo>
                    <a:pt x="6" y="199"/>
                    <a:pt x="100" y="219"/>
                    <a:pt x="121" y="224"/>
                  </a:cubicBezTo>
                  <a:cubicBezTo>
                    <a:pt x="129" y="226"/>
                    <a:pt x="127" y="221"/>
                    <a:pt x="128" y="219"/>
                  </a:cubicBezTo>
                  <a:cubicBezTo>
                    <a:pt x="128" y="219"/>
                    <a:pt x="127" y="32"/>
                    <a:pt x="127" y="28"/>
                  </a:cubicBezTo>
                  <a:cubicBezTo>
                    <a:pt x="127" y="25"/>
                    <a:pt x="127" y="23"/>
                    <a:pt x="124" y="22"/>
                  </a:cubicBezTo>
                  <a:close/>
                </a:path>
              </a:pathLst>
            </a:custGeom>
            <a:solidFill>
              <a:srgbClr val="617996"/>
            </a:solidFill>
            <a:ln w="9525">
              <a:noFill/>
              <a:round/>
              <a:headEnd/>
              <a:tailEnd/>
            </a:ln>
          </p:spPr>
          <p:txBody>
            <a:bodyPr/>
            <a:lstStyle/>
            <a:p>
              <a:endParaRPr lang="en-US"/>
            </a:p>
          </p:txBody>
        </p:sp>
        <p:sp>
          <p:nvSpPr>
            <p:cNvPr id="60511" name="Freeform 13"/>
            <p:cNvSpPr>
              <a:spLocks noChangeAspect="1" noEditPoints="1"/>
            </p:cNvSpPr>
            <p:nvPr/>
          </p:nvSpPr>
          <p:spPr bwMode="auto">
            <a:xfrm>
              <a:off x="1049" y="2137"/>
              <a:ext cx="204" cy="357"/>
            </a:xfrm>
            <a:custGeom>
              <a:avLst/>
              <a:gdLst>
                <a:gd name="T0" fmla="*/ 3 w 129"/>
                <a:gd name="T1" fmla="*/ 3 h 225"/>
                <a:gd name="T2" fmla="*/ 0 w 129"/>
                <a:gd name="T3" fmla="*/ 8 h 225"/>
                <a:gd name="T4" fmla="*/ 0 w 129"/>
                <a:gd name="T5" fmla="*/ 478 h 225"/>
                <a:gd name="T6" fmla="*/ 9 w 129"/>
                <a:gd name="T7" fmla="*/ 501 h 225"/>
                <a:gd name="T8" fmla="*/ 117 w 129"/>
                <a:gd name="T9" fmla="*/ 524 h 225"/>
                <a:gd name="T10" fmla="*/ 302 w 129"/>
                <a:gd name="T11" fmla="*/ 566 h 225"/>
                <a:gd name="T12" fmla="*/ 315 w 129"/>
                <a:gd name="T13" fmla="*/ 563 h 225"/>
                <a:gd name="T14" fmla="*/ 319 w 129"/>
                <a:gd name="T15" fmla="*/ 551 h 225"/>
                <a:gd name="T16" fmla="*/ 319 w 129"/>
                <a:gd name="T17" fmla="*/ 70 h 225"/>
                <a:gd name="T18" fmla="*/ 310 w 129"/>
                <a:gd name="T19" fmla="*/ 56 h 225"/>
                <a:gd name="T20" fmla="*/ 310 w 129"/>
                <a:gd name="T21" fmla="*/ 56 h 225"/>
                <a:gd name="T22" fmla="*/ 13 w 129"/>
                <a:gd name="T23" fmla="*/ 0 h 225"/>
                <a:gd name="T24" fmla="*/ 3 w 129"/>
                <a:gd name="T25" fmla="*/ 3 h 225"/>
                <a:gd name="T26" fmla="*/ 302 w 129"/>
                <a:gd name="T27" fmla="*/ 563 h 225"/>
                <a:gd name="T28" fmla="*/ 117 w 129"/>
                <a:gd name="T29" fmla="*/ 520 h 225"/>
                <a:gd name="T30" fmla="*/ 13 w 129"/>
                <a:gd name="T31" fmla="*/ 498 h 225"/>
                <a:gd name="T32" fmla="*/ 3 w 129"/>
                <a:gd name="T33" fmla="*/ 478 h 225"/>
                <a:gd name="T34" fmla="*/ 3 w 129"/>
                <a:gd name="T35" fmla="*/ 8 h 225"/>
                <a:gd name="T36" fmla="*/ 5 w 129"/>
                <a:gd name="T37" fmla="*/ 5 h 225"/>
                <a:gd name="T38" fmla="*/ 9 w 129"/>
                <a:gd name="T39" fmla="*/ 3 h 225"/>
                <a:gd name="T40" fmla="*/ 310 w 129"/>
                <a:gd name="T41" fmla="*/ 57 h 225"/>
                <a:gd name="T42" fmla="*/ 318 w 129"/>
                <a:gd name="T43" fmla="*/ 70 h 225"/>
                <a:gd name="T44" fmla="*/ 318 w 129"/>
                <a:gd name="T45" fmla="*/ 551 h 225"/>
                <a:gd name="T46" fmla="*/ 315 w 129"/>
                <a:gd name="T47" fmla="*/ 562 h 225"/>
                <a:gd name="T48" fmla="*/ 302 w 129"/>
                <a:gd name="T49" fmla="*/ 563 h 2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9"/>
                <a:gd name="T76" fmla="*/ 0 h 225"/>
                <a:gd name="T77" fmla="*/ 129 w 129"/>
                <a:gd name="T78" fmla="*/ 225 h 2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9" h="225">
                  <a:moveTo>
                    <a:pt x="1" y="1"/>
                  </a:moveTo>
                  <a:cubicBezTo>
                    <a:pt x="0" y="2"/>
                    <a:pt x="0" y="3"/>
                    <a:pt x="0" y="3"/>
                  </a:cubicBezTo>
                  <a:cubicBezTo>
                    <a:pt x="0" y="3"/>
                    <a:pt x="0" y="190"/>
                    <a:pt x="0" y="190"/>
                  </a:cubicBezTo>
                  <a:cubicBezTo>
                    <a:pt x="0" y="197"/>
                    <a:pt x="1" y="198"/>
                    <a:pt x="4" y="199"/>
                  </a:cubicBezTo>
                  <a:cubicBezTo>
                    <a:pt x="5" y="199"/>
                    <a:pt x="21" y="203"/>
                    <a:pt x="47" y="208"/>
                  </a:cubicBezTo>
                  <a:cubicBezTo>
                    <a:pt x="121" y="225"/>
                    <a:pt x="121" y="225"/>
                    <a:pt x="121" y="225"/>
                  </a:cubicBezTo>
                  <a:cubicBezTo>
                    <a:pt x="122" y="225"/>
                    <a:pt x="125" y="225"/>
                    <a:pt x="126" y="224"/>
                  </a:cubicBezTo>
                  <a:cubicBezTo>
                    <a:pt x="129" y="223"/>
                    <a:pt x="128" y="219"/>
                    <a:pt x="128" y="219"/>
                  </a:cubicBezTo>
                  <a:cubicBezTo>
                    <a:pt x="128" y="219"/>
                    <a:pt x="128" y="28"/>
                    <a:pt x="128" y="28"/>
                  </a:cubicBezTo>
                  <a:cubicBezTo>
                    <a:pt x="128" y="25"/>
                    <a:pt x="128" y="22"/>
                    <a:pt x="124" y="22"/>
                  </a:cubicBezTo>
                  <a:cubicBezTo>
                    <a:pt x="124" y="22"/>
                    <a:pt x="124" y="22"/>
                    <a:pt x="124" y="22"/>
                  </a:cubicBezTo>
                  <a:cubicBezTo>
                    <a:pt x="5" y="0"/>
                    <a:pt x="5" y="0"/>
                    <a:pt x="5" y="0"/>
                  </a:cubicBezTo>
                  <a:cubicBezTo>
                    <a:pt x="3" y="0"/>
                    <a:pt x="2" y="0"/>
                    <a:pt x="1" y="1"/>
                  </a:cubicBezTo>
                  <a:close/>
                  <a:moveTo>
                    <a:pt x="121" y="224"/>
                  </a:moveTo>
                  <a:cubicBezTo>
                    <a:pt x="121" y="224"/>
                    <a:pt x="47" y="207"/>
                    <a:pt x="47" y="207"/>
                  </a:cubicBezTo>
                  <a:cubicBezTo>
                    <a:pt x="25" y="202"/>
                    <a:pt x="5" y="198"/>
                    <a:pt x="5" y="198"/>
                  </a:cubicBezTo>
                  <a:cubicBezTo>
                    <a:pt x="1" y="197"/>
                    <a:pt x="1" y="197"/>
                    <a:pt x="1" y="190"/>
                  </a:cubicBezTo>
                  <a:cubicBezTo>
                    <a:pt x="1" y="3"/>
                    <a:pt x="1" y="3"/>
                    <a:pt x="1" y="3"/>
                  </a:cubicBezTo>
                  <a:cubicBezTo>
                    <a:pt x="1" y="3"/>
                    <a:pt x="1" y="2"/>
                    <a:pt x="2" y="2"/>
                  </a:cubicBezTo>
                  <a:cubicBezTo>
                    <a:pt x="2" y="1"/>
                    <a:pt x="3" y="1"/>
                    <a:pt x="4" y="1"/>
                  </a:cubicBezTo>
                  <a:cubicBezTo>
                    <a:pt x="124" y="23"/>
                    <a:pt x="124" y="23"/>
                    <a:pt x="124" y="23"/>
                  </a:cubicBezTo>
                  <a:cubicBezTo>
                    <a:pt x="126" y="23"/>
                    <a:pt x="127" y="25"/>
                    <a:pt x="127" y="28"/>
                  </a:cubicBezTo>
                  <a:cubicBezTo>
                    <a:pt x="127" y="219"/>
                    <a:pt x="127" y="219"/>
                    <a:pt x="127" y="219"/>
                  </a:cubicBezTo>
                  <a:cubicBezTo>
                    <a:pt x="127" y="219"/>
                    <a:pt x="127" y="222"/>
                    <a:pt x="126" y="223"/>
                  </a:cubicBezTo>
                  <a:cubicBezTo>
                    <a:pt x="125" y="224"/>
                    <a:pt x="122" y="224"/>
                    <a:pt x="121" y="224"/>
                  </a:cubicBezTo>
                  <a:close/>
                </a:path>
              </a:pathLst>
            </a:custGeom>
            <a:solidFill>
              <a:srgbClr val="26446C"/>
            </a:solidFill>
            <a:ln w="9525">
              <a:noFill/>
              <a:round/>
              <a:headEnd/>
              <a:tailEnd/>
            </a:ln>
          </p:spPr>
          <p:txBody>
            <a:bodyPr/>
            <a:lstStyle/>
            <a:p>
              <a:endParaRPr lang="en-US"/>
            </a:p>
          </p:txBody>
        </p:sp>
        <p:sp>
          <p:nvSpPr>
            <p:cNvPr id="60512" name="Freeform 14"/>
            <p:cNvSpPr>
              <a:spLocks noChangeAspect="1"/>
            </p:cNvSpPr>
            <p:nvPr/>
          </p:nvSpPr>
          <p:spPr bwMode="auto">
            <a:xfrm>
              <a:off x="1069" y="2152"/>
              <a:ext cx="7" cy="72"/>
            </a:xfrm>
            <a:custGeom>
              <a:avLst/>
              <a:gdLst>
                <a:gd name="T0" fmla="*/ 7 w 7"/>
                <a:gd name="T1" fmla="*/ 72 h 72"/>
                <a:gd name="T2" fmla="*/ 0 w 7"/>
                <a:gd name="T3" fmla="*/ 72 h 72"/>
                <a:gd name="T4" fmla="*/ 0 w 7"/>
                <a:gd name="T5" fmla="*/ 0 h 72"/>
                <a:gd name="T6" fmla="*/ 7 w 7"/>
                <a:gd name="T7" fmla="*/ 2 h 72"/>
                <a:gd name="T8" fmla="*/ 7 w 7"/>
                <a:gd name="T9" fmla="*/ 72 h 72"/>
                <a:gd name="T10" fmla="*/ 0 60000 65536"/>
                <a:gd name="T11" fmla="*/ 0 60000 65536"/>
                <a:gd name="T12" fmla="*/ 0 60000 65536"/>
                <a:gd name="T13" fmla="*/ 0 60000 65536"/>
                <a:gd name="T14" fmla="*/ 0 60000 65536"/>
                <a:gd name="T15" fmla="*/ 0 w 7"/>
                <a:gd name="T16" fmla="*/ 0 h 72"/>
                <a:gd name="T17" fmla="*/ 7 w 7"/>
                <a:gd name="T18" fmla="*/ 72 h 72"/>
              </a:gdLst>
              <a:ahLst/>
              <a:cxnLst>
                <a:cxn ang="T10">
                  <a:pos x="T0" y="T1"/>
                </a:cxn>
                <a:cxn ang="T11">
                  <a:pos x="T2" y="T3"/>
                </a:cxn>
                <a:cxn ang="T12">
                  <a:pos x="T4" y="T5"/>
                </a:cxn>
                <a:cxn ang="T13">
                  <a:pos x="T6" y="T7"/>
                </a:cxn>
                <a:cxn ang="T14">
                  <a:pos x="T8" y="T9"/>
                </a:cxn>
              </a:cxnLst>
              <a:rect l="T15" t="T16" r="T17" b="T18"/>
              <a:pathLst>
                <a:path w="7" h="72">
                  <a:moveTo>
                    <a:pt x="7" y="72"/>
                  </a:moveTo>
                  <a:lnTo>
                    <a:pt x="0" y="72"/>
                  </a:lnTo>
                  <a:lnTo>
                    <a:pt x="0" y="0"/>
                  </a:lnTo>
                  <a:lnTo>
                    <a:pt x="7" y="2"/>
                  </a:lnTo>
                  <a:lnTo>
                    <a:pt x="7" y="72"/>
                  </a:lnTo>
                  <a:close/>
                </a:path>
              </a:pathLst>
            </a:custGeom>
            <a:solidFill>
              <a:srgbClr val="26446C"/>
            </a:solidFill>
            <a:ln w="9525">
              <a:noFill/>
              <a:round/>
              <a:headEnd/>
              <a:tailEnd/>
            </a:ln>
          </p:spPr>
          <p:txBody>
            <a:bodyPr/>
            <a:lstStyle/>
            <a:p>
              <a:endParaRPr lang="en-US"/>
            </a:p>
          </p:txBody>
        </p:sp>
        <p:sp>
          <p:nvSpPr>
            <p:cNvPr id="60513" name="Freeform 15"/>
            <p:cNvSpPr>
              <a:spLocks noChangeAspect="1"/>
            </p:cNvSpPr>
            <p:nvPr/>
          </p:nvSpPr>
          <p:spPr bwMode="auto">
            <a:xfrm>
              <a:off x="1074" y="2154"/>
              <a:ext cx="6" cy="71"/>
            </a:xfrm>
            <a:custGeom>
              <a:avLst/>
              <a:gdLst>
                <a:gd name="T0" fmla="*/ 6 w 6"/>
                <a:gd name="T1" fmla="*/ 71 h 71"/>
                <a:gd name="T2" fmla="*/ 0 w 6"/>
                <a:gd name="T3" fmla="*/ 70 h 71"/>
                <a:gd name="T4" fmla="*/ 0 w 6"/>
                <a:gd name="T5" fmla="*/ 0 h 71"/>
                <a:gd name="T6" fmla="*/ 6 w 6"/>
                <a:gd name="T7" fmla="*/ 2 h 71"/>
                <a:gd name="T8" fmla="*/ 6 w 6"/>
                <a:gd name="T9" fmla="*/ 71 h 71"/>
                <a:gd name="T10" fmla="*/ 0 60000 65536"/>
                <a:gd name="T11" fmla="*/ 0 60000 65536"/>
                <a:gd name="T12" fmla="*/ 0 60000 65536"/>
                <a:gd name="T13" fmla="*/ 0 60000 65536"/>
                <a:gd name="T14" fmla="*/ 0 60000 65536"/>
                <a:gd name="T15" fmla="*/ 0 w 6"/>
                <a:gd name="T16" fmla="*/ 0 h 71"/>
                <a:gd name="T17" fmla="*/ 6 w 6"/>
                <a:gd name="T18" fmla="*/ 71 h 71"/>
              </a:gdLst>
              <a:ahLst/>
              <a:cxnLst>
                <a:cxn ang="T10">
                  <a:pos x="T0" y="T1"/>
                </a:cxn>
                <a:cxn ang="T11">
                  <a:pos x="T2" y="T3"/>
                </a:cxn>
                <a:cxn ang="T12">
                  <a:pos x="T4" y="T5"/>
                </a:cxn>
                <a:cxn ang="T13">
                  <a:pos x="T6" y="T7"/>
                </a:cxn>
                <a:cxn ang="T14">
                  <a:pos x="T8" y="T9"/>
                </a:cxn>
              </a:cxnLst>
              <a:rect l="T15" t="T16" r="T17" b="T18"/>
              <a:pathLst>
                <a:path w="6" h="71">
                  <a:moveTo>
                    <a:pt x="6" y="71"/>
                  </a:moveTo>
                  <a:lnTo>
                    <a:pt x="0" y="70"/>
                  </a:lnTo>
                  <a:lnTo>
                    <a:pt x="0" y="0"/>
                  </a:lnTo>
                  <a:lnTo>
                    <a:pt x="6" y="2"/>
                  </a:lnTo>
                  <a:lnTo>
                    <a:pt x="6" y="71"/>
                  </a:lnTo>
                  <a:close/>
                </a:path>
              </a:pathLst>
            </a:custGeom>
            <a:solidFill>
              <a:srgbClr val="84A2B9"/>
            </a:solidFill>
            <a:ln w="9525">
              <a:noFill/>
              <a:round/>
              <a:headEnd/>
              <a:tailEnd/>
            </a:ln>
          </p:spPr>
          <p:txBody>
            <a:bodyPr/>
            <a:lstStyle/>
            <a:p>
              <a:endParaRPr lang="en-US"/>
            </a:p>
          </p:txBody>
        </p:sp>
        <p:sp>
          <p:nvSpPr>
            <p:cNvPr id="60514" name="Freeform 16"/>
            <p:cNvSpPr>
              <a:spLocks noChangeAspect="1"/>
            </p:cNvSpPr>
            <p:nvPr/>
          </p:nvSpPr>
          <p:spPr bwMode="auto">
            <a:xfrm>
              <a:off x="1107" y="2160"/>
              <a:ext cx="5" cy="72"/>
            </a:xfrm>
            <a:custGeom>
              <a:avLst/>
              <a:gdLst>
                <a:gd name="T0" fmla="*/ 5 w 5"/>
                <a:gd name="T1" fmla="*/ 72 h 72"/>
                <a:gd name="T2" fmla="*/ 0 w 5"/>
                <a:gd name="T3" fmla="*/ 70 h 72"/>
                <a:gd name="T4" fmla="*/ 0 w 5"/>
                <a:gd name="T5" fmla="*/ 0 h 72"/>
                <a:gd name="T6" fmla="*/ 5 w 5"/>
                <a:gd name="T7" fmla="*/ 0 h 72"/>
                <a:gd name="T8" fmla="*/ 5 w 5"/>
                <a:gd name="T9" fmla="*/ 72 h 72"/>
                <a:gd name="T10" fmla="*/ 0 60000 65536"/>
                <a:gd name="T11" fmla="*/ 0 60000 65536"/>
                <a:gd name="T12" fmla="*/ 0 60000 65536"/>
                <a:gd name="T13" fmla="*/ 0 60000 65536"/>
                <a:gd name="T14" fmla="*/ 0 60000 65536"/>
                <a:gd name="T15" fmla="*/ 0 w 5"/>
                <a:gd name="T16" fmla="*/ 0 h 72"/>
                <a:gd name="T17" fmla="*/ 5 w 5"/>
                <a:gd name="T18" fmla="*/ 72 h 72"/>
              </a:gdLst>
              <a:ahLst/>
              <a:cxnLst>
                <a:cxn ang="T10">
                  <a:pos x="T0" y="T1"/>
                </a:cxn>
                <a:cxn ang="T11">
                  <a:pos x="T2" y="T3"/>
                </a:cxn>
                <a:cxn ang="T12">
                  <a:pos x="T4" y="T5"/>
                </a:cxn>
                <a:cxn ang="T13">
                  <a:pos x="T6" y="T7"/>
                </a:cxn>
                <a:cxn ang="T14">
                  <a:pos x="T8" y="T9"/>
                </a:cxn>
              </a:cxnLst>
              <a:rect l="T15" t="T16" r="T17" b="T18"/>
              <a:pathLst>
                <a:path w="5" h="72">
                  <a:moveTo>
                    <a:pt x="5" y="72"/>
                  </a:moveTo>
                  <a:lnTo>
                    <a:pt x="0" y="70"/>
                  </a:lnTo>
                  <a:lnTo>
                    <a:pt x="0" y="0"/>
                  </a:lnTo>
                  <a:lnTo>
                    <a:pt x="5" y="0"/>
                  </a:lnTo>
                  <a:lnTo>
                    <a:pt x="5" y="72"/>
                  </a:lnTo>
                  <a:close/>
                </a:path>
              </a:pathLst>
            </a:custGeom>
            <a:solidFill>
              <a:srgbClr val="26446C"/>
            </a:solidFill>
            <a:ln w="9525">
              <a:noFill/>
              <a:round/>
              <a:headEnd/>
              <a:tailEnd/>
            </a:ln>
          </p:spPr>
          <p:txBody>
            <a:bodyPr/>
            <a:lstStyle/>
            <a:p>
              <a:endParaRPr lang="en-US"/>
            </a:p>
          </p:txBody>
        </p:sp>
        <p:sp>
          <p:nvSpPr>
            <p:cNvPr id="60515" name="Freeform 17"/>
            <p:cNvSpPr>
              <a:spLocks noChangeAspect="1"/>
            </p:cNvSpPr>
            <p:nvPr/>
          </p:nvSpPr>
          <p:spPr bwMode="auto">
            <a:xfrm>
              <a:off x="1112" y="2160"/>
              <a:ext cx="5" cy="72"/>
            </a:xfrm>
            <a:custGeom>
              <a:avLst/>
              <a:gdLst>
                <a:gd name="T0" fmla="*/ 5 w 5"/>
                <a:gd name="T1" fmla="*/ 72 h 72"/>
                <a:gd name="T2" fmla="*/ 0 w 5"/>
                <a:gd name="T3" fmla="*/ 70 h 72"/>
                <a:gd name="T4" fmla="*/ 0 w 5"/>
                <a:gd name="T5" fmla="*/ 0 h 72"/>
                <a:gd name="T6" fmla="*/ 5 w 5"/>
                <a:gd name="T7" fmla="*/ 2 h 72"/>
                <a:gd name="T8" fmla="*/ 5 w 5"/>
                <a:gd name="T9" fmla="*/ 72 h 72"/>
                <a:gd name="T10" fmla="*/ 0 60000 65536"/>
                <a:gd name="T11" fmla="*/ 0 60000 65536"/>
                <a:gd name="T12" fmla="*/ 0 60000 65536"/>
                <a:gd name="T13" fmla="*/ 0 60000 65536"/>
                <a:gd name="T14" fmla="*/ 0 60000 65536"/>
                <a:gd name="T15" fmla="*/ 0 w 5"/>
                <a:gd name="T16" fmla="*/ 0 h 72"/>
                <a:gd name="T17" fmla="*/ 5 w 5"/>
                <a:gd name="T18" fmla="*/ 72 h 72"/>
              </a:gdLst>
              <a:ahLst/>
              <a:cxnLst>
                <a:cxn ang="T10">
                  <a:pos x="T0" y="T1"/>
                </a:cxn>
                <a:cxn ang="T11">
                  <a:pos x="T2" y="T3"/>
                </a:cxn>
                <a:cxn ang="T12">
                  <a:pos x="T4" y="T5"/>
                </a:cxn>
                <a:cxn ang="T13">
                  <a:pos x="T6" y="T7"/>
                </a:cxn>
                <a:cxn ang="T14">
                  <a:pos x="T8" y="T9"/>
                </a:cxn>
              </a:cxnLst>
              <a:rect l="T15" t="T16" r="T17" b="T18"/>
              <a:pathLst>
                <a:path w="5" h="72">
                  <a:moveTo>
                    <a:pt x="5" y="72"/>
                  </a:moveTo>
                  <a:lnTo>
                    <a:pt x="0" y="70"/>
                  </a:lnTo>
                  <a:lnTo>
                    <a:pt x="0" y="0"/>
                  </a:lnTo>
                  <a:lnTo>
                    <a:pt x="5" y="2"/>
                  </a:lnTo>
                  <a:lnTo>
                    <a:pt x="5" y="72"/>
                  </a:lnTo>
                  <a:close/>
                </a:path>
              </a:pathLst>
            </a:custGeom>
            <a:solidFill>
              <a:srgbClr val="84A2B9"/>
            </a:solidFill>
            <a:ln w="9525">
              <a:noFill/>
              <a:round/>
              <a:headEnd/>
              <a:tailEnd/>
            </a:ln>
          </p:spPr>
          <p:txBody>
            <a:bodyPr/>
            <a:lstStyle/>
            <a:p>
              <a:endParaRPr lang="en-US"/>
            </a:p>
          </p:txBody>
        </p:sp>
        <p:sp>
          <p:nvSpPr>
            <p:cNvPr id="60516" name="Freeform 18"/>
            <p:cNvSpPr>
              <a:spLocks noChangeAspect="1"/>
            </p:cNvSpPr>
            <p:nvPr/>
          </p:nvSpPr>
          <p:spPr bwMode="auto">
            <a:xfrm>
              <a:off x="1142" y="2167"/>
              <a:ext cx="7" cy="71"/>
            </a:xfrm>
            <a:custGeom>
              <a:avLst/>
              <a:gdLst>
                <a:gd name="T0" fmla="*/ 7 w 7"/>
                <a:gd name="T1" fmla="*/ 71 h 71"/>
                <a:gd name="T2" fmla="*/ 0 w 7"/>
                <a:gd name="T3" fmla="*/ 70 h 71"/>
                <a:gd name="T4" fmla="*/ 0 w 7"/>
                <a:gd name="T5" fmla="*/ 0 h 71"/>
                <a:gd name="T6" fmla="*/ 7 w 7"/>
                <a:gd name="T7" fmla="*/ 0 h 71"/>
                <a:gd name="T8" fmla="*/ 7 w 7"/>
                <a:gd name="T9" fmla="*/ 71 h 71"/>
                <a:gd name="T10" fmla="*/ 0 60000 65536"/>
                <a:gd name="T11" fmla="*/ 0 60000 65536"/>
                <a:gd name="T12" fmla="*/ 0 60000 65536"/>
                <a:gd name="T13" fmla="*/ 0 60000 65536"/>
                <a:gd name="T14" fmla="*/ 0 60000 65536"/>
                <a:gd name="T15" fmla="*/ 0 w 7"/>
                <a:gd name="T16" fmla="*/ 0 h 71"/>
                <a:gd name="T17" fmla="*/ 7 w 7"/>
                <a:gd name="T18" fmla="*/ 71 h 71"/>
              </a:gdLst>
              <a:ahLst/>
              <a:cxnLst>
                <a:cxn ang="T10">
                  <a:pos x="T0" y="T1"/>
                </a:cxn>
                <a:cxn ang="T11">
                  <a:pos x="T2" y="T3"/>
                </a:cxn>
                <a:cxn ang="T12">
                  <a:pos x="T4" y="T5"/>
                </a:cxn>
                <a:cxn ang="T13">
                  <a:pos x="T6" y="T7"/>
                </a:cxn>
                <a:cxn ang="T14">
                  <a:pos x="T8" y="T9"/>
                </a:cxn>
              </a:cxnLst>
              <a:rect l="T15" t="T16" r="T17" b="T18"/>
              <a:pathLst>
                <a:path w="7" h="71">
                  <a:moveTo>
                    <a:pt x="7" y="71"/>
                  </a:moveTo>
                  <a:lnTo>
                    <a:pt x="0" y="70"/>
                  </a:lnTo>
                  <a:lnTo>
                    <a:pt x="0" y="0"/>
                  </a:lnTo>
                  <a:lnTo>
                    <a:pt x="7" y="0"/>
                  </a:lnTo>
                  <a:lnTo>
                    <a:pt x="7" y="71"/>
                  </a:lnTo>
                  <a:close/>
                </a:path>
              </a:pathLst>
            </a:custGeom>
            <a:solidFill>
              <a:srgbClr val="26446C"/>
            </a:solidFill>
            <a:ln w="9525">
              <a:noFill/>
              <a:round/>
              <a:headEnd/>
              <a:tailEnd/>
            </a:ln>
          </p:spPr>
          <p:txBody>
            <a:bodyPr/>
            <a:lstStyle/>
            <a:p>
              <a:endParaRPr lang="en-US"/>
            </a:p>
          </p:txBody>
        </p:sp>
        <p:sp>
          <p:nvSpPr>
            <p:cNvPr id="60517" name="Freeform 19"/>
            <p:cNvSpPr>
              <a:spLocks noChangeAspect="1"/>
            </p:cNvSpPr>
            <p:nvPr/>
          </p:nvSpPr>
          <p:spPr bwMode="auto">
            <a:xfrm>
              <a:off x="1147" y="2167"/>
              <a:ext cx="5" cy="71"/>
            </a:xfrm>
            <a:custGeom>
              <a:avLst/>
              <a:gdLst>
                <a:gd name="T0" fmla="*/ 5 w 5"/>
                <a:gd name="T1" fmla="*/ 71 h 71"/>
                <a:gd name="T2" fmla="*/ 0 w 5"/>
                <a:gd name="T3" fmla="*/ 71 h 71"/>
                <a:gd name="T4" fmla="*/ 0 w 5"/>
                <a:gd name="T5" fmla="*/ 0 h 71"/>
                <a:gd name="T6" fmla="*/ 5 w 5"/>
                <a:gd name="T7" fmla="*/ 1 h 71"/>
                <a:gd name="T8" fmla="*/ 5 w 5"/>
                <a:gd name="T9" fmla="*/ 71 h 71"/>
                <a:gd name="T10" fmla="*/ 0 60000 65536"/>
                <a:gd name="T11" fmla="*/ 0 60000 65536"/>
                <a:gd name="T12" fmla="*/ 0 60000 65536"/>
                <a:gd name="T13" fmla="*/ 0 60000 65536"/>
                <a:gd name="T14" fmla="*/ 0 60000 65536"/>
                <a:gd name="T15" fmla="*/ 0 w 5"/>
                <a:gd name="T16" fmla="*/ 0 h 71"/>
                <a:gd name="T17" fmla="*/ 5 w 5"/>
                <a:gd name="T18" fmla="*/ 71 h 71"/>
              </a:gdLst>
              <a:ahLst/>
              <a:cxnLst>
                <a:cxn ang="T10">
                  <a:pos x="T0" y="T1"/>
                </a:cxn>
                <a:cxn ang="T11">
                  <a:pos x="T2" y="T3"/>
                </a:cxn>
                <a:cxn ang="T12">
                  <a:pos x="T4" y="T5"/>
                </a:cxn>
                <a:cxn ang="T13">
                  <a:pos x="T6" y="T7"/>
                </a:cxn>
                <a:cxn ang="T14">
                  <a:pos x="T8" y="T9"/>
                </a:cxn>
              </a:cxnLst>
              <a:rect l="T15" t="T16" r="T17" b="T18"/>
              <a:pathLst>
                <a:path w="5" h="71">
                  <a:moveTo>
                    <a:pt x="5" y="71"/>
                  </a:moveTo>
                  <a:lnTo>
                    <a:pt x="0" y="71"/>
                  </a:lnTo>
                  <a:lnTo>
                    <a:pt x="0" y="0"/>
                  </a:lnTo>
                  <a:lnTo>
                    <a:pt x="5" y="1"/>
                  </a:lnTo>
                  <a:lnTo>
                    <a:pt x="5" y="71"/>
                  </a:lnTo>
                  <a:close/>
                </a:path>
              </a:pathLst>
            </a:custGeom>
            <a:solidFill>
              <a:srgbClr val="84A2B9"/>
            </a:solidFill>
            <a:ln w="9525">
              <a:noFill/>
              <a:round/>
              <a:headEnd/>
              <a:tailEnd/>
            </a:ln>
          </p:spPr>
          <p:txBody>
            <a:bodyPr/>
            <a:lstStyle/>
            <a:p>
              <a:endParaRPr lang="en-US"/>
            </a:p>
          </p:txBody>
        </p:sp>
        <p:sp>
          <p:nvSpPr>
            <p:cNvPr id="60518" name="Freeform 20"/>
            <p:cNvSpPr>
              <a:spLocks noChangeAspect="1"/>
            </p:cNvSpPr>
            <p:nvPr/>
          </p:nvSpPr>
          <p:spPr bwMode="auto">
            <a:xfrm>
              <a:off x="1179" y="2173"/>
              <a:ext cx="4" cy="72"/>
            </a:xfrm>
            <a:custGeom>
              <a:avLst/>
              <a:gdLst>
                <a:gd name="T0" fmla="*/ 4 w 4"/>
                <a:gd name="T1" fmla="*/ 72 h 72"/>
                <a:gd name="T2" fmla="*/ 0 w 4"/>
                <a:gd name="T3" fmla="*/ 70 h 72"/>
                <a:gd name="T4" fmla="*/ 0 w 4"/>
                <a:gd name="T5" fmla="*/ 0 h 72"/>
                <a:gd name="T6" fmla="*/ 4 w 4"/>
                <a:gd name="T7" fmla="*/ 0 h 72"/>
                <a:gd name="T8" fmla="*/ 4 w 4"/>
                <a:gd name="T9" fmla="*/ 72 h 72"/>
                <a:gd name="T10" fmla="*/ 0 60000 65536"/>
                <a:gd name="T11" fmla="*/ 0 60000 65536"/>
                <a:gd name="T12" fmla="*/ 0 60000 65536"/>
                <a:gd name="T13" fmla="*/ 0 60000 65536"/>
                <a:gd name="T14" fmla="*/ 0 60000 65536"/>
                <a:gd name="T15" fmla="*/ 0 w 4"/>
                <a:gd name="T16" fmla="*/ 0 h 72"/>
                <a:gd name="T17" fmla="*/ 4 w 4"/>
                <a:gd name="T18" fmla="*/ 72 h 72"/>
              </a:gdLst>
              <a:ahLst/>
              <a:cxnLst>
                <a:cxn ang="T10">
                  <a:pos x="T0" y="T1"/>
                </a:cxn>
                <a:cxn ang="T11">
                  <a:pos x="T2" y="T3"/>
                </a:cxn>
                <a:cxn ang="T12">
                  <a:pos x="T4" y="T5"/>
                </a:cxn>
                <a:cxn ang="T13">
                  <a:pos x="T6" y="T7"/>
                </a:cxn>
                <a:cxn ang="T14">
                  <a:pos x="T8" y="T9"/>
                </a:cxn>
              </a:cxnLst>
              <a:rect l="T15" t="T16" r="T17" b="T18"/>
              <a:pathLst>
                <a:path w="4" h="72">
                  <a:moveTo>
                    <a:pt x="4" y="72"/>
                  </a:moveTo>
                  <a:lnTo>
                    <a:pt x="0" y="70"/>
                  </a:lnTo>
                  <a:lnTo>
                    <a:pt x="0" y="0"/>
                  </a:lnTo>
                  <a:lnTo>
                    <a:pt x="4" y="0"/>
                  </a:lnTo>
                  <a:lnTo>
                    <a:pt x="4" y="72"/>
                  </a:lnTo>
                  <a:close/>
                </a:path>
              </a:pathLst>
            </a:custGeom>
            <a:solidFill>
              <a:srgbClr val="26446C"/>
            </a:solidFill>
            <a:ln w="9525">
              <a:noFill/>
              <a:round/>
              <a:headEnd/>
              <a:tailEnd/>
            </a:ln>
          </p:spPr>
          <p:txBody>
            <a:bodyPr/>
            <a:lstStyle/>
            <a:p>
              <a:endParaRPr lang="en-US"/>
            </a:p>
          </p:txBody>
        </p:sp>
        <p:sp>
          <p:nvSpPr>
            <p:cNvPr id="60519" name="Freeform 21"/>
            <p:cNvSpPr>
              <a:spLocks noChangeAspect="1"/>
            </p:cNvSpPr>
            <p:nvPr/>
          </p:nvSpPr>
          <p:spPr bwMode="auto">
            <a:xfrm>
              <a:off x="1182" y="2173"/>
              <a:ext cx="6" cy="72"/>
            </a:xfrm>
            <a:custGeom>
              <a:avLst/>
              <a:gdLst>
                <a:gd name="T0" fmla="*/ 6 w 6"/>
                <a:gd name="T1" fmla="*/ 72 h 72"/>
                <a:gd name="T2" fmla="*/ 0 w 6"/>
                <a:gd name="T3" fmla="*/ 72 h 72"/>
                <a:gd name="T4" fmla="*/ 0 w 6"/>
                <a:gd name="T5" fmla="*/ 0 h 72"/>
                <a:gd name="T6" fmla="*/ 6 w 6"/>
                <a:gd name="T7" fmla="*/ 2 h 72"/>
                <a:gd name="T8" fmla="*/ 6 w 6"/>
                <a:gd name="T9" fmla="*/ 72 h 72"/>
                <a:gd name="T10" fmla="*/ 0 60000 65536"/>
                <a:gd name="T11" fmla="*/ 0 60000 65536"/>
                <a:gd name="T12" fmla="*/ 0 60000 65536"/>
                <a:gd name="T13" fmla="*/ 0 60000 65536"/>
                <a:gd name="T14" fmla="*/ 0 60000 65536"/>
                <a:gd name="T15" fmla="*/ 0 w 6"/>
                <a:gd name="T16" fmla="*/ 0 h 72"/>
                <a:gd name="T17" fmla="*/ 6 w 6"/>
                <a:gd name="T18" fmla="*/ 72 h 72"/>
              </a:gdLst>
              <a:ahLst/>
              <a:cxnLst>
                <a:cxn ang="T10">
                  <a:pos x="T0" y="T1"/>
                </a:cxn>
                <a:cxn ang="T11">
                  <a:pos x="T2" y="T3"/>
                </a:cxn>
                <a:cxn ang="T12">
                  <a:pos x="T4" y="T5"/>
                </a:cxn>
                <a:cxn ang="T13">
                  <a:pos x="T6" y="T7"/>
                </a:cxn>
                <a:cxn ang="T14">
                  <a:pos x="T8" y="T9"/>
                </a:cxn>
              </a:cxnLst>
              <a:rect l="T15" t="T16" r="T17" b="T18"/>
              <a:pathLst>
                <a:path w="6" h="72">
                  <a:moveTo>
                    <a:pt x="6" y="72"/>
                  </a:moveTo>
                  <a:lnTo>
                    <a:pt x="0" y="72"/>
                  </a:lnTo>
                  <a:lnTo>
                    <a:pt x="0" y="0"/>
                  </a:lnTo>
                  <a:lnTo>
                    <a:pt x="6" y="2"/>
                  </a:lnTo>
                  <a:lnTo>
                    <a:pt x="6" y="72"/>
                  </a:lnTo>
                  <a:close/>
                </a:path>
              </a:pathLst>
            </a:custGeom>
            <a:solidFill>
              <a:srgbClr val="84A2B9"/>
            </a:solidFill>
            <a:ln w="9525">
              <a:noFill/>
              <a:round/>
              <a:headEnd/>
              <a:tailEnd/>
            </a:ln>
          </p:spPr>
          <p:txBody>
            <a:bodyPr/>
            <a:lstStyle/>
            <a:p>
              <a:endParaRPr lang="en-US"/>
            </a:p>
          </p:txBody>
        </p:sp>
        <p:sp>
          <p:nvSpPr>
            <p:cNvPr id="60520" name="Freeform 22"/>
            <p:cNvSpPr>
              <a:spLocks noChangeAspect="1"/>
            </p:cNvSpPr>
            <p:nvPr/>
          </p:nvSpPr>
          <p:spPr bwMode="auto">
            <a:xfrm>
              <a:off x="1214" y="2179"/>
              <a:ext cx="6" cy="72"/>
            </a:xfrm>
            <a:custGeom>
              <a:avLst/>
              <a:gdLst>
                <a:gd name="T0" fmla="*/ 6 w 6"/>
                <a:gd name="T1" fmla="*/ 72 h 72"/>
                <a:gd name="T2" fmla="*/ 0 w 6"/>
                <a:gd name="T3" fmla="*/ 72 h 72"/>
                <a:gd name="T4" fmla="*/ 0 w 6"/>
                <a:gd name="T5" fmla="*/ 0 h 72"/>
                <a:gd name="T6" fmla="*/ 6 w 6"/>
                <a:gd name="T7" fmla="*/ 2 h 72"/>
                <a:gd name="T8" fmla="*/ 6 w 6"/>
                <a:gd name="T9" fmla="*/ 72 h 72"/>
                <a:gd name="T10" fmla="*/ 0 60000 65536"/>
                <a:gd name="T11" fmla="*/ 0 60000 65536"/>
                <a:gd name="T12" fmla="*/ 0 60000 65536"/>
                <a:gd name="T13" fmla="*/ 0 60000 65536"/>
                <a:gd name="T14" fmla="*/ 0 60000 65536"/>
                <a:gd name="T15" fmla="*/ 0 w 6"/>
                <a:gd name="T16" fmla="*/ 0 h 72"/>
                <a:gd name="T17" fmla="*/ 6 w 6"/>
                <a:gd name="T18" fmla="*/ 72 h 72"/>
              </a:gdLst>
              <a:ahLst/>
              <a:cxnLst>
                <a:cxn ang="T10">
                  <a:pos x="T0" y="T1"/>
                </a:cxn>
                <a:cxn ang="T11">
                  <a:pos x="T2" y="T3"/>
                </a:cxn>
                <a:cxn ang="T12">
                  <a:pos x="T4" y="T5"/>
                </a:cxn>
                <a:cxn ang="T13">
                  <a:pos x="T6" y="T7"/>
                </a:cxn>
                <a:cxn ang="T14">
                  <a:pos x="T8" y="T9"/>
                </a:cxn>
              </a:cxnLst>
              <a:rect l="T15" t="T16" r="T17" b="T18"/>
              <a:pathLst>
                <a:path w="6" h="72">
                  <a:moveTo>
                    <a:pt x="6" y="72"/>
                  </a:moveTo>
                  <a:lnTo>
                    <a:pt x="0" y="72"/>
                  </a:lnTo>
                  <a:lnTo>
                    <a:pt x="0" y="0"/>
                  </a:lnTo>
                  <a:lnTo>
                    <a:pt x="6" y="2"/>
                  </a:lnTo>
                  <a:lnTo>
                    <a:pt x="6" y="72"/>
                  </a:lnTo>
                  <a:close/>
                </a:path>
              </a:pathLst>
            </a:custGeom>
            <a:solidFill>
              <a:srgbClr val="26446C"/>
            </a:solidFill>
            <a:ln w="9525">
              <a:noFill/>
              <a:round/>
              <a:headEnd/>
              <a:tailEnd/>
            </a:ln>
          </p:spPr>
          <p:txBody>
            <a:bodyPr/>
            <a:lstStyle/>
            <a:p>
              <a:endParaRPr lang="en-US"/>
            </a:p>
          </p:txBody>
        </p:sp>
        <p:sp>
          <p:nvSpPr>
            <p:cNvPr id="60521" name="Freeform 23"/>
            <p:cNvSpPr>
              <a:spLocks noChangeAspect="1"/>
            </p:cNvSpPr>
            <p:nvPr/>
          </p:nvSpPr>
          <p:spPr bwMode="auto">
            <a:xfrm>
              <a:off x="1218" y="2181"/>
              <a:ext cx="5" cy="72"/>
            </a:xfrm>
            <a:custGeom>
              <a:avLst/>
              <a:gdLst>
                <a:gd name="T0" fmla="*/ 5 w 5"/>
                <a:gd name="T1" fmla="*/ 72 h 72"/>
                <a:gd name="T2" fmla="*/ 0 w 5"/>
                <a:gd name="T3" fmla="*/ 70 h 72"/>
                <a:gd name="T4" fmla="*/ 0 w 5"/>
                <a:gd name="T5" fmla="*/ 0 h 72"/>
                <a:gd name="T6" fmla="*/ 5 w 5"/>
                <a:gd name="T7" fmla="*/ 0 h 72"/>
                <a:gd name="T8" fmla="*/ 5 w 5"/>
                <a:gd name="T9" fmla="*/ 72 h 72"/>
                <a:gd name="T10" fmla="*/ 0 60000 65536"/>
                <a:gd name="T11" fmla="*/ 0 60000 65536"/>
                <a:gd name="T12" fmla="*/ 0 60000 65536"/>
                <a:gd name="T13" fmla="*/ 0 60000 65536"/>
                <a:gd name="T14" fmla="*/ 0 60000 65536"/>
                <a:gd name="T15" fmla="*/ 0 w 5"/>
                <a:gd name="T16" fmla="*/ 0 h 72"/>
                <a:gd name="T17" fmla="*/ 5 w 5"/>
                <a:gd name="T18" fmla="*/ 72 h 72"/>
              </a:gdLst>
              <a:ahLst/>
              <a:cxnLst>
                <a:cxn ang="T10">
                  <a:pos x="T0" y="T1"/>
                </a:cxn>
                <a:cxn ang="T11">
                  <a:pos x="T2" y="T3"/>
                </a:cxn>
                <a:cxn ang="T12">
                  <a:pos x="T4" y="T5"/>
                </a:cxn>
                <a:cxn ang="T13">
                  <a:pos x="T6" y="T7"/>
                </a:cxn>
                <a:cxn ang="T14">
                  <a:pos x="T8" y="T9"/>
                </a:cxn>
              </a:cxnLst>
              <a:rect l="T15" t="T16" r="T17" b="T18"/>
              <a:pathLst>
                <a:path w="5" h="72">
                  <a:moveTo>
                    <a:pt x="5" y="72"/>
                  </a:moveTo>
                  <a:lnTo>
                    <a:pt x="0" y="70"/>
                  </a:lnTo>
                  <a:lnTo>
                    <a:pt x="0" y="0"/>
                  </a:lnTo>
                  <a:lnTo>
                    <a:pt x="5" y="0"/>
                  </a:lnTo>
                  <a:lnTo>
                    <a:pt x="5" y="72"/>
                  </a:lnTo>
                  <a:close/>
                </a:path>
              </a:pathLst>
            </a:custGeom>
            <a:solidFill>
              <a:srgbClr val="84A2B9"/>
            </a:solidFill>
            <a:ln w="9525">
              <a:noFill/>
              <a:round/>
              <a:headEnd/>
              <a:tailEnd/>
            </a:ln>
          </p:spPr>
          <p:txBody>
            <a:bodyPr/>
            <a:lstStyle/>
            <a:p>
              <a:endParaRPr lang="en-US"/>
            </a:p>
          </p:txBody>
        </p:sp>
        <p:sp>
          <p:nvSpPr>
            <p:cNvPr id="60522" name="Freeform 24"/>
            <p:cNvSpPr>
              <a:spLocks noChangeAspect="1" noEditPoints="1"/>
            </p:cNvSpPr>
            <p:nvPr/>
          </p:nvSpPr>
          <p:spPr bwMode="auto">
            <a:xfrm>
              <a:off x="1071" y="2237"/>
              <a:ext cx="162" cy="146"/>
            </a:xfrm>
            <a:custGeom>
              <a:avLst/>
              <a:gdLst>
                <a:gd name="T0" fmla="*/ 35 w 102"/>
                <a:gd name="T1" fmla="*/ 3 h 92"/>
                <a:gd name="T2" fmla="*/ 5 w 102"/>
                <a:gd name="T3" fmla="*/ 0 h 92"/>
                <a:gd name="T4" fmla="*/ 13 w 102"/>
                <a:gd name="T5" fmla="*/ 43 h 92"/>
                <a:gd name="T6" fmla="*/ 43 w 102"/>
                <a:gd name="T7" fmla="*/ 51 h 92"/>
                <a:gd name="T8" fmla="*/ 43 w 102"/>
                <a:gd name="T9" fmla="*/ 151 h 92"/>
                <a:gd name="T10" fmla="*/ 13 w 102"/>
                <a:gd name="T11" fmla="*/ 149 h 92"/>
                <a:gd name="T12" fmla="*/ 0 w 102"/>
                <a:gd name="T13" fmla="*/ 189 h 92"/>
                <a:gd name="T14" fmla="*/ 43 w 102"/>
                <a:gd name="T15" fmla="*/ 198 h 92"/>
                <a:gd name="T16" fmla="*/ 60 w 102"/>
                <a:gd name="T17" fmla="*/ 17 h 92"/>
                <a:gd name="T18" fmla="*/ 35 w 102"/>
                <a:gd name="T19" fmla="*/ 3 h 92"/>
                <a:gd name="T20" fmla="*/ 141 w 102"/>
                <a:gd name="T21" fmla="*/ 56 h 92"/>
                <a:gd name="T22" fmla="*/ 121 w 102"/>
                <a:gd name="T23" fmla="*/ 52 h 92"/>
                <a:gd name="T24" fmla="*/ 121 w 102"/>
                <a:gd name="T25" fmla="*/ 89 h 92"/>
                <a:gd name="T26" fmla="*/ 146 w 102"/>
                <a:gd name="T27" fmla="*/ 90 h 92"/>
                <a:gd name="T28" fmla="*/ 146 w 102"/>
                <a:gd name="T29" fmla="*/ 175 h 92"/>
                <a:gd name="T30" fmla="*/ 129 w 102"/>
                <a:gd name="T31" fmla="*/ 175 h 92"/>
                <a:gd name="T32" fmla="*/ 116 w 102"/>
                <a:gd name="T33" fmla="*/ 206 h 92"/>
                <a:gd name="T34" fmla="*/ 146 w 102"/>
                <a:gd name="T35" fmla="*/ 209 h 92"/>
                <a:gd name="T36" fmla="*/ 159 w 102"/>
                <a:gd name="T37" fmla="*/ 68 h 92"/>
                <a:gd name="T38" fmla="*/ 141 w 102"/>
                <a:gd name="T39" fmla="*/ 56 h 92"/>
                <a:gd name="T40" fmla="*/ 240 w 102"/>
                <a:gd name="T41" fmla="*/ 141 h 92"/>
                <a:gd name="T42" fmla="*/ 227 w 102"/>
                <a:gd name="T43" fmla="*/ 129 h 92"/>
                <a:gd name="T44" fmla="*/ 214 w 102"/>
                <a:gd name="T45" fmla="*/ 129 h 92"/>
                <a:gd name="T46" fmla="*/ 214 w 102"/>
                <a:gd name="T47" fmla="*/ 151 h 92"/>
                <a:gd name="T48" fmla="*/ 232 w 102"/>
                <a:gd name="T49" fmla="*/ 154 h 92"/>
                <a:gd name="T50" fmla="*/ 232 w 102"/>
                <a:gd name="T51" fmla="*/ 206 h 92"/>
                <a:gd name="T52" fmla="*/ 214 w 102"/>
                <a:gd name="T53" fmla="*/ 205 h 92"/>
                <a:gd name="T54" fmla="*/ 210 w 102"/>
                <a:gd name="T55" fmla="*/ 229 h 92"/>
                <a:gd name="T56" fmla="*/ 232 w 102"/>
                <a:gd name="T57" fmla="*/ 232 h 92"/>
                <a:gd name="T58" fmla="*/ 240 w 102"/>
                <a:gd name="T59" fmla="*/ 141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2"/>
                <a:gd name="T91" fmla="*/ 0 h 92"/>
                <a:gd name="T92" fmla="*/ 102 w 102"/>
                <a:gd name="T93" fmla="*/ 92 h 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2" h="92">
                  <a:moveTo>
                    <a:pt x="14" y="1"/>
                  </a:moveTo>
                  <a:cubicBezTo>
                    <a:pt x="2" y="0"/>
                    <a:pt x="2" y="0"/>
                    <a:pt x="2" y="0"/>
                  </a:cubicBezTo>
                  <a:cubicBezTo>
                    <a:pt x="5" y="17"/>
                    <a:pt x="5" y="17"/>
                    <a:pt x="5" y="17"/>
                  </a:cubicBezTo>
                  <a:cubicBezTo>
                    <a:pt x="17" y="20"/>
                    <a:pt x="17" y="20"/>
                    <a:pt x="17" y="20"/>
                  </a:cubicBezTo>
                  <a:cubicBezTo>
                    <a:pt x="17" y="20"/>
                    <a:pt x="22" y="51"/>
                    <a:pt x="17" y="60"/>
                  </a:cubicBezTo>
                  <a:cubicBezTo>
                    <a:pt x="5" y="59"/>
                    <a:pt x="5" y="59"/>
                    <a:pt x="5" y="59"/>
                  </a:cubicBezTo>
                  <a:cubicBezTo>
                    <a:pt x="0" y="75"/>
                    <a:pt x="0" y="75"/>
                    <a:pt x="0" y="75"/>
                  </a:cubicBezTo>
                  <a:cubicBezTo>
                    <a:pt x="0" y="75"/>
                    <a:pt x="12" y="79"/>
                    <a:pt x="17" y="79"/>
                  </a:cubicBezTo>
                  <a:cubicBezTo>
                    <a:pt x="24" y="75"/>
                    <a:pt x="39" y="48"/>
                    <a:pt x="24" y="7"/>
                  </a:cubicBezTo>
                  <a:cubicBezTo>
                    <a:pt x="19" y="4"/>
                    <a:pt x="14" y="1"/>
                    <a:pt x="14" y="1"/>
                  </a:cubicBezTo>
                  <a:close/>
                  <a:moveTo>
                    <a:pt x="56" y="22"/>
                  </a:moveTo>
                  <a:cubicBezTo>
                    <a:pt x="48" y="21"/>
                    <a:pt x="48" y="21"/>
                    <a:pt x="48" y="21"/>
                  </a:cubicBezTo>
                  <a:cubicBezTo>
                    <a:pt x="48" y="35"/>
                    <a:pt x="48" y="35"/>
                    <a:pt x="48" y="35"/>
                  </a:cubicBezTo>
                  <a:cubicBezTo>
                    <a:pt x="58" y="36"/>
                    <a:pt x="58" y="36"/>
                    <a:pt x="58" y="36"/>
                  </a:cubicBezTo>
                  <a:cubicBezTo>
                    <a:pt x="58" y="36"/>
                    <a:pt x="63" y="60"/>
                    <a:pt x="58" y="69"/>
                  </a:cubicBezTo>
                  <a:cubicBezTo>
                    <a:pt x="51" y="69"/>
                    <a:pt x="51" y="69"/>
                    <a:pt x="51" y="69"/>
                  </a:cubicBezTo>
                  <a:cubicBezTo>
                    <a:pt x="46" y="82"/>
                    <a:pt x="46" y="82"/>
                    <a:pt x="46" y="82"/>
                  </a:cubicBezTo>
                  <a:cubicBezTo>
                    <a:pt x="46" y="82"/>
                    <a:pt x="56" y="83"/>
                    <a:pt x="58" y="83"/>
                  </a:cubicBezTo>
                  <a:cubicBezTo>
                    <a:pt x="65" y="82"/>
                    <a:pt x="75" y="59"/>
                    <a:pt x="63" y="27"/>
                  </a:cubicBezTo>
                  <a:cubicBezTo>
                    <a:pt x="61" y="22"/>
                    <a:pt x="56" y="22"/>
                    <a:pt x="56" y="22"/>
                  </a:cubicBezTo>
                  <a:close/>
                  <a:moveTo>
                    <a:pt x="95" y="56"/>
                  </a:moveTo>
                  <a:cubicBezTo>
                    <a:pt x="92" y="54"/>
                    <a:pt x="90" y="51"/>
                    <a:pt x="90" y="51"/>
                  </a:cubicBezTo>
                  <a:cubicBezTo>
                    <a:pt x="85" y="51"/>
                    <a:pt x="85" y="51"/>
                    <a:pt x="85" y="51"/>
                  </a:cubicBezTo>
                  <a:cubicBezTo>
                    <a:pt x="85" y="60"/>
                    <a:pt x="85" y="60"/>
                    <a:pt x="85" y="60"/>
                  </a:cubicBezTo>
                  <a:cubicBezTo>
                    <a:pt x="92" y="61"/>
                    <a:pt x="92" y="61"/>
                    <a:pt x="92" y="61"/>
                  </a:cubicBezTo>
                  <a:cubicBezTo>
                    <a:pt x="92" y="61"/>
                    <a:pt x="95" y="78"/>
                    <a:pt x="92" y="82"/>
                  </a:cubicBezTo>
                  <a:cubicBezTo>
                    <a:pt x="85" y="81"/>
                    <a:pt x="85" y="81"/>
                    <a:pt x="85" y="81"/>
                  </a:cubicBezTo>
                  <a:cubicBezTo>
                    <a:pt x="83" y="91"/>
                    <a:pt x="83" y="91"/>
                    <a:pt x="83" y="91"/>
                  </a:cubicBezTo>
                  <a:cubicBezTo>
                    <a:pt x="83" y="91"/>
                    <a:pt x="90" y="91"/>
                    <a:pt x="92" y="92"/>
                  </a:cubicBezTo>
                  <a:cubicBezTo>
                    <a:pt x="95" y="89"/>
                    <a:pt x="102" y="76"/>
                    <a:pt x="95" y="56"/>
                  </a:cubicBezTo>
                  <a:close/>
                </a:path>
              </a:pathLst>
            </a:custGeom>
            <a:solidFill>
              <a:srgbClr val="26446C"/>
            </a:solidFill>
            <a:ln w="9525">
              <a:noFill/>
              <a:round/>
              <a:headEnd/>
              <a:tailEnd/>
            </a:ln>
          </p:spPr>
          <p:txBody>
            <a:bodyPr/>
            <a:lstStyle/>
            <a:p>
              <a:endParaRPr lang="en-US"/>
            </a:p>
          </p:txBody>
        </p:sp>
        <p:sp>
          <p:nvSpPr>
            <p:cNvPr id="60523" name="Freeform 25"/>
            <p:cNvSpPr>
              <a:spLocks noChangeAspect="1"/>
            </p:cNvSpPr>
            <p:nvPr/>
          </p:nvSpPr>
          <p:spPr bwMode="auto">
            <a:xfrm>
              <a:off x="1076" y="2400"/>
              <a:ext cx="147" cy="62"/>
            </a:xfrm>
            <a:custGeom>
              <a:avLst/>
              <a:gdLst>
                <a:gd name="T0" fmla="*/ 0 w 147"/>
                <a:gd name="T1" fmla="*/ 19 h 62"/>
                <a:gd name="T2" fmla="*/ 17 w 147"/>
                <a:gd name="T3" fmla="*/ 35 h 62"/>
                <a:gd name="T4" fmla="*/ 33 w 147"/>
                <a:gd name="T5" fmla="*/ 53 h 62"/>
                <a:gd name="T6" fmla="*/ 33 w 147"/>
                <a:gd name="T7" fmla="*/ 42 h 62"/>
                <a:gd name="T8" fmla="*/ 147 w 147"/>
                <a:gd name="T9" fmla="*/ 62 h 62"/>
                <a:gd name="T10" fmla="*/ 147 w 147"/>
                <a:gd name="T11" fmla="*/ 32 h 62"/>
                <a:gd name="T12" fmla="*/ 33 w 147"/>
                <a:gd name="T13" fmla="*/ 11 h 62"/>
                <a:gd name="T14" fmla="*/ 33 w 147"/>
                <a:gd name="T15" fmla="*/ 0 h 62"/>
                <a:gd name="T16" fmla="*/ 17 w 147"/>
                <a:gd name="T17" fmla="*/ 11 h 62"/>
                <a:gd name="T18" fmla="*/ 0 w 147"/>
                <a:gd name="T19" fmla="*/ 19 h 62"/>
                <a:gd name="T20" fmla="*/ 0 w 147"/>
                <a:gd name="T21" fmla="*/ 19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7"/>
                <a:gd name="T34" fmla="*/ 0 h 62"/>
                <a:gd name="T35" fmla="*/ 147 w 147"/>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7" h="62">
                  <a:moveTo>
                    <a:pt x="0" y="19"/>
                  </a:moveTo>
                  <a:lnTo>
                    <a:pt x="17" y="35"/>
                  </a:lnTo>
                  <a:lnTo>
                    <a:pt x="33" y="53"/>
                  </a:lnTo>
                  <a:lnTo>
                    <a:pt x="33" y="42"/>
                  </a:lnTo>
                  <a:lnTo>
                    <a:pt x="147" y="62"/>
                  </a:lnTo>
                  <a:lnTo>
                    <a:pt x="147" y="32"/>
                  </a:lnTo>
                  <a:lnTo>
                    <a:pt x="33" y="11"/>
                  </a:lnTo>
                  <a:lnTo>
                    <a:pt x="33" y="0"/>
                  </a:lnTo>
                  <a:lnTo>
                    <a:pt x="17" y="11"/>
                  </a:lnTo>
                  <a:lnTo>
                    <a:pt x="0" y="19"/>
                  </a:lnTo>
                  <a:close/>
                </a:path>
              </a:pathLst>
            </a:custGeom>
            <a:solidFill>
              <a:srgbClr val="26446C"/>
            </a:solidFill>
            <a:ln w="9525">
              <a:noFill/>
              <a:round/>
              <a:headEnd/>
              <a:tailEnd/>
            </a:ln>
          </p:spPr>
          <p:txBody>
            <a:bodyPr/>
            <a:lstStyle/>
            <a:p>
              <a:endParaRPr lang="en-US"/>
            </a:p>
          </p:txBody>
        </p:sp>
        <p:sp>
          <p:nvSpPr>
            <p:cNvPr id="60524" name="Freeform 26"/>
            <p:cNvSpPr>
              <a:spLocks noChangeAspect="1" noEditPoints="1"/>
            </p:cNvSpPr>
            <p:nvPr/>
          </p:nvSpPr>
          <p:spPr bwMode="auto">
            <a:xfrm>
              <a:off x="1068" y="2232"/>
              <a:ext cx="163" cy="146"/>
            </a:xfrm>
            <a:custGeom>
              <a:avLst/>
              <a:gdLst>
                <a:gd name="T0" fmla="*/ 38 w 103"/>
                <a:gd name="T1" fmla="*/ 3 h 92"/>
                <a:gd name="T2" fmla="*/ 8 w 103"/>
                <a:gd name="T3" fmla="*/ 0 h 92"/>
                <a:gd name="T4" fmla="*/ 13 w 103"/>
                <a:gd name="T5" fmla="*/ 43 h 92"/>
                <a:gd name="T6" fmla="*/ 43 w 103"/>
                <a:gd name="T7" fmla="*/ 51 h 92"/>
                <a:gd name="T8" fmla="*/ 43 w 103"/>
                <a:gd name="T9" fmla="*/ 151 h 92"/>
                <a:gd name="T10" fmla="*/ 13 w 103"/>
                <a:gd name="T11" fmla="*/ 149 h 92"/>
                <a:gd name="T12" fmla="*/ 0 w 103"/>
                <a:gd name="T13" fmla="*/ 189 h 92"/>
                <a:gd name="T14" fmla="*/ 43 w 103"/>
                <a:gd name="T15" fmla="*/ 198 h 92"/>
                <a:gd name="T16" fmla="*/ 63 w 103"/>
                <a:gd name="T17" fmla="*/ 17 h 92"/>
                <a:gd name="T18" fmla="*/ 38 w 103"/>
                <a:gd name="T19" fmla="*/ 3 h 92"/>
                <a:gd name="T20" fmla="*/ 141 w 103"/>
                <a:gd name="T21" fmla="*/ 56 h 92"/>
                <a:gd name="T22" fmla="*/ 123 w 103"/>
                <a:gd name="T23" fmla="*/ 52 h 92"/>
                <a:gd name="T24" fmla="*/ 123 w 103"/>
                <a:gd name="T25" fmla="*/ 89 h 92"/>
                <a:gd name="T26" fmla="*/ 147 w 103"/>
                <a:gd name="T27" fmla="*/ 90 h 92"/>
                <a:gd name="T28" fmla="*/ 147 w 103"/>
                <a:gd name="T29" fmla="*/ 175 h 92"/>
                <a:gd name="T30" fmla="*/ 130 w 103"/>
                <a:gd name="T31" fmla="*/ 175 h 92"/>
                <a:gd name="T32" fmla="*/ 117 w 103"/>
                <a:gd name="T33" fmla="*/ 206 h 92"/>
                <a:gd name="T34" fmla="*/ 147 w 103"/>
                <a:gd name="T35" fmla="*/ 209 h 92"/>
                <a:gd name="T36" fmla="*/ 160 w 103"/>
                <a:gd name="T37" fmla="*/ 68 h 92"/>
                <a:gd name="T38" fmla="*/ 141 w 103"/>
                <a:gd name="T39" fmla="*/ 56 h 92"/>
                <a:gd name="T40" fmla="*/ 237 w 103"/>
                <a:gd name="T41" fmla="*/ 141 h 92"/>
                <a:gd name="T42" fmla="*/ 228 w 103"/>
                <a:gd name="T43" fmla="*/ 129 h 92"/>
                <a:gd name="T44" fmla="*/ 215 w 103"/>
                <a:gd name="T45" fmla="*/ 129 h 92"/>
                <a:gd name="T46" fmla="*/ 215 w 103"/>
                <a:gd name="T47" fmla="*/ 151 h 92"/>
                <a:gd name="T48" fmla="*/ 233 w 103"/>
                <a:gd name="T49" fmla="*/ 154 h 92"/>
                <a:gd name="T50" fmla="*/ 233 w 103"/>
                <a:gd name="T51" fmla="*/ 206 h 92"/>
                <a:gd name="T52" fmla="*/ 215 w 103"/>
                <a:gd name="T53" fmla="*/ 205 h 92"/>
                <a:gd name="T54" fmla="*/ 207 w 103"/>
                <a:gd name="T55" fmla="*/ 229 h 92"/>
                <a:gd name="T56" fmla="*/ 233 w 103"/>
                <a:gd name="T57" fmla="*/ 232 h 92"/>
                <a:gd name="T58" fmla="*/ 237 w 103"/>
                <a:gd name="T59" fmla="*/ 141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
                <a:gd name="T91" fmla="*/ 0 h 92"/>
                <a:gd name="T92" fmla="*/ 103 w 103"/>
                <a:gd name="T93" fmla="*/ 92 h 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 h="92">
                  <a:moveTo>
                    <a:pt x="15" y="1"/>
                  </a:moveTo>
                  <a:cubicBezTo>
                    <a:pt x="3" y="0"/>
                    <a:pt x="3" y="0"/>
                    <a:pt x="3" y="0"/>
                  </a:cubicBezTo>
                  <a:cubicBezTo>
                    <a:pt x="5" y="17"/>
                    <a:pt x="5" y="17"/>
                    <a:pt x="5" y="17"/>
                  </a:cubicBezTo>
                  <a:cubicBezTo>
                    <a:pt x="17" y="20"/>
                    <a:pt x="17" y="20"/>
                    <a:pt x="17" y="20"/>
                  </a:cubicBezTo>
                  <a:cubicBezTo>
                    <a:pt x="17" y="20"/>
                    <a:pt x="22" y="51"/>
                    <a:pt x="17" y="60"/>
                  </a:cubicBezTo>
                  <a:cubicBezTo>
                    <a:pt x="5" y="59"/>
                    <a:pt x="5" y="59"/>
                    <a:pt x="5" y="59"/>
                  </a:cubicBezTo>
                  <a:cubicBezTo>
                    <a:pt x="0" y="75"/>
                    <a:pt x="0" y="75"/>
                    <a:pt x="0" y="75"/>
                  </a:cubicBezTo>
                  <a:cubicBezTo>
                    <a:pt x="0" y="75"/>
                    <a:pt x="13" y="79"/>
                    <a:pt x="17" y="79"/>
                  </a:cubicBezTo>
                  <a:cubicBezTo>
                    <a:pt x="25" y="75"/>
                    <a:pt x="39" y="48"/>
                    <a:pt x="25" y="7"/>
                  </a:cubicBezTo>
                  <a:cubicBezTo>
                    <a:pt x="20" y="4"/>
                    <a:pt x="15" y="1"/>
                    <a:pt x="15" y="1"/>
                  </a:cubicBezTo>
                  <a:close/>
                  <a:moveTo>
                    <a:pt x="56" y="22"/>
                  </a:moveTo>
                  <a:cubicBezTo>
                    <a:pt x="49" y="21"/>
                    <a:pt x="49" y="21"/>
                    <a:pt x="49" y="21"/>
                  </a:cubicBezTo>
                  <a:cubicBezTo>
                    <a:pt x="49" y="35"/>
                    <a:pt x="49" y="35"/>
                    <a:pt x="49" y="35"/>
                  </a:cubicBezTo>
                  <a:cubicBezTo>
                    <a:pt x="59" y="36"/>
                    <a:pt x="59" y="36"/>
                    <a:pt x="59" y="36"/>
                  </a:cubicBezTo>
                  <a:cubicBezTo>
                    <a:pt x="59" y="36"/>
                    <a:pt x="64" y="60"/>
                    <a:pt x="59" y="69"/>
                  </a:cubicBezTo>
                  <a:cubicBezTo>
                    <a:pt x="52" y="69"/>
                    <a:pt x="52" y="69"/>
                    <a:pt x="52" y="69"/>
                  </a:cubicBezTo>
                  <a:cubicBezTo>
                    <a:pt x="47" y="82"/>
                    <a:pt x="47" y="82"/>
                    <a:pt x="47" y="82"/>
                  </a:cubicBezTo>
                  <a:cubicBezTo>
                    <a:pt x="47" y="82"/>
                    <a:pt x="56" y="83"/>
                    <a:pt x="59" y="83"/>
                  </a:cubicBezTo>
                  <a:cubicBezTo>
                    <a:pt x="66" y="82"/>
                    <a:pt x="76" y="59"/>
                    <a:pt x="64" y="27"/>
                  </a:cubicBezTo>
                  <a:cubicBezTo>
                    <a:pt x="61" y="22"/>
                    <a:pt x="56" y="22"/>
                    <a:pt x="56" y="22"/>
                  </a:cubicBezTo>
                  <a:close/>
                  <a:moveTo>
                    <a:pt x="95" y="56"/>
                  </a:moveTo>
                  <a:cubicBezTo>
                    <a:pt x="93" y="54"/>
                    <a:pt x="91" y="51"/>
                    <a:pt x="91" y="51"/>
                  </a:cubicBezTo>
                  <a:cubicBezTo>
                    <a:pt x="86" y="51"/>
                    <a:pt x="86" y="51"/>
                    <a:pt x="86" y="51"/>
                  </a:cubicBezTo>
                  <a:cubicBezTo>
                    <a:pt x="86" y="60"/>
                    <a:pt x="86" y="60"/>
                    <a:pt x="86" y="60"/>
                  </a:cubicBezTo>
                  <a:cubicBezTo>
                    <a:pt x="93" y="61"/>
                    <a:pt x="93" y="61"/>
                    <a:pt x="93" y="61"/>
                  </a:cubicBezTo>
                  <a:cubicBezTo>
                    <a:pt x="93" y="61"/>
                    <a:pt x="95" y="78"/>
                    <a:pt x="93" y="82"/>
                  </a:cubicBezTo>
                  <a:cubicBezTo>
                    <a:pt x="86" y="81"/>
                    <a:pt x="86" y="81"/>
                    <a:pt x="86" y="81"/>
                  </a:cubicBezTo>
                  <a:cubicBezTo>
                    <a:pt x="83" y="91"/>
                    <a:pt x="83" y="91"/>
                    <a:pt x="83" y="91"/>
                  </a:cubicBezTo>
                  <a:cubicBezTo>
                    <a:pt x="83" y="91"/>
                    <a:pt x="91" y="91"/>
                    <a:pt x="93" y="92"/>
                  </a:cubicBezTo>
                  <a:cubicBezTo>
                    <a:pt x="95" y="89"/>
                    <a:pt x="103" y="76"/>
                    <a:pt x="95" y="56"/>
                  </a:cubicBezTo>
                  <a:close/>
                </a:path>
              </a:pathLst>
            </a:custGeom>
            <a:solidFill>
              <a:srgbClr val="FFFFFF"/>
            </a:solidFill>
            <a:ln w="9525">
              <a:noFill/>
              <a:round/>
              <a:headEnd/>
              <a:tailEnd/>
            </a:ln>
          </p:spPr>
          <p:txBody>
            <a:bodyPr/>
            <a:lstStyle/>
            <a:p>
              <a:endParaRPr lang="en-US"/>
            </a:p>
          </p:txBody>
        </p:sp>
        <p:sp>
          <p:nvSpPr>
            <p:cNvPr id="60525" name="Freeform 27"/>
            <p:cNvSpPr>
              <a:spLocks noChangeAspect="1"/>
            </p:cNvSpPr>
            <p:nvPr/>
          </p:nvSpPr>
          <p:spPr bwMode="auto">
            <a:xfrm>
              <a:off x="1074" y="2395"/>
              <a:ext cx="146" cy="62"/>
            </a:xfrm>
            <a:custGeom>
              <a:avLst/>
              <a:gdLst>
                <a:gd name="T0" fmla="*/ 0 w 146"/>
                <a:gd name="T1" fmla="*/ 20 h 62"/>
                <a:gd name="T2" fmla="*/ 16 w 146"/>
                <a:gd name="T3" fmla="*/ 35 h 62"/>
                <a:gd name="T4" fmla="*/ 33 w 146"/>
                <a:gd name="T5" fmla="*/ 53 h 62"/>
                <a:gd name="T6" fmla="*/ 33 w 146"/>
                <a:gd name="T7" fmla="*/ 42 h 62"/>
                <a:gd name="T8" fmla="*/ 146 w 146"/>
                <a:gd name="T9" fmla="*/ 62 h 62"/>
                <a:gd name="T10" fmla="*/ 146 w 146"/>
                <a:gd name="T11" fmla="*/ 32 h 62"/>
                <a:gd name="T12" fmla="*/ 33 w 146"/>
                <a:gd name="T13" fmla="*/ 12 h 62"/>
                <a:gd name="T14" fmla="*/ 33 w 146"/>
                <a:gd name="T15" fmla="*/ 0 h 62"/>
                <a:gd name="T16" fmla="*/ 16 w 146"/>
                <a:gd name="T17" fmla="*/ 12 h 62"/>
                <a:gd name="T18" fmla="*/ 0 w 146"/>
                <a:gd name="T19" fmla="*/ 20 h 62"/>
                <a:gd name="T20" fmla="*/ 0 w 146"/>
                <a:gd name="T21" fmla="*/ 2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6"/>
                <a:gd name="T34" fmla="*/ 0 h 62"/>
                <a:gd name="T35" fmla="*/ 146 w 146"/>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6" h="62">
                  <a:moveTo>
                    <a:pt x="0" y="20"/>
                  </a:moveTo>
                  <a:lnTo>
                    <a:pt x="16" y="35"/>
                  </a:lnTo>
                  <a:lnTo>
                    <a:pt x="33" y="53"/>
                  </a:lnTo>
                  <a:lnTo>
                    <a:pt x="33" y="42"/>
                  </a:lnTo>
                  <a:lnTo>
                    <a:pt x="146" y="62"/>
                  </a:lnTo>
                  <a:lnTo>
                    <a:pt x="146" y="32"/>
                  </a:lnTo>
                  <a:lnTo>
                    <a:pt x="33" y="12"/>
                  </a:lnTo>
                  <a:lnTo>
                    <a:pt x="33" y="0"/>
                  </a:lnTo>
                  <a:lnTo>
                    <a:pt x="16" y="12"/>
                  </a:lnTo>
                  <a:lnTo>
                    <a:pt x="0" y="20"/>
                  </a:lnTo>
                  <a:close/>
                </a:path>
              </a:pathLst>
            </a:custGeom>
            <a:solidFill>
              <a:srgbClr val="FFFFFF"/>
            </a:solidFill>
            <a:ln w="9525">
              <a:noFill/>
              <a:round/>
              <a:headEnd/>
              <a:tailEnd/>
            </a:ln>
          </p:spPr>
          <p:txBody>
            <a:bodyPr/>
            <a:lstStyle/>
            <a:p>
              <a:endParaRPr lang="en-US"/>
            </a:p>
          </p:txBody>
        </p:sp>
      </p:grpSp>
      <p:grpSp>
        <p:nvGrpSpPr>
          <p:cNvPr id="3" name="Group 28"/>
          <p:cNvGrpSpPr>
            <a:grpSpLocks noChangeAspect="1"/>
          </p:cNvGrpSpPr>
          <p:nvPr/>
        </p:nvGrpSpPr>
        <p:grpSpPr bwMode="auto">
          <a:xfrm>
            <a:off x="3203575" y="3068638"/>
            <a:ext cx="450850" cy="692150"/>
            <a:chOff x="1042" y="2105"/>
            <a:chExt cx="260" cy="400"/>
          </a:xfrm>
        </p:grpSpPr>
        <p:sp>
          <p:nvSpPr>
            <p:cNvPr id="60486" name="Freeform 29"/>
            <p:cNvSpPr>
              <a:spLocks noChangeAspect="1"/>
            </p:cNvSpPr>
            <p:nvPr/>
          </p:nvSpPr>
          <p:spPr bwMode="auto">
            <a:xfrm>
              <a:off x="1253" y="2140"/>
              <a:ext cx="49" cy="365"/>
            </a:xfrm>
            <a:custGeom>
              <a:avLst/>
              <a:gdLst>
                <a:gd name="T0" fmla="*/ 74 w 31"/>
                <a:gd name="T1" fmla="*/ 10 h 230"/>
                <a:gd name="T2" fmla="*/ 3 w 31"/>
                <a:gd name="T3" fmla="*/ 46 h 230"/>
                <a:gd name="T4" fmla="*/ 0 w 31"/>
                <a:gd name="T5" fmla="*/ 574 h 230"/>
                <a:gd name="T6" fmla="*/ 14 w 31"/>
                <a:gd name="T7" fmla="*/ 567 h 230"/>
                <a:gd name="T8" fmla="*/ 68 w 31"/>
                <a:gd name="T9" fmla="*/ 514 h 230"/>
                <a:gd name="T10" fmla="*/ 77 w 31"/>
                <a:gd name="T11" fmla="*/ 484 h 230"/>
                <a:gd name="T12" fmla="*/ 77 w 31"/>
                <a:gd name="T13" fmla="*/ 27 h 230"/>
                <a:gd name="T14" fmla="*/ 74 w 31"/>
                <a:gd name="T15" fmla="*/ 10 h 230"/>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230"/>
                <a:gd name="T26" fmla="*/ 31 w 31"/>
                <a:gd name="T27" fmla="*/ 230 h 2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230">
                  <a:moveTo>
                    <a:pt x="30" y="4"/>
                  </a:moveTo>
                  <a:cubicBezTo>
                    <a:pt x="28" y="0"/>
                    <a:pt x="1" y="18"/>
                    <a:pt x="1" y="18"/>
                  </a:cubicBezTo>
                  <a:cubicBezTo>
                    <a:pt x="0" y="228"/>
                    <a:pt x="0" y="228"/>
                    <a:pt x="0" y="228"/>
                  </a:cubicBezTo>
                  <a:cubicBezTo>
                    <a:pt x="0" y="228"/>
                    <a:pt x="0" y="230"/>
                    <a:pt x="6" y="225"/>
                  </a:cubicBezTo>
                  <a:cubicBezTo>
                    <a:pt x="12" y="220"/>
                    <a:pt x="24" y="207"/>
                    <a:pt x="27" y="204"/>
                  </a:cubicBezTo>
                  <a:cubicBezTo>
                    <a:pt x="29" y="201"/>
                    <a:pt x="30" y="199"/>
                    <a:pt x="31" y="192"/>
                  </a:cubicBezTo>
                  <a:cubicBezTo>
                    <a:pt x="31" y="11"/>
                    <a:pt x="31" y="11"/>
                    <a:pt x="31" y="11"/>
                  </a:cubicBezTo>
                  <a:cubicBezTo>
                    <a:pt x="31" y="4"/>
                    <a:pt x="30" y="4"/>
                    <a:pt x="30" y="4"/>
                  </a:cubicBezTo>
                  <a:close/>
                </a:path>
              </a:pathLst>
            </a:custGeom>
            <a:solidFill>
              <a:srgbClr val="26446C"/>
            </a:solidFill>
            <a:ln w="9525">
              <a:noFill/>
              <a:round/>
              <a:headEnd/>
              <a:tailEnd/>
            </a:ln>
          </p:spPr>
          <p:txBody>
            <a:bodyPr/>
            <a:lstStyle/>
            <a:p>
              <a:endParaRPr lang="en-US"/>
            </a:p>
          </p:txBody>
        </p:sp>
        <p:sp>
          <p:nvSpPr>
            <p:cNvPr id="60487" name="Freeform 30"/>
            <p:cNvSpPr>
              <a:spLocks noChangeAspect="1"/>
            </p:cNvSpPr>
            <p:nvPr/>
          </p:nvSpPr>
          <p:spPr bwMode="auto">
            <a:xfrm>
              <a:off x="1042" y="2105"/>
              <a:ext cx="256" cy="65"/>
            </a:xfrm>
            <a:custGeom>
              <a:avLst/>
              <a:gdLst>
                <a:gd name="T0" fmla="*/ 407 w 161"/>
                <a:gd name="T1" fmla="*/ 60 h 41"/>
                <a:gd name="T2" fmla="*/ 347 w 161"/>
                <a:gd name="T3" fmla="*/ 103 h 41"/>
                <a:gd name="T4" fmla="*/ 13 w 161"/>
                <a:gd name="T5" fmla="*/ 40 h 41"/>
                <a:gd name="T6" fmla="*/ 0 w 161"/>
                <a:gd name="T7" fmla="*/ 51 h 41"/>
                <a:gd name="T8" fmla="*/ 5 w 161"/>
                <a:gd name="T9" fmla="*/ 35 h 41"/>
                <a:gd name="T10" fmla="*/ 59 w 161"/>
                <a:gd name="T11" fmla="*/ 3 h 41"/>
                <a:gd name="T12" fmla="*/ 65 w 161"/>
                <a:gd name="T13" fmla="*/ 0 h 41"/>
                <a:gd name="T14" fmla="*/ 394 w 161"/>
                <a:gd name="T15" fmla="*/ 55 h 41"/>
                <a:gd name="T16" fmla="*/ 407 w 161"/>
                <a:gd name="T17" fmla="*/ 6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1"/>
                <a:gd name="T28" fmla="*/ 0 h 41"/>
                <a:gd name="T29" fmla="*/ 161 w 161"/>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1" h="41">
                  <a:moveTo>
                    <a:pt x="161" y="24"/>
                  </a:moveTo>
                  <a:cubicBezTo>
                    <a:pt x="137" y="41"/>
                    <a:pt x="137" y="41"/>
                    <a:pt x="137" y="41"/>
                  </a:cubicBezTo>
                  <a:cubicBezTo>
                    <a:pt x="59" y="27"/>
                    <a:pt x="11" y="18"/>
                    <a:pt x="5" y="16"/>
                  </a:cubicBezTo>
                  <a:cubicBezTo>
                    <a:pt x="1" y="16"/>
                    <a:pt x="0" y="20"/>
                    <a:pt x="0" y="20"/>
                  </a:cubicBezTo>
                  <a:cubicBezTo>
                    <a:pt x="0" y="20"/>
                    <a:pt x="0" y="16"/>
                    <a:pt x="2" y="14"/>
                  </a:cubicBezTo>
                  <a:cubicBezTo>
                    <a:pt x="5" y="13"/>
                    <a:pt x="18" y="4"/>
                    <a:pt x="23" y="1"/>
                  </a:cubicBezTo>
                  <a:cubicBezTo>
                    <a:pt x="24" y="0"/>
                    <a:pt x="26" y="0"/>
                    <a:pt x="26" y="0"/>
                  </a:cubicBezTo>
                  <a:cubicBezTo>
                    <a:pt x="26" y="0"/>
                    <a:pt x="154" y="22"/>
                    <a:pt x="156" y="22"/>
                  </a:cubicBezTo>
                  <a:cubicBezTo>
                    <a:pt x="161" y="23"/>
                    <a:pt x="161" y="24"/>
                    <a:pt x="161" y="24"/>
                  </a:cubicBezTo>
                  <a:close/>
                </a:path>
              </a:pathLst>
            </a:custGeom>
            <a:solidFill>
              <a:srgbClr val="4F6A8C"/>
            </a:solidFill>
            <a:ln w="9525">
              <a:noFill/>
              <a:round/>
              <a:headEnd/>
              <a:tailEnd/>
            </a:ln>
          </p:spPr>
          <p:txBody>
            <a:bodyPr/>
            <a:lstStyle/>
            <a:p>
              <a:endParaRPr lang="en-US"/>
            </a:p>
          </p:txBody>
        </p:sp>
        <p:sp>
          <p:nvSpPr>
            <p:cNvPr id="60488" name="Freeform 31"/>
            <p:cNvSpPr>
              <a:spLocks noChangeAspect="1"/>
            </p:cNvSpPr>
            <p:nvPr/>
          </p:nvSpPr>
          <p:spPr bwMode="auto">
            <a:xfrm>
              <a:off x="1249" y="2141"/>
              <a:ext cx="53" cy="37"/>
            </a:xfrm>
            <a:custGeom>
              <a:avLst/>
              <a:gdLst>
                <a:gd name="T0" fmla="*/ 0 w 34"/>
                <a:gd name="T1" fmla="*/ 43 h 23"/>
                <a:gd name="T2" fmla="*/ 73 w 34"/>
                <a:gd name="T3" fmla="*/ 0 h 23"/>
                <a:gd name="T4" fmla="*/ 83 w 34"/>
                <a:gd name="T5" fmla="*/ 13 h 23"/>
                <a:gd name="T6" fmla="*/ 12 w 34"/>
                <a:gd name="T7" fmla="*/ 60 h 23"/>
                <a:gd name="T8" fmla="*/ 0 w 34"/>
                <a:gd name="T9" fmla="*/ 43 h 23"/>
                <a:gd name="T10" fmla="*/ 0 60000 65536"/>
                <a:gd name="T11" fmla="*/ 0 60000 65536"/>
                <a:gd name="T12" fmla="*/ 0 60000 65536"/>
                <a:gd name="T13" fmla="*/ 0 60000 65536"/>
                <a:gd name="T14" fmla="*/ 0 60000 65536"/>
                <a:gd name="T15" fmla="*/ 0 w 34"/>
                <a:gd name="T16" fmla="*/ 0 h 23"/>
                <a:gd name="T17" fmla="*/ 34 w 34"/>
                <a:gd name="T18" fmla="*/ 23 h 23"/>
              </a:gdLst>
              <a:ahLst/>
              <a:cxnLst>
                <a:cxn ang="T10">
                  <a:pos x="T0" y="T1"/>
                </a:cxn>
                <a:cxn ang="T11">
                  <a:pos x="T2" y="T3"/>
                </a:cxn>
                <a:cxn ang="T12">
                  <a:pos x="T4" y="T5"/>
                </a:cxn>
                <a:cxn ang="T13">
                  <a:pos x="T6" y="T7"/>
                </a:cxn>
                <a:cxn ang="T14">
                  <a:pos x="T8" y="T9"/>
                </a:cxn>
              </a:cxnLst>
              <a:rect l="T15" t="T16" r="T17" b="T18"/>
              <a:pathLst>
                <a:path w="34" h="23">
                  <a:moveTo>
                    <a:pt x="0" y="17"/>
                  </a:moveTo>
                  <a:cubicBezTo>
                    <a:pt x="0" y="17"/>
                    <a:pt x="28" y="1"/>
                    <a:pt x="30" y="0"/>
                  </a:cubicBezTo>
                  <a:cubicBezTo>
                    <a:pt x="33" y="1"/>
                    <a:pt x="34" y="3"/>
                    <a:pt x="34" y="5"/>
                  </a:cubicBezTo>
                  <a:cubicBezTo>
                    <a:pt x="5" y="23"/>
                    <a:pt x="5" y="23"/>
                    <a:pt x="5" y="23"/>
                  </a:cubicBezTo>
                  <a:lnTo>
                    <a:pt x="0" y="17"/>
                  </a:lnTo>
                  <a:close/>
                </a:path>
              </a:pathLst>
            </a:custGeom>
            <a:solidFill>
              <a:srgbClr val="617996"/>
            </a:solidFill>
            <a:ln w="9525">
              <a:noFill/>
              <a:round/>
              <a:headEnd/>
              <a:tailEnd/>
            </a:ln>
          </p:spPr>
          <p:txBody>
            <a:bodyPr/>
            <a:lstStyle/>
            <a:p>
              <a:endParaRPr lang="en-US"/>
            </a:p>
          </p:txBody>
        </p:sp>
        <p:sp>
          <p:nvSpPr>
            <p:cNvPr id="60489" name="Freeform 32"/>
            <p:cNvSpPr>
              <a:spLocks noChangeAspect="1"/>
            </p:cNvSpPr>
            <p:nvPr/>
          </p:nvSpPr>
          <p:spPr bwMode="auto">
            <a:xfrm>
              <a:off x="1042" y="2130"/>
              <a:ext cx="218" cy="375"/>
            </a:xfrm>
            <a:custGeom>
              <a:avLst/>
              <a:gdLst>
                <a:gd name="T0" fmla="*/ 337 w 137"/>
                <a:gd name="T1" fmla="*/ 60 h 236"/>
                <a:gd name="T2" fmla="*/ 13 w 137"/>
                <a:gd name="T3" fmla="*/ 0 h 236"/>
                <a:gd name="T4" fmla="*/ 0 w 137"/>
                <a:gd name="T5" fmla="*/ 8 h 236"/>
                <a:gd name="T6" fmla="*/ 0 w 137"/>
                <a:gd name="T7" fmla="*/ 501 h 236"/>
                <a:gd name="T8" fmla="*/ 13 w 137"/>
                <a:gd name="T9" fmla="*/ 523 h 236"/>
                <a:gd name="T10" fmla="*/ 326 w 137"/>
                <a:gd name="T11" fmla="*/ 591 h 236"/>
                <a:gd name="T12" fmla="*/ 347 w 137"/>
                <a:gd name="T13" fmla="*/ 575 h 236"/>
                <a:gd name="T14" fmla="*/ 347 w 137"/>
                <a:gd name="T15" fmla="*/ 76 h 236"/>
                <a:gd name="T16" fmla="*/ 337 w 137"/>
                <a:gd name="T17" fmla="*/ 60 h 2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
                <a:gd name="T28" fmla="*/ 0 h 236"/>
                <a:gd name="T29" fmla="*/ 137 w 137"/>
                <a:gd name="T30" fmla="*/ 236 h 2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 h="236">
                  <a:moveTo>
                    <a:pt x="133" y="24"/>
                  </a:moveTo>
                  <a:cubicBezTo>
                    <a:pt x="59" y="11"/>
                    <a:pt x="11" y="2"/>
                    <a:pt x="5" y="0"/>
                  </a:cubicBezTo>
                  <a:cubicBezTo>
                    <a:pt x="0" y="0"/>
                    <a:pt x="0" y="3"/>
                    <a:pt x="0" y="3"/>
                  </a:cubicBezTo>
                  <a:cubicBezTo>
                    <a:pt x="0" y="3"/>
                    <a:pt x="0" y="190"/>
                    <a:pt x="0" y="198"/>
                  </a:cubicBezTo>
                  <a:cubicBezTo>
                    <a:pt x="0" y="205"/>
                    <a:pt x="1" y="206"/>
                    <a:pt x="5" y="207"/>
                  </a:cubicBezTo>
                  <a:cubicBezTo>
                    <a:pt x="7" y="208"/>
                    <a:pt x="106" y="229"/>
                    <a:pt x="129" y="234"/>
                  </a:cubicBezTo>
                  <a:cubicBezTo>
                    <a:pt x="137" y="236"/>
                    <a:pt x="137" y="231"/>
                    <a:pt x="137" y="228"/>
                  </a:cubicBezTo>
                  <a:cubicBezTo>
                    <a:pt x="137" y="228"/>
                    <a:pt x="137" y="34"/>
                    <a:pt x="137" y="30"/>
                  </a:cubicBezTo>
                  <a:cubicBezTo>
                    <a:pt x="137" y="27"/>
                    <a:pt x="134" y="24"/>
                    <a:pt x="133" y="24"/>
                  </a:cubicBezTo>
                  <a:close/>
                </a:path>
              </a:pathLst>
            </a:custGeom>
            <a:solidFill>
              <a:srgbClr val="84A2B9"/>
            </a:solidFill>
            <a:ln w="9525">
              <a:noFill/>
              <a:round/>
              <a:headEnd/>
              <a:tailEnd/>
            </a:ln>
          </p:spPr>
          <p:txBody>
            <a:bodyPr/>
            <a:lstStyle/>
            <a:p>
              <a:endParaRPr lang="en-US"/>
            </a:p>
          </p:txBody>
        </p:sp>
        <p:sp>
          <p:nvSpPr>
            <p:cNvPr id="60490" name="Freeform 33"/>
            <p:cNvSpPr>
              <a:spLocks noChangeAspect="1"/>
            </p:cNvSpPr>
            <p:nvPr/>
          </p:nvSpPr>
          <p:spPr bwMode="auto">
            <a:xfrm>
              <a:off x="1049" y="2137"/>
              <a:ext cx="204" cy="359"/>
            </a:xfrm>
            <a:custGeom>
              <a:avLst/>
              <a:gdLst>
                <a:gd name="T0" fmla="*/ 310 w 129"/>
                <a:gd name="T1" fmla="*/ 56 h 226"/>
                <a:gd name="T2" fmla="*/ 9 w 129"/>
                <a:gd name="T3" fmla="*/ 3 h 226"/>
                <a:gd name="T4" fmla="*/ 0 w 129"/>
                <a:gd name="T5" fmla="*/ 8 h 226"/>
                <a:gd name="T6" fmla="*/ 0 w 129"/>
                <a:gd name="T7" fmla="*/ 480 h 226"/>
                <a:gd name="T8" fmla="*/ 9 w 129"/>
                <a:gd name="T9" fmla="*/ 500 h 226"/>
                <a:gd name="T10" fmla="*/ 302 w 129"/>
                <a:gd name="T11" fmla="*/ 566 h 226"/>
                <a:gd name="T12" fmla="*/ 319 w 129"/>
                <a:gd name="T13" fmla="*/ 553 h 226"/>
                <a:gd name="T14" fmla="*/ 318 w 129"/>
                <a:gd name="T15" fmla="*/ 70 h 226"/>
                <a:gd name="T16" fmla="*/ 310 w 129"/>
                <a:gd name="T17" fmla="*/ 56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9"/>
                <a:gd name="T28" fmla="*/ 0 h 226"/>
                <a:gd name="T29" fmla="*/ 129 w 129"/>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9" h="226">
                  <a:moveTo>
                    <a:pt x="124" y="22"/>
                  </a:moveTo>
                  <a:cubicBezTo>
                    <a:pt x="55" y="10"/>
                    <a:pt x="10" y="2"/>
                    <a:pt x="4" y="1"/>
                  </a:cubicBezTo>
                  <a:cubicBezTo>
                    <a:pt x="0" y="0"/>
                    <a:pt x="0" y="3"/>
                    <a:pt x="0" y="3"/>
                  </a:cubicBezTo>
                  <a:cubicBezTo>
                    <a:pt x="0" y="3"/>
                    <a:pt x="0" y="182"/>
                    <a:pt x="0" y="190"/>
                  </a:cubicBezTo>
                  <a:cubicBezTo>
                    <a:pt x="0" y="197"/>
                    <a:pt x="1" y="197"/>
                    <a:pt x="4" y="198"/>
                  </a:cubicBezTo>
                  <a:cubicBezTo>
                    <a:pt x="6" y="199"/>
                    <a:pt x="100" y="219"/>
                    <a:pt x="121" y="224"/>
                  </a:cubicBezTo>
                  <a:cubicBezTo>
                    <a:pt x="129" y="226"/>
                    <a:pt x="127" y="221"/>
                    <a:pt x="128" y="219"/>
                  </a:cubicBezTo>
                  <a:cubicBezTo>
                    <a:pt x="128" y="219"/>
                    <a:pt x="127" y="32"/>
                    <a:pt x="127" y="28"/>
                  </a:cubicBezTo>
                  <a:cubicBezTo>
                    <a:pt x="127" y="25"/>
                    <a:pt x="127" y="23"/>
                    <a:pt x="124" y="22"/>
                  </a:cubicBezTo>
                  <a:close/>
                </a:path>
              </a:pathLst>
            </a:custGeom>
            <a:solidFill>
              <a:srgbClr val="617996"/>
            </a:solidFill>
            <a:ln w="9525">
              <a:noFill/>
              <a:round/>
              <a:headEnd/>
              <a:tailEnd/>
            </a:ln>
          </p:spPr>
          <p:txBody>
            <a:bodyPr/>
            <a:lstStyle/>
            <a:p>
              <a:endParaRPr lang="en-US"/>
            </a:p>
          </p:txBody>
        </p:sp>
        <p:sp>
          <p:nvSpPr>
            <p:cNvPr id="60491" name="Freeform 34"/>
            <p:cNvSpPr>
              <a:spLocks noChangeAspect="1" noEditPoints="1"/>
            </p:cNvSpPr>
            <p:nvPr/>
          </p:nvSpPr>
          <p:spPr bwMode="auto">
            <a:xfrm>
              <a:off x="1049" y="2137"/>
              <a:ext cx="204" cy="357"/>
            </a:xfrm>
            <a:custGeom>
              <a:avLst/>
              <a:gdLst>
                <a:gd name="T0" fmla="*/ 3 w 129"/>
                <a:gd name="T1" fmla="*/ 3 h 225"/>
                <a:gd name="T2" fmla="*/ 0 w 129"/>
                <a:gd name="T3" fmla="*/ 8 h 225"/>
                <a:gd name="T4" fmla="*/ 0 w 129"/>
                <a:gd name="T5" fmla="*/ 478 h 225"/>
                <a:gd name="T6" fmla="*/ 9 w 129"/>
                <a:gd name="T7" fmla="*/ 501 h 225"/>
                <a:gd name="T8" fmla="*/ 117 w 129"/>
                <a:gd name="T9" fmla="*/ 524 h 225"/>
                <a:gd name="T10" fmla="*/ 302 w 129"/>
                <a:gd name="T11" fmla="*/ 566 h 225"/>
                <a:gd name="T12" fmla="*/ 315 w 129"/>
                <a:gd name="T13" fmla="*/ 563 h 225"/>
                <a:gd name="T14" fmla="*/ 319 w 129"/>
                <a:gd name="T15" fmla="*/ 551 h 225"/>
                <a:gd name="T16" fmla="*/ 319 w 129"/>
                <a:gd name="T17" fmla="*/ 70 h 225"/>
                <a:gd name="T18" fmla="*/ 310 w 129"/>
                <a:gd name="T19" fmla="*/ 56 h 225"/>
                <a:gd name="T20" fmla="*/ 310 w 129"/>
                <a:gd name="T21" fmla="*/ 56 h 225"/>
                <a:gd name="T22" fmla="*/ 13 w 129"/>
                <a:gd name="T23" fmla="*/ 0 h 225"/>
                <a:gd name="T24" fmla="*/ 3 w 129"/>
                <a:gd name="T25" fmla="*/ 3 h 225"/>
                <a:gd name="T26" fmla="*/ 302 w 129"/>
                <a:gd name="T27" fmla="*/ 563 h 225"/>
                <a:gd name="T28" fmla="*/ 117 w 129"/>
                <a:gd name="T29" fmla="*/ 520 h 225"/>
                <a:gd name="T30" fmla="*/ 13 w 129"/>
                <a:gd name="T31" fmla="*/ 498 h 225"/>
                <a:gd name="T32" fmla="*/ 3 w 129"/>
                <a:gd name="T33" fmla="*/ 478 h 225"/>
                <a:gd name="T34" fmla="*/ 3 w 129"/>
                <a:gd name="T35" fmla="*/ 8 h 225"/>
                <a:gd name="T36" fmla="*/ 5 w 129"/>
                <a:gd name="T37" fmla="*/ 5 h 225"/>
                <a:gd name="T38" fmla="*/ 9 w 129"/>
                <a:gd name="T39" fmla="*/ 3 h 225"/>
                <a:gd name="T40" fmla="*/ 310 w 129"/>
                <a:gd name="T41" fmla="*/ 57 h 225"/>
                <a:gd name="T42" fmla="*/ 318 w 129"/>
                <a:gd name="T43" fmla="*/ 70 h 225"/>
                <a:gd name="T44" fmla="*/ 318 w 129"/>
                <a:gd name="T45" fmla="*/ 551 h 225"/>
                <a:gd name="T46" fmla="*/ 315 w 129"/>
                <a:gd name="T47" fmla="*/ 562 h 225"/>
                <a:gd name="T48" fmla="*/ 302 w 129"/>
                <a:gd name="T49" fmla="*/ 563 h 2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9"/>
                <a:gd name="T76" fmla="*/ 0 h 225"/>
                <a:gd name="T77" fmla="*/ 129 w 129"/>
                <a:gd name="T78" fmla="*/ 225 h 2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9" h="225">
                  <a:moveTo>
                    <a:pt x="1" y="1"/>
                  </a:moveTo>
                  <a:cubicBezTo>
                    <a:pt x="0" y="2"/>
                    <a:pt x="0" y="3"/>
                    <a:pt x="0" y="3"/>
                  </a:cubicBezTo>
                  <a:cubicBezTo>
                    <a:pt x="0" y="3"/>
                    <a:pt x="0" y="190"/>
                    <a:pt x="0" y="190"/>
                  </a:cubicBezTo>
                  <a:cubicBezTo>
                    <a:pt x="0" y="197"/>
                    <a:pt x="1" y="198"/>
                    <a:pt x="4" y="199"/>
                  </a:cubicBezTo>
                  <a:cubicBezTo>
                    <a:pt x="5" y="199"/>
                    <a:pt x="21" y="203"/>
                    <a:pt x="47" y="208"/>
                  </a:cubicBezTo>
                  <a:cubicBezTo>
                    <a:pt x="121" y="225"/>
                    <a:pt x="121" y="225"/>
                    <a:pt x="121" y="225"/>
                  </a:cubicBezTo>
                  <a:cubicBezTo>
                    <a:pt x="122" y="225"/>
                    <a:pt x="125" y="225"/>
                    <a:pt x="126" y="224"/>
                  </a:cubicBezTo>
                  <a:cubicBezTo>
                    <a:pt x="129" y="223"/>
                    <a:pt x="128" y="219"/>
                    <a:pt x="128" y="219"/>
                  </a:cubicBezTo>
                  <a:cubicBezTo>
                    <a:pt x="128" y="219"/>
                    <a:pt x="128" y="28"/>
                    <a:pt x="128" y="28"/>
                  </a:cubicBezTo>
                  <a:cubicBezTo>
                    <a:pt x="128" y="25"/>
                    <a:pt x="128" y="22"/>
                    <a:pt x="124" y="22"/>
                  </a:cubicBezTo>
                  <a:cubicBezTo>
                    <a:pt x="124" y="22"/>
                    <a:pt x="124" y="22"/>
                    <a:pt x="124" y="22"/>
                  </a:cubicBezTo>
                  <a:cubicBezTo>
                    <a:pt x="5" y="0"/>
                    <a:pt x="5" y="0"/>
                    <a:pt x="5" y="0"/>
                  </a:cubicBezTo>
                  <a:cubicBezTo>
                    <a:pt x="3" y="0"/>
                    <a:pt x="2" y="0"/>
                    <a:pt x="1" y="1"/>
                  </a:cubicBezTo>
                  <a:close/>
                  <a:moveTo>
                    <a:pt x="121" y="224"/>
                  </a:moveTo>
                  <a:cubicBezTo>
                    <a:pt x="121" y="224"/>
                    <a:pt x="47" y="207"/>
                    <a:pt x="47" y="207"/>
                  </a:cubicBezTo>
                  <a:cubicBezTo>
                    <a:pt x="25" y="202"/>
                    <a:pt x="5" y="198"/>
                    <a:pt x="5" y="198"/>
                  </a:cubicBezTo>
                  <a:cubicBezTo>
                    <a:pt x="1" y="197"/>
                    <a:pt x="1" y="197"/>
                    <a:pt x="1" y="190"/>
                  </a:cubicBezTo>
                  <a:cubicBezTo>
                    <a:pt x="1" y="3"/>
                    <a:pt x="1" y="3"/>
                    <a:pt x="1" y="3"/>
                  </a:cubicBezTo>
                  <a:cubicBezTo>
                    <a:pt x="1" y="3"/>
                    <a:pt x="1" y="2"/>
                    <a:pt x="2" y="2"/>
                  </a:cubicBezTo>
                  <a:cubicBezTo>
                    <a:pt x="2" y="1"/>
                    <a:pt x="3" y="1"/>
                    <a:pt x="4" y="1"/>
                  </a:cubicBezTo>
                  <a:cubicBezTo>
                    <a:pt x="124" y="23"/>
                    <a:pt x="124" y="23"/>
                    <a:pt x="124" y="23"/>
                  </a:cubicBezTo>
                  <a:cubicBezTo>
                    <a:pt x="126" y="23"/>
                    <a:pt x="127" y="25"/>
                    <a:pt x="127" y="28"/>
                  </a:cubicBezTo>
                  <a:cubicBezTo>
                    <a:pt x="127" y="219"/>
                    <a:pt x="127" y="219"/>
                    <a:pt x="127" y="219"/>
                  </a:cubicBezTo>
                  <a:cubicBezTo>
                    <a:pt x="127" y="219"/>
                    <a:pt x="127" y="222"/>
                    <a:pt x="126" y="223"/>
                  </a:cubicBezTo>
                  <a:cubicBezTo>
                    <a:pt x="125" y="224"/>
                    <a:pt x="122" y="224"/>
                    <a:pt x="121" y="224"/>
                  </a:cubicBezTo>
                  <a:close/>
                </a:path>
              </a:pathLst>
            </a:custGeom>
            <a:solidFill>
              <a:srgbClr val="26446C"/>
            </a:solidFill>
            <a:ln w="9525">
              <a:noFill/>
              <a:round/>
              <a:headEnd/>
              <a:tailEnd/>
            </a:ln>
          </p:spPr>
          <p:txBody>
            <a:bodyPr/>
            <a:lstStyle/>
            <a:p>
              <a:endParaRPr lang="en-US"/>
            </a:p>
          </p:txBody>
        </p:sp>
        <p:sp>
          <p:nvSpPr>
            <p:cNvPr id="60492" name="Freeform 35"/>
            <p:cNvSpPr>
              <a:spLocks noChangeAspect="1"/>
            </p:cNvSpPr>
            <p:nvPr/>
          </p:nvSpPr>
          <p:spPr bwMode="auto">
            <a:xfrm>
              <a:off x="1069" y="2152"/>
              <a:ext cx="7" cy="72"/>
            </a:xfrm>
            <a:custGeom>
              <a:avLst/>
              <a:gdLst>
                <a:gd name="T0" fmla="*/ 7 w 7"/>
                <a:gd name="T1" fmla="*/ 72 h 72"/>
                <a:gd name="T2" fmla="*/ 0 w 7"/>
                <a:gd name="T3" fmla="*/ 72 h 72"/>
                <a:gd name="T4" fmla="*/ 0 w 7"/>
                <a:gd name="T5" fmla="*/ 0 h 72"/>
                <a:gd name="T6" fmla="*/ 7 w 7"/>
                <a:gd name="T7" fmla="*/ 2 h 72"/>
                <a:gd name="T8" fmla="*/ 7 w 7"/>
                <a:gd name="T9" fmla="*/ 72 h 72"/>
                <a:gd name="T10" fmla="*/ 0 60000 65536"/>
                <a:gd name="T11" fmla="*/ 0 60000 65536"/>
                <a:gd name="T12" fmla="*/ 0 60000 65536"/>
                <a:gd name="T13" fmla="*/ 0 60000 65536"/>
                <a:gd name="T14" fmla="*/ 0 60000 65536"/>
                <a:gd name="T15" fmla="*/ 0 w 7"/>
                <a:gd name="T16" fmla="*/ 0 h 72"/>
                <a:gd name="T17" fmla="*/ 7 w 7"/>
                <a:gd name="T18" fmla="*/ 72 h 72"/>
              </a:gdLst>
              <a:ahLst/>
              <a:cxnLst>
                <a:cxn ang="T10">
                  <a:pos x="T0" y="T1"/>
                </a:cxn>
                <a:cxn ang="T11">
                  <a:pos x="T2" y="T3"/>
                </a:cxn>
                <a:cxn ang="T12">
                  <a:pos x="T4" y="T5"/>
                </a:cxn>
                <a:cxn ang="T13">
                  <a:pos x="T6" y="T7"/>
                </a:cxn>
                <a:cxn ang="T14">
                  <a:pos x="T8" y="T9"/>
                </a:cxn>
              </a:cxnLst>
              <a:rect l="T15" t="T16" r="T17" b="T18"/>
              <a:pathLst>
                <a:path w="7" h="72">
                  <a:moveTo>
                    <a:pt x="7" y="72"/>
                  </a:moveTo>
                  <a:lnTo>
                    <a:pt x="0" y="72"/>
                  </a:lnTo>
                  <a:lnTo>
                    <a:pt x="0" y="0"/>
                  </a:lnTo>
                  <a:lnTo>
                    <a:pt x="7" y="2"/>
                  </a:lnTo>
                  <a:lnTo>
                    <a:pt x="7" y="72"/>
                  </a:lnTo>
                  <a:close/>
                </a:path>
              </a:pathLst>
            </a:custGeom>
            <a:solidFill>
              <a:srgbClr val="26446C"/>
            </a:solidFill>
            <a:ln w="9525">
              <a:noFill/>
              <a:round/>
              <a:headEnd/>
              <a:tailEnd/>
            </a:ln>
          </p:spPr>
          <p:txBody>
            <a:bodyPr/>
            <a:lstStyle/>
            <a:p>
              <a:endParaRPr lang="en-US"/>
            </a:p>
          </p:txBody>
        </p:sp>
        <p:sp>
          <p:nvSpPr>
            <p:cNvPr id="60493" name="Freeform 36"/>
            <p:cNvSpPr>
              <a:spLocks noChangeAspect="1"/>
            </p:cNvSpPr>
            <p:nvPr/>
          </p:nvSpPr>
          <p:spPr bwMode="auto">
            <a:xfrm>
              <a:off x="1074" y="2154"/>
              <a:ext cx="6" cy="71"/>
            </a:xfrm>
            <a:custGeom>
              <a:avLst/>
              <a:gdLst>
                <a:gd name="T0" fmla="*/ 6 w 6"/>
                <a:gd name="T1" fmla="*/ 71 h 71"/>
                <a:gd name="T2" fmla="*/ 0 w 6"/>
                <a:gd name="T3" fmla="*/ 70 h 71"/>
                <a:gd name="T4" fmla="*/ 0 w 6"/>
                <a:gd name="T5" fmla="*/ 0 h 71"/>
                <a:gd name="T6" fmla="*/ 6 w 6"/>
                <a:gd name="T7" fmla="*/ 2 h 71"/>
                <a:gd name="T8" fmla="*/ 6 w 6"/>
                <a:gd name="T9" fmla="*/ 71 h 71"/>
                <a:gd name="T10" fmla="*/ 0 60000 65536"/>
                <a:gd name="T11" fmla="*/ 0 60000 65536"/>
                <a:gd name="T12" fmla="*/ 0 60000 65536"/>
                <a:gd name="T13" fmla="*/ 0 60000 65536"/>
                <a:gd name="T14" fmla="*/ 0 60000 65536"/>
                <a:gd name="T15" fmla="*/ 0 w 6"/>
                <a:gd name="T16" fmla="*/ 0 h 71"/>
                <a:gd name="T17" fmla="*/ 6 w 6"/>
                <a:gd name="T18" fmla="*/ 71 h 71"/>
              </a:gdLst>
              <a:ahLst/>
              <a:cxnLst>
                <a:cxn ang="T10">
                  <a:pos x="T0" y="T1"/>
                </a:cxn>
                <a:cxn ang="T11">
                  <a:pos x="T2" y="T3"/>
                </a:cxn>
                <a:cxn ang="T12">
                  <a:pos x="T4" y="T5"/>
                </a:cxn>
                <a:cxn ang="T13">
                  <a:pos x="T6" y="T7"/>
                </a:cxn>
                <a:cxn ang="T14">
                  <a:pos x="T8" y="T9"/>
                </a:cxn>
              </a:cxnLst>
              <a:rect l="T15" t="T16" r="T17" b="T18"/>
              <a:pathLst>
                <a:path w="6" h="71">
                  <a:moveTo>
                    <a:pt x="6" y="71"/>
                  </a:moveTo>
                  <a:lnTo>
                    <a:pt x="0" y="70"/>
                  </a:lnTo>
                  <a:lnTo>
                    <a:pt x="0" y="0"/>
                  </a:lnTo>
                  <a:lnTo>
                    <a:pt x="6" y="2"/>
                  </a:lnTo>
                  <a:lnTo>
                    <a:pt x="6" y="71"/>
                  </a:lnTo>
                  <a:close/>
                </a:path>
              </a:pathLst>
            </a:custGeom>
            <a:solidFill>
              <a:srgbClr val="84A2B9"/>
            </a:solidFill>
            <a:ln w="9525">
              <a:noFill/>
              <a:round/>
              <a:headEnd/>
              <a:tailEnd/>
            </a:ln>
          </p:spPr>
          <p:txBody>
            <a:bodyPr/>
            <a:lstStyle/>
            <a:p>
              <a:endParaRPr lang="en-US"/>
            </a:p>
          </p:txBody>
        </p:sp>
        <p:sp>
          <p:nvSpPr>
            <p:cNvPr id="60494" name="Freeform 37"/>
            <p:cNvSpPr>
              <a:spLocks noChangeAspect="1"/>
            </p:cNvSpPr>
            <p:nvPr/>
          </p:nvSpPr>
          <p:spPr bwMode="auto">
            <a:xfrm>
              <a:off x="1107" y="2160"/>
              <a:ext cx="5" cy="72"/>
            </a:xfrm>
            <a:custGeom>
              <a:avLst/>
              <a:gdLst>
                <a:gd name="T0" fmla="*/ 5 w 5"/>
                <a:gd name="T1" fmla="*/ 72 h 72"/>
                <a:gd name="T2" fmla="*/ 0 w 5"/>
                <a:gd name="T3" fmla="*/ 70 h 72"/>
                <a:gd name="T4" fmla="*/ 0 w 5"/>
                <a:gd name="T5" fmla="*/ 0 h 72"/>
                <a:gd name="T6" fmla="*/ 5 w 5"/>
                <a:gd name="T7" fmla="*/ 0 h 72"/>
                <a:gd name="T8" fmla="*/ 5 w 5"/>
                <a:gd name="T9" fmla="*/ 72 h 72"/>
                <a:gd name="T10" fmla="*/ 0 60000 65536"/>
                <a:gd name="T11" fmla="*/ 0 60000 65536"/>
                <a:gd name="T12" fmla="*/ 0 60000 65536"/>
                <a:gd name="T13" fmla="*/ 0 60000 65536"/>
                <a:gd name="T14" fmla="*/ 0 60000 65536"/>
                <a:gd name="T15" fmla="*/ 0 w 5"/>
                <a:gd name="T16" fmla="*/ 0 h 72"/>
                <a:gd name="T17" fmla="*/ 5 w 5"/>
                <a:gd name="T18" fmla="*/ 72 h 72"/>
              </a:gdLst>
              <a:ahLst/>
              <a:cxnLst>
                <a:cxn ang="T10">
                  <a:pos x="T0" y="T1"/>
                </a:cxn>
                <a:cxn ang="T11">
                  <a:pos x="T2" y="T3"/>
                </a:cxn>
                <a:cxn ang="T12">
                  <a:pos x="T4" y="T5"/>
                </a:cxn>
                <a:cxn ang="T13">
                  <a:pos x="T6" y="T7"/>
                </a:cxn>
                <a:cxn ang="T14">
                  <a:pos x="T8" y="T9"/>
                </a:cxn>
              </a:cxnLst>
              <a:rect l="T15" t="T16" r="T17" b="T18"/>
              <a:pathLst>
                <a:path w="5" h="72">
                  <a:moveTo>
                    <a:pt x="5" y="72"/>
                  </a:moveTo>
                  <a:lnTo>
                    <a:pt x="0" y="70"/>
                  </a:lnTo>
                  <a:lnTo>
                    <a:pt x="0" y="0"/>
                  </a:lnTo>
                  <a:lnTo>
                    <a:pt x="5" y="0"/>
                  </a:lnTo>
                  <a:lnTo>
                    <a:pt x="5" y="72"/>
                  </a:lnTo>
                  <a:close/>
                </a:path>
              </a:pathLst>
            </a:custGeom>
            <a:solidFill>
              <a:srgbClr val="26446C"/>
            </a:solidFill>
            <a:ln w="9525">
              <a:noFill/>
              <a:round/>
              <a:headEnd/>
              <a:tailEnd/>
            </a:ln>
          </p:spPr>
          <p:txBody>
            <a:bodyPr/>
            <a:lstStyle/>
            <a:p>
              <a:endParaRPr lang="en-US"/>
            </a:p>
          </p:txBody>
        </p:sp>
        <p:sp>
          <p:nvSpPr>
            <p:cNvPr id="60495" name="Freeform 38"/>
            <p:cNvSpPr>
              <a:spLocks noChangeAspect="1"/>
            </p:cNvSpPr>
            <p:nvPr/>
          </p:nvSpPr>
          <p:spPr bwMode="auto">
            <a:xfrm>
              <a:off x="1112" y="2160"/>
              <a:ext cx="5" cy="72"/>
            </a:xfrm>
            <a:custGeom>
              <a:avLst/>
              <a:gdLst>
                <a:gd name="T0" fmla="*/ 5 w 5"/>
                <a:gd name="T1" fmla="*/ 72 h 72"/>
                <a:gd name="T2" fmla="*/ 0 w 5"/>
                <a:gd name="T3" fmla="*/ 70 h 72"/>
                <a:gd name="T4" fmla="*/ 0 w 5"/>
                <a:gd name="T5" fmla="*/ 0 h 72"/>
                <a:gd name="T6" fmla="*/ 5 w 5"/>
                <a:gd name="T7" fmla="*/ 2 h 72"/>
                <a:gd name="T8" fmla="*/ 5 w 5"/>
                <a:gd name="T9" fmla="*/ 72 h 72"/>
                <a:gd name="T10" fmla="*/ 0 60000 65536"/>
                <a:gd name="T11" fmla="*/ 0 60000 65536"/>
                <a:gd name="T12" fmla="*/ 0 60000 65536"/>
                <a:gd name="T13" fmla="*/ 0 60000 65536"/>
                <a:gd name="T14" fmla="*/ 0 60000 65536"/>
                <a:gd name="T15" fmla="*/ 0 w 5"/>
                <a:gd name="T16" fmla="*/ 0 h 72"/>
                <a:gd name="T17" fmla="*/ 5 w 5"/>
                <a:gd name="T18" fmla="*/ 72 h 72"/>
              </a:gdLst>
              <a:ahLst/>
              <a:cxnLst>
                <a:cxn ang="T10">
                  <a:pos x="T0" y="T1"/>
                </a:cxn>
                <a:cxn ang="T11">
                  <a:pos x="T2" y="T3"/>
                </a:cxn>
                <a:cxn ang="T12">
                  <a:pos x="T4" y="T5"/>
                </a:cxn>
                <a:cxn ang="T13">
                  <a:pos x="T6" y="T7"/>
                </a:cxn>
                <a:cxn ang="T14">
                  <a:pos x="T8" y="T9"/>
                </a:cxn>
              </a:cxnLst>
              <a:rect l="T15" t="T16" r="T17" b="T18"/>
              <a:pathLst>
                <a:path w="5" h="72">
                  <a:moveTo>
                    <a:pt x="5" y="72"/>
                  </a:moveTo>
                  <a:lnTo>
                    <a:pt x="0" y="70"/>
                  </a:lnTo>
                  <a:lnTo>
                    <a:pt x="0" y="0"/>
                  </a:lnTo>
                  <a:lnTo>
                    <a:pt x="5" y="2"/>
                  </a:lnTo>
                  <a:lnTo>
                    <a:pt x="5" y="72"/>
                  </a:lnTo>
                  <a:close/>
                </a:path>
              </a:pathLst>
            </a:custGeom>
            <a:solidFill>
              <a:srgbClr val="84A2B9"/>
            </a:solidFill>
            <a:ln w="9525">
              <a:noFill/>
              <a:round/>
              <a:headEnd/>
              <a:tailEnd/>
            </a:ln>
          </p:spPr>
          <p:txBody>
            <a:bodyPr/>
            <a:lstStyle/>
            <a:p>
              <a:endParaRPr lang="en-US"/>
            </a:p>
          </p:txBody>
        </p:sp>
        <p:sp>
          <p:nvSpPr>
            <p:cNvPr id="60496" name="Freeform 39"/>
            <p:cNvSpPr>
              <a:spLocks noChangeAspect="1"/>
            </p:cNvSpPr>
            <p:nvPr/>
          </p:nvSpPr>
          <p:spPr bwMode="auto">
            <a:xfrm>
              <a:off x="1142" y="2167"/>
              <a:ext cx="7" cy="71"/>
            </a:xfrm>
            <a:custGeom>
              <a:avLst/>
              <a:gdLst>
                <a:gd name="T0" fmla="*/ 7 w 7"/>
                <a:gd name="T1" fmla="*/ 71 h 71"/>
                <a:gd name="T2" fmla="*/ 0 w 7"/>
                <a:gd name="T3" fmla="*/ 70 h 71"/>
                <a:gd name="T4" fmla="*/ 0 w 7"/>
                <a:gd name="T5" fmla="*/ 0 h 71"/>
                <a:gd name="T6" fmla="*/ 7 w 7"/>
                <a:gd name="T7" fmla="*/ 0 h 71"/>
                <a:gd name="T8" fmla="*/ 7 w 7"/>
                <a:gd name="T9" fmla="*/ 71 h 71"/>
                <a:gd name="T10" fmla="*/ 0 60000 65536"/>
                <a:gd name="T11" fmla="*/ 0 60000 65536"/>
                <a:gd name="T12" fmla="*/ 0 60000 65536"/>
                <a:gd name="T13" fmla="*/ 0 60000 65536"/>
                <a:gd name="T14" fmla="*/ 0 60000 65536"/>
                <a:gd name="T15" fmla="*/ 0 w 7"/>
                <a:gd name="T16" fmla="*/ 0 h 71"/>
                <a:gd name="T17" fmla="*/ 7 w 7"/>
                <a:gd name="T18" fmla="*/ 71 h 71"/>
              </a:gdLst>
              <a:ahLst/>
              <a:cxnLst>
                <a:cxn ang="T10">
                  <a:pos x="T0" y="T1"/>
                </a:cxn>
                <a:cxn ang="T11">
                  <a:pos x="T2" y="T3"/>
                </a:cxn>
                <a:cxn ang="T12">
                  <a:pos x="T4" y="T5"/>
                </a:cxn>
                <a:cxn ang="T13">
                  <a:pos x="T6" y="T7"/>
                </a:cxn>
                <a:cxn ang="T14">
                  <a:pos x="T8" y="T9"/>
                </a:cxn>
              </a:cxnLst>
              <a:rect l="T15" t="T16" r="T17" b="T18"/>
              <a:pathLst>
                <a:path w="7" h="71">
                  <a:moveTo>
                    <a:pt x="7" y="71"/>
                  </a:moveTo>
                  <a:lnTo>
                    <a:pt x="0" y="70"/>
                  </a:lnTo>
                  <a:lnTo>
                    <a:pt x="0" y="0"/>
                  </a:lnTo>
                  <a:lnTo>
                    <a:pt x="7" y="0"/>
                  </a:lnTo>
                  <a:lnTo>
                    <a:pt x="7" y="71"/>
                  </a:lnTo>
                  <a:close/>
                </a:path>
              </a:pathLst>
            </a:custGeom>
            <a:solidFill>
              <a:srgbClr val="26446C"/>
            </a:solidFill>
            <a:ln w="9525">
              <a:noFill/>
              <a:round/>
              <a:headEnd/>
              <a:tailEnd/>
            </a:ln>
          </p:spPr>
          <p:txBody>
            <a:bodyPr/>
            <a:lstStyle/>
            <a:p>
              <a:endParaRPr lang="en-US"/>
            </a:p>
          </p:txBody>
        </p:sp>
        <p:sp>
          <p:nvSpPr>
            <p:cNvPr id="60497" name="Freeform 40"/>
            <p:cNvSpPr>
              <a:spLocks noChangeAspect="1"/>
            </p:cNvSpPr>
            <p:nvPr/>
          </p:nvSpPr>
          <p:spPr bwMode="auto">
            <a:xfrm>
              <a:off x="1147" y="2167"/>
              <a:ext cx="5" cy="71"/>
            </a:xfrm>
            <a:custGeom>
              <a:avLst/>
              <a:gdLst>
                <a:gd name="T0" fmla="*/ 5 w 5"/>
                <a:gd name="T1" fmla="*/ 71 h 71"/>
                <a:gd name="T2" fmla="*/ 0 w 5"/>
                <a:gd name="T3" fmla="*/ 71 h 71"/>
                <a:gd name="T4" fmla="*/ 0 w 5"/>
                <a:gd name="T5" fmla="*/ 0 h 71"/>
                <a:gd name="T6" fmla="*/ 5 w 5"/>
                <a:gd name="T7" fmla="*/ 1 h 71"/>
                <a:gd name="T8" fmla="*/ 5 w 5"/>
                <a:gd name="T9" fmla="*/ 71 h 71"/>
                <a:gd name="T10" fmla="*/ 0 60000 65536"/>
                <a:gd name="T11" fmla="*/ 0 60000 65536"/>
                <a:gd name="T12" fmla="*/ 0 60000 65536"/>
                <a:gd name="T13" fmla="*/ 0 60000 65536"/>
                <a:gd name="T14" fmla="*/ 0 60000 65536"/>
                <a:gd name="T15" fmla="*/ 0 w 5"/>
                <a:gd name="T16" fmla="*/ 0 h 71"/>
                <a:gd name="T17" fmla="*/ 5 w 5"/>
                <a:gd name="T18" fmla="*/ 71 h 71"/>
              </a:gdLst>
              <a:ahLst/>
              <a:cxnLst>
                <a:cxn ang="T10">
                  <a:pos x="T0" y="T1"/>
                </a:cxn>
                <a:cxn ang="T11">
                  <a:pos x="T2" y="T3"/>
                </a:cxn>
                <a:cxn ang="T12">
                  <a:pos x="T4" y="T5"/>
                </a:cxn>
                <a:cxn ang="T13">
                  <a:pos x="T6" y="T7"/>
                </a:cxn>
                <a:cxn ang="T14">
                  <a:pos x="T8" y="T9"/>
                </a:cxn>
              </a:cxnLst>
              <a:rect l="T15" t="T16" r="T17" b="T18"/>
              <a:pathLst>
                <a:path w="5" h="71">
                  <a:moveTo>
                    <a:pt x="5" y="71"/>
                  </a:moveTo>
                  <a:lnTo>
                    <a:pt x="0" y="71"/>
                  </a:lnTo>
                  <a:lnTo>
                    <a:pt x="0" y="0"/>
                  </a:lnTo>
                  <a:lnTo>
                    <a:pt x="5" y="1"/>
                  </a:lnTo>
                  <a:lnTo>
                    <a:pt x="5" y="71"/>
                  </a:lnTo>
                  <a:close/>
                </a:path>
              </a:pathLst>
            </a:custGeom>
            <a:solidFill>
              <a:srgbClr val="84A2B9"/>
            </a:solidFill>
            <a:ln w="9525">
              <a:noFill/>
              <a:round/>
              <a:headEnd/>
              <a:tailEnd/>
            </a:ln>
          </p:spPr>
          <p:txBody>
            <a:bodyPr/>
            <a:lstStyle/>
            <a:p>
              <a:endParaRPr lang="en-US"/>
            </a:p>
          </p:txBody>
        </p:sp>
        <p:sp>
          <p:nvSpPr>
            <p:cNvPr id="60498" name="Freeform 41"/>
            <p:cNvSpPr>
              <a:spLocks noChangeAspect="1"/>
            </p:cNvSpPr>
            <p:nvPr/>
          </p:nvSpPr>
          <p:spPr bwMode="auto">
            <a:xfrm>
              <a:off x="1179" y="2173"/>
              <a:ext cx="4" cy="72"/>
            </a:xfrm>
            <a:custGeom>
              <a:avLst/>
              <a:gdLst>
                <a:gd name="T0" fmla="*/ 4 w 4"/>
                <a:gd name="T1" fmla="*/ 72 h 72"/>
                <a:gd name="T2" fmla="*/ 0 w 4"/>
                <a:gd name="T3" fmla="*/ 70 h 72"/>
                <a:gd name="T4" fmla="*/ 0 w 4"/>
                <a:gd name="T5" fmla="*/ 0 h 72"/>
                <a:gd name="T6" fmla="*/ 4 w 4"/>
                <a:gd name="T7" fmla="*/ 0 h 72"/>
                <a:gd name="T8" fmla="*/ 4 w 4"/>
                <a:gd name="T9" fmla="*/ 72 h 72"/>
                <a:gd name="T10" fmla="*/ 0 60000 65536"/>
                <a:gd name="T11" fmla="*/ 0 60000 65536"/>
                <a:gd name="T12" fmla="*/ 0 60000 65536"/>
                <a:gd name="T13" fmla="*/ 0 60000 65536"/>
                <a:gd name="T14" fmla="*/ 0 60000 65536"/>
                <a:gd name="T15" fmla="*/ 0 w 4"/>
                <a:gd name="T16" fmla="*/ 0 h 72"/>
                <a:gd name="T17" fmla="*/ 4 w 4"/>
                <a:gd name="T18" fmla="*/ 72 h 72"/>
              </a:gdLst>
              <a:ahLst/>
              <a:cxnLst>
                <a:cxn ang="T10">
                  <a:pos x="T0" y="T1"/>
                </a:cxn>
                <a:cxn ang="T11">
                  <a:pos x="T2" y="T3"/>
                </a:cxn>
                <a:cxn ang="T12">
                  <a:pos x="T4" y="T5"/>
                </a:cxn>
                <a:cxn ang="T13">
                  <a:pos x="T6" y="T7"/>
                </a:cxn>
                <a:cxn ang="T14">
                  <a:pos x="T8" y="T9"/>
                </a:cxn>
              </a:cxnLst>
              <a:rect l="T15" t="T16" r="T17" b="T18"/>
              <a:pathLst>
                <a:path w="4" h="72">
                  <a:moveTo>
                    <a:pt x="4" y="72"/>
                  </a:moveTo>
                  <a:lnTo>
                    <a:pt x="0" y="70"/>
                  </a:lnTo>
                  <a:lnTo>
                    <a:pt x="0" y="0"/>
                  </a:lnTo>
                  <a:lnTo>
                    <a:pt x="4" y="0"/>
                  </a:lnTo>
                  <a:lnTo>
                    <a:pt x="4" y="72"/>
                  </a:lnTo>
                  <a:close/>
                </a:path>
              </a:pathLst>
            </a:custGeom>
            <a:solidFill>
              <a:srgbClr val="26446C"/>
            </a:solidFill>
            <a:ln w="9525">
              <a:noFill/>
              <a:round/>
              <a:headEnd/>
              <a:tailEnd/>
            </a:ln>
          </p:spPr>
          <p:txBody>
            <a:bodyPr/>
            <a:lstStyle/>
            <a:p>
              <a:endParaRPr lang="en-US"/>
            </a:p>
          </p:txBody>
        </p:sp>
        <p:sp>
          <p:nvSpPr>
            <p:cNvPr id="60499" name="Freeform 42"/>
            <p:cNvSpPr>
              <a:spLocks noChangeAspect="1"/>
            </p:cNvSpPr>
            <p:nvPr/>
          </p:nvSpPr>
          <p:spPr bwMode="auto">
            <a:xfrm>
              <a:off x="1182" y="2173"/>
              <a:ext cx="6" cy="72"/>
            </a:xfrm>
            <a:custGeom>
              <a:avLst/>
              <a:gdLst>
                <a:gd name="T0" fmla="*/ 6 w 6"/>
                <a:gd name="T1" fmla="*/ 72 h 72"/>
                <a:gd name="T2" fmla="*/ 0 w 6"/>
                <a:gd name="T3" fmla="*/ 72 h 72"/>
                <a:gd name="T4" fmla="*/ 0 w 6"/>
                <a:gd name="T5" fmla="*/ 0 h 72"/>
                <a:gd name="T6" fmla="*/ 6 w 6"/>
                <a:gd name="T7" fmla="*/ 2 h 72"/>
                <a:gd name="T8" fmla="*/ 6 w 6"/>
                <a:gd name="T9" fmla="*/ 72 h 72"/>
                <a:gd name="T10" fmla="*/ 0 60000 65536"/>
                <a:gd name="T11" fmla="*/ 0 60000 65536"/>
                <a:gd name="T12" fmla="*/ 0 60000 65536"/>
                <a:gd name="T13" fmla="*/ 0 60000 65536"/>
                <a:gd name="T14" fmla="*/ 0 60000 65536"/>
                <a:gd name="T15" fmla="*/ 0 w 6"/>
                <a:gd name="T16" fmla="*/ 0 h 72"/>
                <a:gd name="T17" fmla="*/ 6 w 6"/>
                <a:gd name="T18" fmla="*/ 72 h 72"/>
              </a:gdLst>
              <a:ahLst/>
              <a:cxnLst>
                <a:cxn ang="T10">
                  <a:pos x="T0" y="T1"/>
                </a:cxn>
                <a:cxn ang="T11">
                  <a:pos x="T2" y="T3"/>
                </a:cxn>
                <a:cxn ang="T12">
                  <a:pos x="T4" y="T5"/>
                </a:cxn>
                <a:cxn ang="T13">
                  <a:pos x="T6" y="T7"/>
                </a:cxn>
                <a:cxn ang="T14">
                  <a:pos x="T8" y="T9"/>
                </a:cxn>
              </a:cxnLst>
              <a:rect l="T15" t="T16" r="T17" b="T18"/>
              <a:pathLst>
                <a:path w="6" h="72">
                  <a:moveTo>
                    <a:pt x="6" y="72"/>
                  </a:moveTo>
                  <a:lnTo>
                    <a:pt x="0" y="72"/>
                  </a:lnTo>
                  <a:lnTo>
                    <a:pt x="0" y="0"/>
                  </a:lnTo>
                  <a:lnTo>
                    <a:pt x="6" y="2"/>
                  </a:lnTo>
                  <a:lnTo>
                    <a:pt x="6" y="72"/>
                  </a:lnTo>
                  <a:close/>
                </a:path>
              </a:pathLst>
            </a:custGeom>
            <a:solidFill>
              <a:srgbClr val="84A2B9"/>
            </a:solidFill>
            <a:ln w="9525">
              <a:noFill/>
              <a:round/>
              <a:headEnd/>
              <a:tailEnd/>
            </a:ln>
          </p:spPr>
          <p:txBody>
            <a:bodyPr/>
            <a:lstStyle/>
            <a:p>
              <a:endParaRPr lang="en-US"/>
            </a:p>
          </p:txBody>
        </p:sp>
        <p:sp>
          <p:nvSpPr>
            <p:cNvPr id="60500" name="Freeform 43"/>
            <p:cNvSpPr>
              <a:spLocks noChangeAspect="1"/>
            </p:cNvSpPr>
            <p:nvPr/>
          </p:nvSpPr>
          <p:spPr bwMode="auto">
            <a:xfrm>
              <a:off x="1214" y="2179"/>
              <a:ext cx="6" cy="72"/>
            </a:xfrm>
            <a:custGeom>
              <a:avLst/>
              <a:gdLst>
                <a:gd name="T0" fmla="*/ 6 w 6"/>
                <a:gd name="T1" fmla="*/ 72 h 72"/>
                <a:gd name="T2" fmla="*/ 0 w 6"/>
                <a:gd name="T3" fmla="*/ 72 h 72"/>
                <a:gd name="T4" fmla="*/ 0 w 6"/>
                <a:gd name="T5" fmla="*/ 0 h 72"/>
                <a:gd name="T6" fmla="*/ 6 w 6"/>
                <a:gd name="T7" fmla="*/ 2 h 72"/>
                <a:gd name="T8" fmla="*/ 6 w 6"/>
                <a:gd name="T9" fmla="*/ 72 h 72"/>
                <a:gd name="T10" fmla="*/ 0 60000 65536"/>
                <a:gd name="T11" fmla="*/ 0 60000 65536"/>
                <a:gd name="T12" fmla="*/ 0 60000 65536"/>
                <a:gd name="T13" fmla="*/ 0 60000 65536"/>
                <a:gd name="T14" fmla="*/ 0 60000 65536"/>
                <a:gd name="T15" fmla="*/ 0 w 6"/>
                <a:gd name="T16" fmla="*/ 0 h 72"/>
                <a:gd name="T17" fmla="*/ 6 w 6"/>
                <a:gd name="T18" fmla="*/ 72 h 72"/>
              </a:gdLst>
              <a:ahLst/>
              <a:cxnLst>
                <a:cxn ang="T10">
                  <a:pos x="T0" y="T1"/>
                </a:cxn>
                <a:cxn ang="T11">
                  <a:pos x="T2" y="T3"/>
                </a:cxn>
                <a:cxn ang="T12">
                  <a:pos x="T4" y="T5"/>
                </a:cxn>
                <a:cxn ang="T13">
                  <a:pos x="T6" y="T7"/>
                </a:cxn>
                <a:cxn ang="T14">
                  <a:pos x="T8" y="T9"/>
                </a:cxn>
              </a:cxnLst>
              <a:rect l="T15" t="T16" r="T17" b="T18"/>
              <a:pathLst>
                <a:path w="6" h="72">
                  <a:moveTo>
                    <a:pt x="6" y="72"/>
                  </a:moveTo>
                  <a:lnTo>
                    <a:pt x="0" y="72"/>
                  </a:lnTo>
                  <a:lnTo>
                    <a:pt x="0" y="0"/>
                  </a:lnTo>
                  <a:lnTo>
                    <a:pt x="6" y="2"/>
                  </a:lnTo>
                  <a:lnTo>
                    <a:pt x="6" y="72"/>
                  </a:lnTo>
                  <a:close/>
                </a:path>
              </a:pathLst>
            </a:custGeom>
            <a:solidFill>
              <a:srgbClr val="26446C"/>
            </a:solidFill>
            <a:ln w="9525">
              <a:noFill/>
              <a:round/>
              <a:headEnd/>
              <a:tailEnd/>
            </a:ln>
          </p:spPr>
          <p:txBody>
            <a:bodyPr/>
            <a:lstStyle/>
            <a:p>
              <a:endParaRPr lang="en-US"/>
            </a:p>
          </p:txBody>
        </p:sp>
        <p:sp>
          <p:nvSpPr>
            <p:cNvPr id="60501" name="Freeform 44"/>
            <p:cNvSpPr>
              <a:spLocks noChangeAspect="1"/>
            </p:cNvSpPr>
            <p:nvPr/>
          </p:nvSpPr>
          <p:spPr bwMode="auto">
            <a:xfrm>
              <a:off x="1218" y="2181"/>
              <a:ext cx="5" cy="72"/>
            </a:xfrm>
            <a:custGeom>
              <a:avLst/>
              <a:gdLst>
                <a:gd name="T0" fmla="*/ 5 w 5"/>
                <a:gd name="T1" fmla="*/ 72 h 72"/>
                <a:gd name="T2" fmla="*/ 0 w 5"/>
                <a:gd name="T3" fmla="*/ 70 h 72"/>
                <a:gd name="T4" fmla="*/ 0 w 5"/>
                <a:gd name="T5" fmla="*/ 0 h 72"/>
                <a:gd name="T6" fmla="*/ 5 w 5"/>
                <a:gd name="T7" fmla="*/ 0 h 72"/>
                <a:gd name="T8" fmla="*/ 5 w 5"/>
                <a:gd name="T9" fmla="*/ 72 h 72"/>
                <a:gd name="T10" fmla="*/ 0 60000 65536"/>
                <a:gd name="T11" fmla="*/ 0 60000 65536"/>
                <a:gd name="T12" fmla="*/ 0 60000 65536"/>
                <a:gd name="T13" fmla="*/ 0 60000 65536"/>
                <a:gd name="T14" fmla="*/ 0 60000 65536"/>
                <a:gd name="T15" fmla="*/ 0 w 5"/>
                <a:gd name="T16" fmla="*/ 0 h 72"/>
                <a:gd name="T17" fmla="*/ 5 w 5"/>
                <a:gd name="T18" fmla="*/ 72 h 72"/>
              </a:gdLst>
              <a:ahLst/>
              <a:cxnLst>
                <a:cxn ang="T10">
                  <a:pos x="T0" y="T1"/>
                </a:cxn>
                <a:cxn ang="T11">
                  <a:pos x="T2" y="T3"/>
                </a:cxn>
                <a:cxn ang="T12">
                  <a:pos x="T4" y="T5"/>
                </a:cxn>
                <a:cxn ang="T13">
                  <a:pos x="T6" y="T7"/>
                </a:cxn>
                <a:cxn ang="T14">
                  <a:pos x="T8" y="T9"/>
                </a:cxn>
              </a:cxnLst>
              <a:rect l="T15" t="T16" r="T17" b="T18"/>
              <a:pathLst>
                <a:path w="5" h="72">
                  <a:moveTo>
                    <a:pt x="5" y="72"/>
                  </a:moveTo>
                  <a:lnTo>
                    <a:pt x="0" y="70"/>
                  </a:lnTo>
                  <a:lnTo>
                    <a:pt x="0" y="0"/>
                  </a:lnTo>
                  <a:lnTo>
                    <a:pt x="5" y="0"/>
                  </a:lnTo>
                  <a:lnTo>
                    <a:pt x="5" y="72"/>
                  </a:lnTo>
                  <a:close/>
                </a:path>
              </a:pathLst>
            </a:custGeom>
            <a:solidFill>
              <a:srgbClr val="84A2B9"/>
            </a:solidFill>
            <a:ln w="9525">
              <a:noFill/>
              <a:round/>
              <a:headEnd/>
              <a:tailEnd/>
            </a:ln>
          </p:spPr>
          <p:txBody>
            <a:bodyPr/>
            <a:lstStyle/>
            <a:p>
              <a:endParaRPr lang="en-US"/>
            </a:p>
          </p:txBody>
        </p:sp>
        <p:sp>
          <p:nvSpPr>
            <p:cNvPr id="60502" name="Freeform 45"/>
            <p:cNvSpPr>
              <a:spLocks noChangeAspect="1" noEditPoints="1"/>
            </p:cNvSpPr>
            <p:nvPr/>
          </p:nvSpPr>
          <p:spPr bwMode="auto">
            <a:xfrm>
              <a:off x="1071" y="2237"/>
              <a:ext cx="162" cy="146"/>
            </a:xfrm>
            <a:custGeom>
              <a:avLst/>
              <a:gdLst>
                <a:gd name="T0" fmla="*/ 35 w 102"/>
                <a:gd name="T1" fmla="*/ 3 h 92"/>
                <a:gd name="T2" fmla="*/ 5 w 102"/>
                <a:gd name="T3" fmla="*/ 0 h 92"/>
                <a:gd name="T4" fmla="*/ 13 w 102"/>
                <a:gd name="T5" fmla="*/ 43 h 92"/>
                <a:gd name="T6" fmla="*/ 43 w 102"/>
                <a:gd name="T7" fmla="*/ 51 h 92"/>
                <a:gd name="T8" fmla="*/ 43 w 102"/>
                <a:gd name="T9" fmla="*/ 151 h 92"/>
                <a:gd name="T10" fmla="*/ 13 w 102"/>
                <a:gd name="T11" fmla="*/ 149 h 92"/>
                <a:gd name="T12" fmla="*/ 0 w 102"/>
                <a:gd name="T13" fmla="*/ 189 h 92"/>
                <a:gd name="T14" fmla="*/ 43 w 102"/>
                <a:gd name="T15" fmla="*/ 198 h 92"/>
                <a:gd name="T16" fmla="*/ 60 w 102"/>
                <a:gd name="T17" fmla="*/ 17 h 92"/>
                <a:gd name="T18" fmla="*/ 35 w 102"/>
                <a:gd name="T19" fmla="*/ 3 h 92"/>
                <a:gd name="T20" fmla="*/ 141 w 102"/>
                <a:gd name="T21" fmla="*/ 56 h 92"/>
                <a:gd name="T22" fmla="*/ 121 w 102"/>
                <a:gd name="T23" fmla="*/ 52 h 92"/>
                <a:gd name="T24" fmla="*/ 121 w 102"/>
                <a:gd name="T25" fmla="*/ 89 h 92"/>
                <a:gd name="T26" fmla="*/ 146 w 102"/>
                <a:gd name="T27" fmla="*/ 90 h 92"/>
                <a:gd name="T28" fmla="*/ 146 w 102"/>
                <a:gd name="T29" fmla="*/ 175 h 92"/>
                <a:gd name="T30" fmla="*/ 129 w 102"/>
                <a:gd name="T31" fmla="*/ 175 h 92"/>
                <a:gd name="T32" fmla="*/ 116 w 102"/>
                <a:gd name="T33" fmla="*/ 206 h 92"/>
                <a:gd name="T34" fmla="*/ 146 w 102"/>
                <a:gd name="T35" fmla="*/ 209 h 92"/>
                <a:gd name="T36" fmla="*/ 159 w 102"/>
                <a:gd name="T37" fmla="*/ 68 h 92"/>
                <a:gd name="T38" fmla="*/ 141 w 102"/>
                <a:gd name="T39" fmla="*/ 56 h 92"/>
                <a:gd name="T40" fmla="*/ 240 w 102"/>
                <a:gd name="T41" fmla="*/ 141 h 92"/>
                <a:gd name="T42" fmla="*/ 227 w 102"/>
                <a:gd name="T43" fmla="*/ 129 h 92"/>
                <a:gd name="T44" fmla="*/ 214 w 102"/>
                <a:gd name="T45" fmla="*/ 129 h 92"/>
                <a:gd name="T46" fmla="*/ 214 w 102"/>
                <a:gd name="T47" fmla="*/ 151 h 92"/>
                <a:gd name="T48" fmla="*/ 232 w 102"/>
                <a:gd name="T49" fmla="*/ 154 h 92"/>
                <a:gd name="T50" fmla="*/ 232 w 102"/>
                <a:gd name="T51" fmla="*/ 206 h 92"/>
                <a:gd name="T52" fmla="*/ 214 w 102"/>
                <a:gd name="T53" fmla="*/ 205 h 92"/>
                <a:gd name="T54" fmla="*/ 210 w 102"/>
                <a:gd name="T55" fmla="*/ 229 h 92"/>
                <a:gd name="T56" fmla="*/ 232 w 102"/>
                <a:gd name="T57" fmla="*/ 232 h 92"/>
                <a:gd name="T58" fmla="*/ 240 w 102"/>
                <a:gd name="T59" fmla="*/ 141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2"/>
                <a:gd name="T91" fmla="*/ 0 h 92"/>
                <a:gd name="T92" fmla="*/ 102 w 102"/>
                <a:gd name="T93" fmla="*/ 92 h 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2" h="92">
                  <a:moveTo>
                    <a:pt x="14" y="1"/>
                  </a:moveTo>
                  <a:cubicBezTo>
                    <a:pt x="2" y="0"/>
                    <a:pt x="2" y="0"/>
                    <a:pt x="2" y="0"/>
                  </a:cubicBezTo>
                  <a:cubicBezTo>
                    <a:pt x="5" y="17"/>
                    <a:pt x="5" y="17"/>
                    <a:pt x="5" y="17"/>
                  </a:cubicBezTo>
                  <a:cubicBezTo>
                    <a:pt x="17" y="20"/>
                    <a:pt x="17" y="20"/>
                    <a:pt x="17" y="20"/>
                  </a:cubicBezTo>
                  <a:cubicBezTo>
                    <a:pt x="17" y="20"/>
                    <a:pt x="22" y="51"/>
                    <a:pt x="17" y="60"/>
                  </a:cubicBezTo>
                  <a:cubicBezTo>
                    <a:pt x="5" y="59"/>
                    <a:pt x="5" y="59"/>
                    <a:pt x="5" y="59"/>
                  </a:cubicBezTo>
                  <a:cubicBezTo>
                    <a:pt x="0" y="75"/>
                    <a:pt x="0" y="75"/>
                    <a:pt x="0" y="75"/>
                  </a:cubicBezTo>
                  <a:cubicBezTo>
                    <a:pt x="0" y="75"/>
                    <a:pt x="12" y="79"/>
                    <a:pt x="17" y="79"/>
                  </a:cubicBezTo>
                  <a:cubicBezTo>
                    <a:pt x="24" y="75"/>
                    <a:pt x="39" y="48"/>
                    <a:pt x="24" y="7"/>
                  </a:cubicBezTo>
                  <a:cubicBezTo>
                    <a:pt x="19" y="4"/>
                    <a:pt x="14" y="1"/>
                    <a:pt x="14" y="1"/>
                  </a:cubicBezTo>
                  <a:close/>
                  <a:moveTo>
                    <a:pt x="56" y="22"/>
                  </a:moveTo>
                  <a:cubicBezTo>
                    <a:pt x="48" y="21"/>
                    <a:pt x="48" y="21"/>
                    <a:pt x="48" y="21"/>
                  </a:cubicBezTo>
                  <a:cubicBezTo>
                    <a:pt x="48" y="35"/>
                    <a:pt x="48" y="35"/>
                    <a:pt x="48" y="35"/>
                  </a:cubicBezTo>
                  <a:cubicBezTo>
                    <a:pt x="58" y="36"/>
                    <a:pt x="58" y="36"/>
                    <a:pt x="58" y="36"/>
                  </a:cubicBezTo>
                  <a:cubicBezTo>
                    <a:pt x="58" y="36"/>
                    <a:pt x="63" y="60"/>
                    <a:pt x="58" y="69"/>
                  </a:cubicBezTo>
                  <a:cubicBezTo>
                    <a:pt x="51" y="69"/>
                    <a:pt x="51" y="69"/>
                    <a:pt x="51" y="69"/>
                  </a:cubicBezTo>
                  <a:cubicBezTo>
                    <a:pt x="46" y="82"/>
                    <a:pt x="46" y="82"/>
                    <a:pt x="46" y="82"/>
                  </a:cubicBezTo>
                  <a:cubicBezTo>
                    <a:pt x="46" y="82"/>
                    <a:pt x="56" y="83"/>
                    <a:pt x="58" y="83"/>
                  </a:cubicBezTo>
                  <a:cubicBezTo>
                    <a:pt x="65" y="82"/>
                    <a:pt x="75" y="59"/>
                    <a:pt x="63" y="27"/>
                  </a:cubicBezTo>
                  <a:cubicBezTo>
                    <a:pt x="61" y="22"/>
                    <a:pt x="56" y="22"/>
                    <a:pt x="56" y="22"/>
                  </a:cubicBezTo>
                  <a:close/>
                  <a:moveTo>
                    <a:pt x="95" y="56"/>
                  </a:moveTo>
                  <a:cubicBezTo>
                    <a:pt x="92" y="54"/>
                    <a:pt x="90" y="51"/>
                    <a:pt x="90" y="51"/>
                  </a:cubicBezTo>
                  <a:cubicBezTo>
                    <a:pt x="85" y="51"/>
                    <a:pt x="85" y="51"/>
                    <a:pt x="85" y="51"/>
                  </a:cubicBezTo>
                  <a:cubicBezTo>
                    <a:pt x="85" y="60"/>
                    <a:pt x="85" y="60"/>
                    <a:pt x="85" y="60"/>
                  </a:cubicBezTo>
                  <a:cubicBezTo>
                    <a:pt x="92" y="61"/>
                    <a:pt x="92" y="61"/>
                    <a:pt x="92" y="61"/>
                  </a:cubicBezTo>
                  <a:cubicBezTo>
                    <a:pt x="92" y="61"/>
                    <a:pt x="95" y="78"/>
                    <a:pt x="92" y="82"/>
                  </a:cubicBezTo>
                  <a:cubicBezTo>
                    <a:pt x="85" y="81"/>
                    <a:pt x="85" y="81"/>
                    <a:pt x="85" y="81"/>
                  </a:cubicBezTo>
                  <a:cubicBezTo>
                    <a:pt x="83" y="91"/>
                    <a:pt x="83" y="91"/>
                    <a:pt x="83" y="91"/>
                  </a:cubicBezTo>
                  <a:cubicBezTo>
                    <a:pt x="83" y="91"/>
                    <a:pt x="90" y="91"/>
                    <a:pt x="92" y="92"/>
                  </a:cubicBezTo>
                  <a:cubicBezTo>
                    <a:pt x="95" y="89"/>
                    <a:pt x="102" y="76"/>
                    <a:pt x="95" y="56"/>
                  </a:cubicBezTo>
                  <a:close/>
                </a:path>
              </a:pathLst>
            </a:custGeom>
            <a:solidFill>
              <a:srgbClr val="26446C"/>
            </a:solidFill>
            <a:ln w="9525">
              <a:noFill/>
              <a:round/>
              <a:headEnd/>
              <a:tailEnd/>
            </a:ln>
          </p:spPr>
          <p:txBody>
            <a:bodyPr/>
            <a:lstStyle/>
            <a:p>
              <a:endParaRPr lang="en-US"/>
            </a:p>
          </p:txBody>
        </p:sp>
        <p:sp>
          <p:nvSpPr>
            <p:cNvPr id="60503" name="Freeform 46"/>
            <p:cNvSpPr>
              <a:spLocks noChangeAspect="1"/>
            </p:cNvSpPr>
            <p:nvPr/>
          </p:nvSpPr>
          <p:spPr bwMode="auto">
            <a:xfrm>
              <a:off x="1076" y="2400"/>
              <a:ext cx="147" cy="62"/>
            </a:xfrm>
            <a:custGeom>
              <a:avLst/>
              <a:gdLst>
                <a:gd name="T0" fmla="*/ 0 w 147"/>
                <a:gd name="T1" fmla="*/ 19 h 62"/>
                <a:gd name="T2" fmla="*/ 17 w 147"/>
                <a:gd name="T3" fmla="*/ 35 h 62"/>
                <a:gd name="T4" fmla="*/ 33 w 147"/>
                <a:gd name="T5" fmla="*/ 53 h 62"/>
                <a:gd name="T6" fmla="*/ 33 w 147"/>
                <a:gd name="T7" fmla="*/ 42 h 62"/>
                <a:gd name="T8" fmla="*/ 147 w 147"/>
                <a:gd name="T9" fmla="*/ 62 h 62"/>
                <a:gd name="T10" fmla="*/ 147 w 147"/>
                <a:gd name="T11" fmla="*/ 32 h 62"/>
                <a:gd name="T12" fmla="*/ 33 w 147"/>
                <a:gd name="T13" fmla="*/ 11 h 62"/>
                <a:gd name="T14" fmla="*/ 33 w 147"/>
                <a:gd name="T15" fmla="*/ 0 h 62"/>
                <a:gd name="T16" fmla="*/ 17 w 147"/>
                <a:gd name="T17" fmla="*/ 11 h 62"/>
                <a:gd name="T18" fmla="*/ 0 w 147"/>
                <a:gd name="T19" fmla="*/ 19 h 62"/>
                <a:gd name="T20" fmla="*/ 0 w 147"/>
                <a:gd name="T21" fmla="*/ 19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7"/>
                <a:gd name="T34" fmla="*/ 0 h 62"/>
                <a:gd name="T35" fmla="*/ 147 w 147"/>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7" h="62">
                  <a:moveTo>
                    <a:pt x="0" y="19"/>
                  </a:moveTo>
                  <a:lnTo>
                    <a:pt x="17" y="35"/>
                  </a:lnTo>
                  <a:lnTo>
                    <a:pt x="33" y="53"/>
                  </a:lnTo>
                  <a:lnTo>
                    <a:pt x="33" y="42"/>
                  </a:lnTo>
                  <a:lnTo>
                    <a:pt x="147" y="62"/>
                  </a:lnTo>
                  <a:lnTo>
                    <a:pt x="147" y="32"/>
                  </a:lnTo>
                  <a:lnTo>
                    <a:pt x="33" y="11"/>
                  </a:lnTo>
                  <a:lnTo>
                    <a:pt x="33" y="0"/>
                  </a:lnTo>
                  <a:lnTo>
                    <a:pt x="17" y="11"/>
                  </a:lnTo>
                  <a:lnTo>
                    <a:pt x="0" y="19"/>
                  </a:lnTo>
                  <a:close/>
                </a:path>
              </a:pathLst>
            </a:custGeom>
            <a:solidFill>
              <a:srgbClr val="26446C"/>
            </a:solidFill>
            <a:ln w="9525">
              <a:noFill/>
              <a:round/>
              <a:headEnd/>
              <a:tailEnd/>
            </a:ln>
          </p:spPr>
          <p:txBody>
            <a:bodyPr/>
            <a:lstStyle/>
            <a:p>
              <a:endParaRPr lang="en-US"/>
            </a:p>
          </p:txBody>
        </p:sp>
        <p:sp>
          <p:nvSpPr>
            <p:cNvPr id="60504" name="Freeform 47"/>
            <p:cNvSpPr>
              <a:spLocks noChangeAspect="1" noEditPoints="1"/>
            </p:cNvSpPr>
            <p:nvPr/>
          </p:nvSpPr>
          <p:spPr bwMode="auto">
            <a:xfrm>
              <a:off x="1068" y="2232"/>
              <a:ext cx="163" cy="146"/>
            </a:xfrm>
            <a:custGeom>
              <a:avLst/>
              <a:gdLst>
                <a:gd name="T0" fmla="*/ 38 w 103"/>
                <a:gd name="T1" fmla="*/ 3 h 92"/>
                <a:gd name="T2" fmla="*/ 8 w 103"/>
                <a:gd name="T3" fmla="*/ 0 h 92"/>
                <a:gd name="T4" fmla="*/ 13 w 103"/>
                <a:gd name="T5" fmla="*/ 43 h 92"/>
                <a:gd name="T6" fmla="*/ 43 w 103"/>
                <a:gd name="T7" fmla="*/ 51 h 92"/>
                <a:gd name="T8" fmla="*/ 43 w 103"/>
                <a:gd name="T9" fmla="*/ 151 h 92"/>
                <a:gd name="T10" fmla="*/ 13 w 103"/>
                <a:gd name="T11" fmla="*/ 149 h 92"/>
                <a:gd name="T12" fmla="*/ 0 w 103"/>
                <a:gd name="T13" fmla="*/ 189 h 92"/>
                <a:gd name="T14" fmla="*/ 43 w 103"/>
                <a:gd name="T15" fmla="*/ 198 h 92"/>
                <a:gd name="T16" fmla="*/ 63 w 103"/>
                <a:gd name="T17" fmla="*/ 17 h 92"/>
                <a:gd name="T18" fmla="*/ 38 w 103"/>
                <a:gd name="T19" fmla="*/ 3 h 92"/>
                <a:gd name="T20" fmla="*/ 141 w 103"/>
                <a:gd name="T21" fmla="*/ 56 h 92"/>
                <a:gd name="T22" fmla="*/ 123 w 103"/>
                <a:gd name="T23" fmla="*/ 52 h 92"/>
                <a:gd name="T24" fmla="*/ 123 w 103"/>
                <a:gd name="T25" fmla="*/ 89 h 92"/>
                <a:gd name="T26" fmla="*/ 147 w 103"/>
                <a:gd name="T27" fmla="*/ 90 h 92"/>
                <a:gd name="T28" fmla="*/ 147 w 103"/>
                <a:gd name="T29" fmla="*/ 175 h 92"/>
                <a:gd name="T30" fmla="*/ 130 w 103"/>
                <a:gd name="T31" fmla="*/ 175 h 92"/>
                <a:gd name="T32" fmla="*/ 117 w 103"/>
                <a:gd name="T33" fmla="*/ 206 h 92"/>
                <a:gd name="T34" fmla="*/ 147 w 103"/>
                <a:gd name="T35" fmla="*/ 209 h 92"/>
                <a:gd name="T36" fmla="*/ 160 w 103"/>
                <a:gd name="T37" fmla="*/ 68 h 92"/>
                <a:gd name="T38" fmla="*/ 141 w 103"/>
                <a:gd name="T39" fmla="*/ 56 h 92"/>
                <a:gd name="T40" fmla="*/ 237 w 103"/>
                <a:gd name="T41" fmla="*/ 141 h 92"/>
                <a:gd name="T42" fmla="*/ 228 w 103"/>
                <a:gd name="T43" fmla="*/ 129 h 92"/>
                <a:gd name="T44" fmla="*/ 215 w 103"/>
                <a:gd name="T45" fmla="*/ 129 h 92"/>
                <a:gd name="T46" fmla="*/ 215 w 103"/>
                <a:gd name="T47" fmla="*/ 151 h 92"/>
                <a:gd name="T48" fmla="*/ 233 w 103"/>
                <a:gd name="T49" fmla="*/ 154 h 92"/>
                <a:gd name="T50" fmla="*/ 233 w 103"/>
                <a:gd name="T51" fmla="*/ 206 h 92"/>
                <a:gd name="T52" fmla="*/ 215 w 103"/>
                <a:gd name="T53" fmla="*/ 205 h 92"/>
                <a:gd name="T54" fmla="*/ 207 w 103"/>
                <a:gd name="T55" fmla="*/ 229 h 92"/>
                <a:gd name="T56" fmla="*/ 233 w 103"/>
                <a:gd name="T57" fmla="*/ 232 h 92"/>
                <a:gd name="T58" fmla="*/ 237 w 103"/>
                <a:gd name="T59" fmla="*/ 141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
                <a:gd name="T91" fmla="*/ 0 h 92"/>
                <a:gd name="T92" fmla="*/ 103 w 103"/>
                <a:gd name="T93" fmla="*/ 92 h 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 h="92">
                  <a:moveTo>
                    <a:pt x="15" y="1"/>
                  </a:moveTo>
                  <a:cubicBezTo>
                    <a:pt x="3" y="0"/>
                    <a:pt x="3" y="0"/>
                    <a:pt x="3" y="0"/>
                  </a:cubicBezTo>
                  <a:cubicBezTo>
                    <a:pt x="5" y="17"/>
                    <a:pt x="5" y="17"/>
                    <a:pt x="5" y="17"/>
                  </a:cubicBezTo>
                  <a:cubicBezTo>
                    <a:pt x="17" y="20"/>
                    <a:pt x="17" y="20"/>
                    <a:pt x="17" y="20"/>
                  </a:cubicBezTo>
                  <a:cubicBezTo>
                    <a:pt x="17" y="20"/>
                    <a:pt x="22" y="51"/>
                    <a:pt x="17" y="60"/>
                  </a:cubicBezTo>
                  <a:cubicBezTo>
                    <a:pt x="5" y="59"/>
                    <a:pt x="5" y="59"/>
                    <a:pt x="5" y="59"/>
                  </a:cubicBezTo>
                  <a:cubicBezTo>
                    <a:pt x="0" y="75"/>
                    <a:pt x="0" y="75"/>
                    <a:pt x="0" y="75"/>
                  </a:cubicBezTo>
                  <a:cubicBezTo>
                    <a:pt x="0" y="75"/>
                    <a:pt x="13" y="79"/>
                    <a:pt x="17" y="79"/>
                  </a:cubicBezTo>
                  <a:cubicBezTo>
                    <a:pt x="25" y="75"/>
                    <a:pt x="39" y="48"/>
                    <a:pt x="25" y="7"/>
                  </a:cubicBezTo>
                  <a:cubicBezTo>
                    <a:pt x="20" y="4"/>
                    <a:pt x="15" y="1"/>
                    <a:pt x="15" y="1"/>
                  </a:cubicBezTo>
                  <a:close/>
                  <a:moveTo>
                    <a:pt x="56" y="22"/>
                  </a:moveTo>
                  <a:cubicBezTo>
                    <a:pt x="49" y="21"/>
                    <a:pt x="49" y="21"/>
                    <a:pt x="49" y="21"/>
                  </a:cubicBezTo>
                  <a:cubicBezTo>
                    <a:pt x="49" y="35"/>
                    <a:pt x="49" y="35"/>
                    <a:pt x="49" y="35"/>
                  </a:cubicBezTo>
                  <a:cubicBezTo>
                    <a:pt x="59" y="36"/>
                    <a:pt x="59" y="36"/>
                    <a:pt x="59" y="36"/>
                  </a:cubicBezTo>
                  <a:cubicBezTo>
                    <a:pt x="59" y="36"/>
                    <a:pt x="64" y="60"/>
                    <a:pt x="59" y="69"/>
                  </a:cubicBezTo>
                  <a:cubicBezTo>
                    <a:pt x="52" y="69"/>
                    <a:pt x="52" y="69"/>
                    <a:pt x="52" y="69"/>
                  </a:cubicBezTo>
                  <a:cubicBezTo>
                    <a:pt x="47" y="82"/>
                    <a:pt x="47" y="82"/>
                    <a:pt x="47" y="82"/>
                  </a:cubicBezTo>
                  <a:cubicBezTo>
                    <a:pt x="47" y="82"/>
                    <a:pt x="56" y="83"/>
                    <a:pt x="59" y="83"/>
                  </a:cubicBezTo>
                  <a:cubicBezTo>
                    <a:pt x="66" y="82"/>
                    <a:pt x="76" y="59"/>
                    <a:pt x="64" y="27"/>
                  </a:cubicBezTo>
                  <a:cubicBezTo>
                    <a:pt x="61" y="22"/>
                    <a:pt x="56" y="22"/>
                    <a:pt x="56" y="22"/>
                  </a:cubicBezTo>
                  <a:close/>
                  <a:moveTo>
                    <a:pt x="95" y="56"/>
                  </a:moveTo>
                  <a:cubicBezTo>
                    <a:pt x="93" y="54"/>
                    <a:pt x="91" y="51"/>
                    <a:pt x="91" y="51"/>
                  </a:cubicBezTo>
                  <a:cubicBezTo>
                    <a:pt x="86" y="51"/>
                    <a:pt x="86" y="51"/>
                    <a:pt x="86" y="51"/>
                  </a:cubicBezTo>
                  <a:cubicBezTo>
                    <a:pt x="86" y="60"/>
                    <a:pt x="86" y="60"/>
                    <a:pt x="86" y="60"/>
                  </a:cubicBezTo>
                  <a:cubicBezTo>
                    <a:pt x="93" y="61"/>
                    <a:pt x="93" y="61"/>
                    <a:pt x="93" y="61"/>
                  </a:cubicBezTo>
                  <a:cubicBezTo>
                    <a:pt x="93" y="61"/>
                    <a:pt x="95" y="78"/>
                    <a:pt x="93" y="82"/>
                  </a:cubicBezTo>
                  <a:cubicBezTo>
                    <a:pt x="86" y="81"/>
                    <a:pt x="86" y="81"/>
                    <a:pt x="86" y="81"/>
                  </a:cubicBezTo>
                  <a:cubicBezTo>
                    <a:pt x="83" y="91"/>
                    <a:pt x="83" y="91"/>
                    <a:pt x="83" y="91"/>
                  </a:cubicBezTo>
                  <a:cubicBezTo>
                    <a:pt x="83" y="91"/>
                    <a:pt x="91" y="91"/>
                    <a:pt x="93" y="92"/>
                  </a:cubicBezTo>
                  <a:cubicBezTo>
                    <a:pt x="95" y="89"/>
                    <a:pt x="103" y="76"/>
                    <a:pt x="95" y="56"/>
                  </a:cubicBezTo>
                  <a:close/>
                </a:path>
              </a:pathLst>
            </a:custGeom>
            <a:solidFill>
              <a:srgbClr val="FFFFFF"/>
            </a:solidFill>
            <a:ln w="9525">
              <a:noFill/>
              <a:round/>
              <a:headEnd/>
              <a:tailEnd/>
            </a:ln>
          </p:spPr>
          <p:txBody>
            <a:bodyPr/>
            <a:lstStyle/>
            <a:p>
              <a:endParaRPr lang="en-US"/>
            </a:p>
          </p:txBody>
        </p:sp>
        <p:sp>
          <p:nvSpPr>
            <p:cNvPr id="60505" name="Freeform 48"/>
            <p:cNvSpPr>
              <a:spLocks noChangeAspect="1"/>
            </p:cNvSpPr>
            <p:nvPr/>
          </p:nvSpPr>
          <p:spPr bwMode="auto">
            <a:xfrm>
              <a:off x="1074" y="2395"/>
              <a:ext cx="146" cy="62"/>
            </a:xfrm>
            <a:custGeom>
              <a:avLst/>
              <a:gdLst>
                <a:gd name="T0" fmla="*/ 0 w 146"/>
                <a:gd name="T1" fmla="*/ 20 h 62"/>
                <a:gd name="T2" fmla="*/ 16 w 146"/>
                <a:gd name="T3" fmla="*/ 35 h 62"/>
                <a:gd name="T4" fmla="*/ 33 w 146"/>
                <a:gd name="T5" fmla="*/ 53 h 62"/>
                <a:gd name="T6" fmla="*/ 33 w 146"/>
                <a:gd name="T7" fmla="*/ 42 h 62"/>
                <a:gd name="T8" fmla="*/ 146 w 146"/>
                <a:gd name="T9" fmla="*/ 62 h 62"/>
                <a:gd name="T10" fmla="*/ 146 w 146"/>
                <a:gd name="T11" fmla="*/ 32 h 62"/>
                <a:gd name="T12" fmla="*/ 33 w 146"/>
                <a:gd name="T13" fmla="*/ 12 h 62"/>
                <a:gd name="T14" fmla="*/ 33 w 146"/>
                <a:gd name="T15" fmla="*/ 0 h 62"/>
                <a:gd name="T16" fmla="*/ 16 w 146"/>
                <a:gd name="T17" fmla="*/ 12 h 62"/>
                <a:gd name="T18" fmla="*/ 0 w 146"/>
                <a:gd name="T19" fmla="*/ 20 h 62"/>
                <a:gd name="T20" fmla="*/ 0 w 146"/>
                <a:gd name="T21" fmla="*/ 2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6"/>
                <a:gd name="T34" fmla="*/ 0 h 62"/>
                <a:gd name="T35" fmla="*/ 146 w 146"/>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6" h="62">
                  <a:moveTo>
                    <a:pt x="0" y="20"/>
                  </a:moveTo>
                  <a:lnTo>
                    <a:pt x="16" y="35"/>
                  </a:lnTo>
                  <a:lnTo>
                    <a:pt x="33" y="53"/>
                  </a:lnTo>
                  <a:lnTo>
                    <a:pt x="33" y="42"/>
                  </a:lnTo>
                  <a:lnTo>
                    <a:pt x="146" y="62"/>
                  </a:lnTo>
                  <a:lnTo>
                    <a:pt x="146" y="32"/>
                  </a:lnTo>
                  <a:lnTo>
                    <a:pt x="33" y="12"/>
                  </a:lnTo>
                  <a:lnTo>
                    <a:pt x="33" y="0"/>
                  </a:lnTo>
                  <a:lnTo>
                    <a:pt x="16" y="12"/>
                  </a:lnTo>
                  <a:lnTo>
                    <a:pt x="0" y="20"/>
                  </a:lnTo>
                  <a:close/>
                </a:path>
              </a:pathLst>
            </a:custGeom>
            <a:solidFill>
              <a:srgbClr val="FFFFFF"/>
            </a:solidFill>
            <a:ln w="9525">
              <a:noFill/>
              <a:round/>
              <a:headEnd/>
              <a:tailEnd/>
            </a:ln>
          </p:spPr>
          <p:txBody>
            <a:bodyPr/>
            <a:lstStyle/>
            <a:p>
              <a:endParaRPr lang="en-US"/>
            </a:p>
          </p:txBody>
        </p:sp>
      </p:grpSp>
      <p:sp>
        <p:nvSpPr>
          <p:cNvPr id="60425" name="Rectangle 49"/>
          <p:cNvSpPr>
            <a:spLocks noChangeArrowheads="1"/>
          </p:cNvSpPr>
          <p:nvPr/>
        </p:nvSpPr>
        <p:spPr bwMode="auto">
          <a:xfrm>
            <a:off x="539750" y="2941638"/>
            <a:ext cx="3529013" cy="1152525"/>
          </a:xfrm>
          <a:prstGeom prst="rect">
            <a:avLst/>
          </a:prstGeom>
          <a:noFill/>
          <a:ln w="34925" algn="ctr">
            <a:solidFill>
              <a:srgbClr val="800080"/>
            </a:solidFill>
            <a:prstDash val="dash"/>
            <a:miter lim="800000"/>
            <a:headEnd/>
            <a:tailEnd/>
          </a:ln>
        </p:spPr>
        <p:txBody>
          <a:bodyPr lIns="79200" tIns="39600" rIns="79200" bIns="39600" anchor="ctr">
            <a:spAutoFit/>
          </a:bodyPr>
          <a:lstStyle/>
          <a:p>
            <a:pPr fontAlgn="t"/>
            <a:endParaRPr lang="en-US"/>
          </a:p>
        </p:txBody>
      </p:sp>
      <p:sp>
        <p:nvSpPr>
          <p:cNvPr id="332851" name="Text Box 51"/>
          <p:cNvSpPr txBox="1">
            <a:spLocks noChangeArrowheads="1"/>
          </p:cNvSpPr>
          <p:nvPr/>
        </p:nvSpPr>
        <p:spPr bwMode="auto">
          <a:xfrm>
            <a:off x="1535113" y="3762375"/>
            <a:ext cx="1512887" cy="292100"/>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400">
                <a:effectLst>
                  <a:outerShdw blurRad="38100" dist="38100" dir="2700000" algn="tl">
                    <a:srgbClr val="C0C0C0"/>
                  </a:outerShdw>
                </a:effectLst>
                <a:ea typeface="SimSun" pitchFamily="2" charset="-122"/>
              </a:rPr>
              <a:t>UAP3300 Stack</a:t>
            </a:r>
            <a:endParaRPr lang="zh-CN" altLang="en-US" sz="1400">
              <a:effectLst>
                <a:outerShdw blurRad="38100" dist="38100" dir="2700000" algn="tl">
                  <a:srgbClr val="C0C0C0"/>
                </a:outerShdw>
              </a:effectLst>
              <a:ea typeface="SimSun" pitchFamily="2" charset="-122"/>
            </a:endParaRPr>
          </a:p>
        </p:txBody>
      </p:sp>
      <p:pic>
        <p:nvPicPr>
          <p:cNvPr id="60428" name="Picture 52" descr="图片770"/>
          <p:cNvPicPr>
            <a:picLocks noChangeAspect="1" noChangeArrowheads="1"/>
          </p:cNvPicPr>
          <p:nvPr/>
        </p:nvPicPr>
        <p:blipFill>
          <a:blip r:embed="rId3" cstate="print"/>
          <a:srcRect/>
          <a:stretch>
            <a:fillRect/>
          </a:stretch>
        </p:blipFill>
        <p:spPr bwMode="auto">
          <a:xfrm>
            <a:off x="900113" y="4292600"/>
            <a:ext cx="877887" cy="515938"/>
          </a:xfrm>
          <a:prstGeom prst="rect">
            <a:avLst/>
          </a:prstGeom>
          <a:noFill/>
          <a:ln w="9525">
            <a:noFill/>
            <a:miter lim="800000"/>
            <a:headEnd/>
            <a:tailEnd/>
          </a:ln>
        </p:spPr>
      </p:pic>
      <p:pic>
        <p:nvPicPr>
          <p:cNvPr id="60429" name="Picture 53" descr="图片770"/>
          <p:cNvPicPr>
            <a:picLocks noChangeAspect="1" noChangeArrowheads="1"/>
          </p:cNvPicPr>
          <p:nvPr/>
        </p:nvPicPr>
        <p:blipFill>
          <a:blip r:embed="rId3" cstate="print"/>
          <a:srcRect/>
          <a:stretch>
            <a:fillRect/>
          </a:stretch>
        </p:blipFill>
        <p:spPr bwMode="auto">
          <a:xfrm>
            <a:off x="1979613" y="4292600"/>
            <a:ext cx="877887" cy="515938"/>
          </a:xfrm>
          <a:prstGeom prst="rect">
            <a:avLst/>
          </a:prstGeom>
          <a:noFill/>
          <a:ln w="9525">
            <a:noFill/>
            <a:miter lim="800000"/>
            <a:headEnd/>
            <a:tailEnd/>
          </a:ln>
        </p:spPr>
      </p:pic>
      <p:pic>
        <p:nvPicPr>
          <p:cNvPr id="60430" name="Picture 54" descr="图片770"/>
          <p:cNvPicPr>
            <a:picLocks noChangeAspect="1" noChangeArrowheads="1"/>
          </p:cNvPicPr>
          <p:nvPr/>
        </p:nvPicPr>
        <p:blipFill>
          <a:blip r:embed="rId3" cstate="print"/>
          <a:srcRect/>
          <a:stretch>
            <a:fillRect/>
          </a:stretch>
        </p:blipFill>
        <p:spPr bwMode="auto">
          <a:xfrm>
            <a:off x="2987675" y="4292600"/>
            <a:ext cx="877888" cy="515938"/>
          </a:xfrm>
          <a:prstGeom prst="rect">
            <a:avLst/>
          </a:prstGeom>
          <a:noFill/>
          <a:ln w="9525">
            <a:noFill/>
            <a:miter lim="800000"/>
            <a:headEnd/>
            <a:tailEnd/>
          </a:ln>
        </p:spPr>
      </p:pic>
      <p:grpSp>
        <p:nvGrpSpPr>
          <p:cNvPr id="4" name="Group 55"/>
          <p:cNvGrpSpPr>
            <a:grpSpLocks noChangeAspect="1"/>
          </p:cNvGrpSpPr>
          <p:nvPr/>
        </p:nvGrpSpPr>
        <p:grpSpPr bwMode="auto">
          <a:xfrm>
            <a:off x="2195513" y="3041650"/>
            <a:ext cx="450850" cy="692150"/>
            <a:chOff x="1042" y="2105"/>
            <a:chExt cx="260" cy="400"/>
          </a:xfrm>
        </p:grpSpPr>
        <p:sp>
          <p:nvSpPr>
            <p:cNvPr id="60466" name="Freeform 56"/>
            <p:cNvSpPr>
              <a:spLocks noChangeAspect="1"/>
            </p:cNvSpPr>
            <p:nvPr/>
          </p:nvSpPr>
          <p:spPr bwMode="auto">
            <a:xfrm>
              <a:off x="1253" y="2140"/>
              <a:ext cx="49" cy="365"/>
            </a:xfrm>
            <a:custGeom>
              <a:avLst/>
              <a:gdLst>
                <a:gd name="T0" fmla="*/ 74 w 31"/>
                <a:gd name="T1" fmla="*/ 10 h 230"/>
                <a:gd name="T2" fmla="*/ 3 w 31"/>
                <a:gd name="T3" fmla="*/ 46 h 230"/>
                <a:gd name="T4" fmla="*/ 0 w 31"/>
                <a:gd name="T5" fmla="*/ 574 h 230"/>
                <a:gd name="T6" fmla="*/ 14 w 31"/>
                <a:gd name="T7" fmla="*/ 567 h 230"/>
                <a:gd name="T8" fmla="*/ 68 w 31"/>
                <a:gd name="T9" fmla="*/ 514 h 230"/>
                <a:gd name="T10" fmla="*/ 77 w 31"/>
                <a:gd name="T11" fmla="*/ 484 h 230"/>
                <a:gd name="T12" fmla="*/ 77 w 31"/>
                <a:gd name="T13" fmla="*/ 27 h 230"/>
                <a:gd name="T14" fmla="*/ 74 w 31"/>
                <a:gd name="T15" fmla="*/ 10 h 230"/>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230"/>
                <a:gd name="T26" fmla="*/ 31 w 31"/>
                <a:gd name="T27" fmla="*/ 230 h 2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230">
                  <a:moveTo>
                    <a:pt x="30" y="4"/>
                  </a:moveTo>
                  <a:cubicBezTo>
                    <a:pt x="28" y="0"/>
                    <a:pt x="1" y="18"/>
                    <a:pt x="1" y="18"/>
                  </a:cubicBezTo>
                  <a:cubicBezTo>
                    <a:pt x="0" y="228"/>
                    <a:pt x="0" y="228"/>
                    <a:pt x="0" y="228"/>
                  </a:cubicBezTo>
                  <a:cubicBezTo>
                    <a:pt x="0" y="228"/>
                    <a:pt x="0" y="230"/>
                    <a:pt x="6" y="225"/>
                  </a:cubicBezTo>
                  <a:cubicBezTo>
                    <a:pt x="12" y="220"/>
                    <a:pt x="24" y="207"/>
                    <a:pt x="27" y="204"/>
                  </a:cubicBezTo>
                  <a:cubicBezTo>
                    <a:pt x="29" y="201"/>
                    <a:pt x="30" y="199"/>
                    <a:pt x="31" y="192"/>
                  </a:cubicBezTo>
                  <a:cubicBezTo>
                    <a:pt x="31" y="11"/>
                    <a:pt x="31" y="11"/>
                    <a:pt x="31" y="11"/>
                  </a:cubicBezTo>
                  <a:cubicBezTo>
                    <a:pt x="31" y="4"/>
                    <a:pt x="30" y="4"/>
                    <a:pt x="30" y="4"/>
                  </a:cubicBezTo>
                  <a:close/>
                </a:path>
              </a:pathLst>
            </a:custGeom>
            <a:solidFill>
              <a:srgbClr val="26446C"/>
            </a:solidFill>
            <a:ln w="9525">
              <a:noFill/>
              <a:round/>
              <a:headEnd/>
              <a:tailEnd/>
            </a:ln>
          </p:spPr>
          <p:txBody>
            <a:bodyPr/>
            <a:lstStyle/>
            <a:p>
              <a:endParaRPr lang="en-US"/>
            </a:p>
          </p:txBody>
        </p:sp>
        <p:sp>
          <p:nvSpPr>
            <p:cNvPr id="60467" name="Freeform 57"/>
            <p:cNvSpPr>
              <a:spLocks noChangeAspect="1"/>
            </p:cNvSpPr>
            <p:nvPr/>
          </p:nvSpPr>
          <p:spPr bwMode="auto">
            <a:xfrm>
              <a:off x="1042" y="2105"/>
              <a:ext cx="256" cy="65"/>
            </a:xfrm>
            <a:custGeom>
              <a:avLst/>
              <a:gdLst>
                <a:gd name="T0" fmla="*/ 407 w 161"/>
                <a:gd name="T1" fmla="*/ 60 h 41"/>
                <a:gd name="T2" fmla="*/ 347 w 161"/>
                <a:gd name="T3" fmla="*/ 103 h 41"/>
                <a:gd name="T4" fmla="*/ 13 w 161"/>
                <a:gd name="T5" fmla="*/ 40 h 41"/>
                <a:gd name="T6" fmla="*/ 0 w 161"/>
                <a:gd name="T7" fmla="*/ 51 h 41"/>
                <a:gd name="T8" fmla="*/ 5 w 161"/>
                <a:gd name="T9" fmla="*/ 35 h 41"/>
                <a:gd name="T10" fmla="*/ 59 w 161"/>
                <a:gd name="T11" fmla="*/ 3 h 41"/>
                <a:gd name="T12" fmla="*/ 65 w 161"/>
                <a:gd name="T13" fmla="*/ 0 h 41"/>
                <a:gd name="T14" fmla="*/ 394 w 161"/>
                <a:gd name="T15" fmla="*/ 55 h 41"/>
                <a:gd name="T16" fmla="*/ 407 w 161"/>
                <a:gd name="T17" fmla="*/ 6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1"/>
                <a:gd name="T28" fmla="*/ 0 h 41"/>
                <a:gd name="T29" fmla="*/ 161 w 161"/>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1" h="41">
                  <a:moveTo>
                    <a:pt x="161" y="24"/>
                  </a:moveTo>
                  <a:cubicBezTo>
                    <a:pt x="137" y="41"/>
                    <a:pt x="137" y="41"/>
                    <a:pt x="137" y="41"/>
                  </a:cubicBezTo>
                  <a:cubicBezTo>
                    <a:pt x="59" y="27"/>
                    <a:pt x="11" y="18"/>
                    <a:pt x="5" y="16"/>
                  </a:cubicBezTo>
                  <a:cubicBezTo>
                    <a:pt x="1" y="16"/>
                    <a:pt x="0" y="20"/>
                    <a:pt x="0" y="20"/>
                  </a:cubicBezTo>
                  <a:cubicBezTo>
                    <a:pt x="0" y="20"/>
                    <a:pt x="0" y="16"/>
                    <a:pt x="2" y="14"/>
                  </a:cubicBezTo>
                  <a:cubicBezTo>
                    <a:pt x="5" y="13"/>
                    <a:pt x="18" y="4"/>
                    <a:pt x="23" y="1"/>
                  </a:cubicBezTo>
                  <a:cubicBezTo>
                    <a:pt x="24" y="0"/>
                    <a:pt x="26" y="0"/>
                    <a:pt x="26" y="0"/>
                  </a:cubicBezTo>
                  <a:cubicBezTo>
                    <a:pt x="26" y="0"/>
                    <a:pt x="154" y="22"/>
                    <a:pt x="156" y="22"/>
                  </a:cubicBezTo>
                  <a:cubicBezTo>
                    <a:pt x="161" y="23"/>
                    <a:pt x="161" y="24"/>
                    <a:pt x="161" y="24"/>
                  </a:cubicBezTo>
                  <a:close/>
                </a:path>
              </a:pathLst>
            </a:custGeom>
            <a:solidFill>
              <a:srgbClr val="4F6A8C"/>
            </a:solidFill>
            <a:ln w="9525">
              <a:noFill/>
              <a:round/>
              <a:headEnd/>
              <a:tailEnd/>
            </a:ln>
          </p:spPr>
          <p:txBody>
            <a:bodyPr/>
            <a:lstStyle/>
            <a:p>
              <a:endParaRPr lang="en-US"/>
            </a:p>
          </p:txBody>
        </p:sp>
        <p:sp>
          <p:nvSpPr>
            <p:cNvPr id="60468" name="Freeform 58"/>
            <p:cNvSpPr>
              <a:spLocks noChangeAspect="1"/>
            </p:cNvSpPr>
            <p:nvPr/>
          </p:nvSpPr>
          <p:spPr bwMode="auto">
            <a:xfrm>
              <a:off x="1249" y="2141"/>
              <a:ext cx="53" cy="37"/>
            </a:xfrm>
            <a:custGeom>
              <a:avLst/>
              <a:gdLst>
                <a:gd name="T0" fmla="*/ 0 w 34"/>
                <a:gd name="T1" fmla="*/ 43 h 23"/>
                <a:gd name="T2" fmla="*/ 73 w 34"/>
                <a:gd name="T3" fmla="*/ 0 h 23"/>
                <a:gd name="T4" fmla="*/ 83 w 34"/>
                <a:gd name="T5" fmla="*/ 13 h 23"/>
                <a:gd name="T6" fmla="*/ 12 w 34"/>
                <a:gd name="T7" fmla="*/ 60 h 23"/>
                <a:gd name="T8" fmla="*/ 0 w 34"/>
                <a:gd name="T9" fmla="*/ 43 h 23"/>
                <a:gd name="T10" fmla="*/ 0 60000 65536"/>
                <a:gd name="T11" fmla="*/ 0 60000 65536"/>
                <a:gd name="T12" fmla="*/ 0 60000 65536"/>
                <a:gd name="T13" fmla="*/ 0 60000 65536"/>
                <a:gd name="T14" fmla="*/ 0 60000 65536"/>
                <a:gd name="T15" fmla="*/ 0 w 34"/>
                <a:gd name="T16" fmla="*/ 0 h 23"/>
                <a:gd name="T17" fmla="*/ 34 w 34"/>
                <a:gd name="T18" fmla="*/ 23 h 23"/>
              </a:gdLst>
              <a:ahLst/>
              <a:cxnLst>
                <a:cxn ang="T10">
                  <a:pos x="T0" y="T1"/>
                </a:cxn>
                <a:cxn ang="T11">
                  <a:pos x="T2" y="T3"/>
                </a:cxn>
                <a:cxn ang="T12">
                  <a:pos x="T4" y="T5"/>
                </a:cxn>
                <a:cxn ang="T13">
                  <a:pos x="T6" y="T7"/>
                </a:cxn>
                <a:cxn ang="T14">
                  <a:pos x="T8" y="T9"/>
                </a:cxn>
              </a:cxnLst>
              <a:rect l="T15" t="T16" r="T17" b="T18"/>
              <a:pathLst>
                <a:path w="34" h="23">
                  <a:moveTo>
                    <a:pt x="0" y="17"/>
                  </a:moveTo>
                  <a:cubicBezTo>
                    <a:pt x="0" y="17"/>
                    <a:pt x="28" y="1"/>
                    <a:pt x="30" y="0"/>
                  </a:cubicBezTo>
                  <a:cubicBezTo>
                    <a:pt x="33" y="1"/>
                    <a:pt x="34" y="3"/>
                    <a:pt x="34" y="5"/>
                  </a:cubicBezTo>
                  <a:cubicBezTo>
                    <a:pt x="5" y="23"/>
                    <a:pt x="5" y="23"/>
                    <a:pt x="5" y="23"/>
                  </a:cubicBezTo>
                  <a:lnTo>
                    <a:pt x="0" y="17"/>
                  </a:lnTo>
                  <a:close/>
                </a:path>
              </a:pathLst>
            </a:custGeom>
            <a:solidFill>
              <a:srgbClr val="617996"/>
            </a:solidFill>
            <a:ln w="9525">
              <a:noFill/>
              <a:round/>
              <a:headEnd/>
              <a:tailEnd/>
            </a:ln>
          </p:spPr>
          <p:txBody>
            <a:bodyPr/>
            <a:lstStyle/>
            <a:p>
              <a:endParaRPr lang="en-US"/>
            </a:p>
          </p:txBody>
        </p:sp>
        <p:sp>
          <p:nvSpPr>
            <p:cNvPr id="60469" name="Freeform 59"/>
            <p:cNvSpPr>
              <a:spLocks noChangeAspect="1"/>
            </p:cNvSpPr>
            <p:nvPr/>
          </p:nvSpPr>
          <p:spPr bwMode="auto">
            <a:xfrm>
              <a:off x="1042" y="2130"/>
              <a:ext cx="218" cy="375"/>
            </a:xfrm>
            <a:custGeom>
              <a:avLst/>
              <a:gdLst>
                <a:gd name="T0" fmla="*/ 337 w 137"/>
                <a:gd name="T1" fmla="*/ 60 h 236"/>
                <a:gd name="T2" fmla="*/ 13 w 137"/>
                <a:gd name="T3" fmla="*/ 0 h 236"/>
                <a:gd name="T4" fmla="*/ 0 w 137"/>
                <a:gd name="T5" fmla="*/ 8 h 236"/>
                <a:gd name="T6" fmla="*/ 0 w 137"/>
                <a:gd name="T7" fmla="*/ 501 h 236"/>
                <a:gd name="T8" fmla="*/ 13 w 137"/>
                <a:gd name="T9" fmla="*/ 523 h 236"/>
                <a:gd name="T10" fmla="*/ 326 w 137"/>
                <a:gd name="T11" fmla="*/ 591 h 236"/>
                <a:gd name="T12" fmla="*/ 347 w 137"/>
                <a:gd name="T13" fmla="*/ 575 h 236"/>
                <a:gd name="T14" fmla="*/ 347 w 137"/>
                <a:gd name="T15" fmla="*/ 76 h 236"/>
                <a:gd name="T16" fmla="*/ 337 w 137"/>
                <a:gd name="T17" fmla="*/ 60 h 2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
                <a:gd name="T28" fmla="*/ 0 h 236"/>
                <a:gd name="T29" fmla="*/ 137 w 137"/>
                <a:gd name="T30" fmla="*/ 236 h 2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 h="236">
                  <a:moveTo>
                    <a:pt x="133" y="24"/>
                  </a:moveTo>
                  <a:cubicBezTo>
                    <a:pt x="59" y="11"/>
                    <a:pt x="11" y="2"/>
                    <a:pt x="5" y="0"/>
                  </a:cubicBezTo>
                  <a:cubicBezTo>
                    <a:pt x="0" y="0"/>
                    <a:pt x="0" y="3"/>
                    <a:pt x="0" y="3"/>
                  </a:cubicBezTo>
                  <a:cubicBezTo>
                    <a:pt x="0" y="3"/>
                    <a:pt x="0" y="190"/>
                    <a:pt x="0" y="198"/>
                  </a:cubicBezTo>
                  <a:cubicBezTo>
                    <a:pt x="0" y="205"/>
                    <a:pt x="1" y="206"/>
                    <a:pt x="5" y="207"/>
                  </a:cubicBezTo>
                  <a:cubicBezTo>
                    <a:pt x="7" y="208"/>
                    <a:pt x="106" y="229"/>
                    <a:pt x="129" y="234"/>
                  </a:cubicBezTo>
                  <a:cubicBezTo>
                    <a:pt x="137" y="236"/>
                    <a:pt x="137" y="231"/>
                    <a:pt x="137" y="228"/>
                  </a:cubicBezTo>
                  <a:cubicBezTo>
                    <a:pt x="137" y="228"/>
                    <a:pt x="137" y="34"/>
                    <a:pt x="137" y="30"/>
                  </a:cubicBezTo>
                  <a:cubicBezTo>
                    <a:pt x="137" y="27"/>
                    <a:pt x="134" y="24"/>
                    <a:pt x="133" y="24"/>
                  </a:cubicBezTo>
                  <a:close/>
                </a:path>
              </a:pathLst>
            </a:custGeom>
            <a:solidFill>
              <a:srgbClr val="84A2B9"/>
            </a:solidFill>
            <a:ln w="9525">
              <a:noFill/>
              <a:round/>
              <a:headEnd/>
              <a:tailEnd/>
            </a:ln>
          </p:spPr>
          <p:txBody>
            <a:bodyPr/>
            <a:lstStyle/>
            <a:p>
              <a:endParaRPr lang="en-US"/>
            </a:p>
          </p:txBody>
        </p:sp>
        <p:sp>
          <p:nvSpPr>
            <p:cNvPr id="60470" name="Freeform 60"/>
            <p:cNvSpPr>
              <a:spLocks noChangeAspect="1"/>
            </p:cNvSpPr>
            <p:nvPr/>
          </p:nvSpPr>
          <p:spPr bwMode="auto">
            <a:xfrm>
              <a:off x="1049" y="2137"/>
              <a:ext cx="204" cy="359"/>
            </a:xfrm>
            <a:custGeom>
              <a:avLst/>
              <a:gdLst>
                <a:gd name="T0" fmla="*/ 310 w 129"/>
                <a:gd name="T1" fmla="*/ 56 h 226"/>
                <a:gd name="T2" fmla="*/ 9 w 129"/>
                <a:gd name="T3" fmla="*/ 3 h 226"/>
                <a:gd name="T4" fmla="*/ 0 w 129"/>
                <a:gd name="T5" fmla="*/ 8 h 226"/>
                <a:gd name="T6" fmla="*/ 0 w 129"/>
                <a:gd name="T7" fmla="*/ 480 h 226"/>
                <a:gd name="T8" fmla="*/ 9 w 129"/>
                <a:gd name="T9" fmla="*/ 500 h 226"/>
                <a:gd name="T10" fmla="*/ 302 w 129"/>
                <a:gd name="T11" fmla="*/ 566 h 226"/>
                <a:gd name="T12" fmla="*/ 319 w 129"/>
                <a:gd name="T13" fmla="*/ 553 h 226"/>
                <a:gd name="T14" fmla="*/ 318 w 129"/>
                <a:gd name="T15" fmla="*/ 70 h 226"/>
                <a:gd name="T16" fmla="*/ 310 w 129"/>
                <a:gd name="T17" fmla="*/ 56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9"/>
                <a:gd name="T28" fmla="*/ 0 h 226"/>
                <a:gd name="T29" fmla="*/ 129 w 129"/>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9" h="226">
                  <a:moveTo>
                    <a:pt x="124" y="22"/>
                  </a:moveTo>
                  <a:cubicBezTo>
                    <a:pt x="55" y="10"/>
                    <a:pt x="10" y="2"/>
                    <a:pt x="4" y="1"/>
                  </a:cubicBezTo>
                  <a:cubicBezTo>
                    <a:pt x="0" y="0"/>
                    <a:pt x="0" y="3"/>
                    <a:pt x="0" y="3"/>
                  </a:cubicBezTo>
                  <a:cubicBezTo>
                    <a:pt x="0" y="3"/>
                    <a:pt x="0" y="182"/>
                    <a:pt x="0" y="190"/>
                  </a:cubicBezTo>
                  <a:cubicBezTo>
                    <a:pt x="0" y="197"/>
                    <a:pt x="1" y="197"/>
                    <a:pt x="4" y="198"/>
                  </a:cubicBezTo>
                  <a:cubicBezTo>
                    <a:pt x="6" y="199"/>
                    <a:pt x="100" y="219"/>
                    <a:pt x="121" y="224"/>
                  </a:cubicBezTo>
                  <a:cubicBezTo>
                    <a:pt x="129" y="226"/>
                    <a:pt x="127" y="221"/>
                    <a:pt x="128" y="219"/>
                  </a:cubicBezTo>
                  <a:cubicBezTo>
                    <a:pt x="128" y="219"/>
                    <a:pt x="127" y="32"/>
                    <a:pt x="127" y="28"/>
                  </a:cubicBezTo>
                  <a:cubicBezTo>
                    <a:pt x="127" y="25"/>
                    <a:pt x="127" y="23"/>
                    <a:pt x="124" y="22"/>
                  </a:cubicBezTo>
                  <a:close/>
                </a:path>
              </a:pathLst>
            </a:custGeom>
            <a:solidFill>
              <a:srgbClr val="617996"/>
            </a:solidFill>
            <a:ln w="9525">
              <a:noFill/>
              <a:round/>
              <a:headEnd/>
              <a:tailEnd/>
            </a:ln>
          </p:spPr>
          <p:txBody>
            <a:bodyPr/>
            <a:lstStyle/>
            <a:p>
              <a:endParaRPr lang="en-US"/>
            </a:p>
          </p:txBody>
        </p:sp>
        <p:sp>
          <p:nvSpPr>
            <p:cNvPr id="60471" name="Freeform 61"/>
            <p:cNvSpPr>
              <a:spLocks noChangeAspect="1" noEditPoints="1"/>
            </p:cNvSpPr>
            <p:nvPr/>
          </p:nvSpPr>
          <p:spPr bwMode="auto">
            <a:xfrm>
              <a:off x="1049" y="2137"/>
              <a:ext cx="204" cy="357"/>
            </a:xfrm>
            <a:custGeom>
              <a:avLst/>
              <a:gdLst>
                <a:gd name="T0" fmla="*/ 3 w 129"/>
                <a:gd name="T1" fmla="*/ 3 h 225"/>
                <a:gd name="T2" fmla="*/ 0 w 129"/>
                <a:gd name="T3" fmla="*/ 8 h 225"/>
                <a:gd name="T4" fmla="*/ 0 w 129"/>
                <a:gd name="T5" fmla="*/ 478 h 225"/>
                <a:gd name="T6" fmla="*/ 9 w 129"/>
                <a:gd name="T7" fmla="*/ 501 h 225"/>
                <a:gd name="T8" fmla="*/ 117 w 129"/>
                <a:gd name="T9" fmla="*/ 524 h 225"/>
                <a:gd name="T10" fmla="*/ 302 w 129"/>
                <a:gd name="T11" fmla="*/ 566 h 225"/>
                <a:gd name="T12" fmla="*/ 315 w 129"/>
                <a:gd name="T13" fmla="*/ 563 h 225"/>
                <a:gd name="T14" fmla="*/ 319 w 129"/>
                <a:gd name="T15" fmla="*/ 551 h 225"/>
                <a:gd name="T16" fmla="*/ 319 w 129"/>
                <a:gd name="T17" fmla="*/ 70 h 225"/>
                <a:gd name="T18" fmla="*/ 310 w 129"/>
                <a:gd name="T19" fmla="*/ 56 h 225"/>
                <a:gd name="T20" fmla="*/ 310 w 129"/>
                <a:gd name="T21" fmla="*/ 56 h 225"/>
                <a:gd name="T22" fmla="*/ 13 w 129"/>
                <a:gd name="T23" fmla="*/ 0 h 225"/>
                <a:gd name="T24" fmla="*/ 3 w 129"/>
                <a:gd name="T25" fmla="*/ 3 h 225"/>
                <a:gd name="T26" fmla="*/ 302 w 129"/>
                <a:gd name="T27" fmla="*/ 563 h 225"/>
                <a:gd name="T28" fmla="*/ 117 w 129"/>
                <a:gd name="T29" fmla="*/ 520 h 225"/>
                <a:gd name="T30" fmla="*/ 13 w 129"/>
                <a:gd name="T31" fmla="*/ 498 h 225"/>
                <a:gd name="T32" fmla="*/ 3 w 129"/>
                <a:gd name="T33" fmla="*/ 478 h 225"/>
                <a:gd name="T34" fmla="*/ 3 w 129"/>
                <a:gd name="T35" fmla="*/ 8 h 225"/>
                <a:gd name="T36" fmla="*/ 5 w 129"/>
                <a:gd name="T37" fmla="*/ 5 h 225"/>
                <a:gd name="T38" fmla="*/ 9 w 129"/>
                <a:gd name="T39" fmla="*/ 3 h 225"/>
                <a:gd name="T40" fmla="*/ 310 w 129"/>
                <a:gd name="T41" fmla="*/ 57 h 225"/>
                <a:gd name="T42" fmla="*/ 318 w 129"/>
                <a:gd name="T43" fmla="*/ 70 h 225"/>
                <a:gd name="T44" fmla="*/ 318 w 129"/>
                <a:gd name="T45" fmla="*/ 551 h 225"/>
                <a:gd name="T46" fmla="*/ 315 w 129"/>
                <a:gd name="T47" fmla="*/ 562 h 225"/>
                <a:gd name="T48" fmla="*/ 302 w 129"/>
                <a:gd name="T49" fmla="*/ 563 h 2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9"/>
                <a:gd name="T76" fmla="*/ 0 h 225"/>
                <a:gd name="T77" fmla="*/ 129 w 129"/>
                <a:gd name="T78" fmla="*/ 225 h 2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9" h="225">
                  <a:moveTo>
                    <a:pt x="1" y="1"/>
                  </a:moveTo>
                  <a:cubicBezTo>
                    <a:pt x="0" y="2"/>
                    <a:pt x="0" y="3"/>
                    <a:pt x="0" y="3"/>
                  </a:cubicBezTo>
                  <a:cubicBezTo>
                    <a:pt x="0" y="3"/>
                    <a:pt x="0" y="190"/>
                    <a:pt x="0" y="190"/>
                  </a:cubicBezTo>
                  <a:cubicBezTo>
                    <a:pt x="0" y="197"/>
                    <a:pt x="1" y="198"/>
                    <a:pt x="4" y="199"/>
                  </a:cubicBezTo>
                  <a:cubicBezTo>
                    <a:pt x="5" y="199"/>
                    <a:pt x="21" y="203"/>
                    <a:pt x="47" y="208"/>
                  </a:cubicBezTo>
                  <a:cubicBezTo>
                    <a:pt x="121" y="225"/>
                    <a:pt x="121" y="225"/>
                    <a:pt x="121" y="225"/>
                  </a:cubicBezTo>
                  <a:cubicBezTo>
                    <a:pt x="122" y="225"/>
                    <a:pt x="125" y="225"/>
                    <a:pt x="126" y="224"/>
                  </a:cubicBezTo>
                  <a:cubicBezTo>
                    <a:pt x="129" y="223"/>
                    <a:pt x="128" y="219"/>
                    <a:pt x="128" y="219"/>
                  </a:cubicBezTo>
                  <a:cubicBezTo>
                    <a:pt x="128" y="219"/>
                    <a:pt x="128" y="28"/>
                    <a:pt x="128" y="28"/>
                  </a:cubicBezTo>
                  <a:cubicBezTo>
                    <a:pt x="128" y="25"/>
                    <a:pt x="128" y="22"/>
                    <a:pt x="124" y="22"/>
                  </a:cubicBezTo>
                  <a:cubicBezTo>
                    <a:pt x="124" y="22"/>
                    <a:pt x="124" y="22"/>
                    <a:pt x="124" y="22"/>
                  </a:cubicBezTo>
                  <a:cubicBezTo>
                    <a:pt x="5" y="0"/>
                    <a:pt x="5" y="0"/>
                    <a:pt x="5" y="0"/>
                  </a:cubicBezTo>
                  <a:cubicBezTo>
                    <a:pt x="3" y="0"/>
                    <a:pt x="2" y="0"/>
                    <a:pt x="1" y="1"/>
                  </a:cubicBezTo>
                  <a:close/>
                  <a:moveTo>
                    <a:pt x="121" y="224"/>
                  </a:moveTo>
                  <a:cubicBezTo>
                    <a:pt x="121" y="224"/>
                    <a:pt x="47" y="207"/>
                    <a:pt x="47" y="207"/>
                  </a:cubicBezTo>
                  <a:cubicBezTo>
                    <a:pt x="25" y="202"/>
                    <a:pt x="5" y="198"/>
                    <a:pt x="5" y="198"/>
                  </a:cubicBezTo>
                  <a:cubicBezTo>
                    <a:pt x="1" y="197"/>
                    <a:pt x="1" y="197"/>
                    <a:pt x="1" y="190"/>
                  </a:cubicBezTo>
                  <a:cubicBezTo>
                    <a:pt x="1" y="3"/>
                    <a:pt x="1" y="3"/>
                    <a:pt x="1" y="3"/>
                  </a:cubicBezTo>
                  <a:cubicBezTo>
                    <a:pt x="1" y="3"/>
                    <a:pt x="1" y="2"/>
                    <a:pt x="2" y="2"/>
                  </a:cubicBezTo>
                  <a:cubicBezTo>
                    <a:pt x="2" y="1"/>
                    <a:pt x="3" y="1"/>
                    <a:pt x="4" y="1"/>
                  </a:cubicBezTo>
                  <a:cubicBezTo>
                    <a:pt x="124" y="23"/>
                    <a:pt x="124" y="23"/>
                    <a:pt x="124" y="23"/>
                  </a:cubicBezTo>
                  <a:cubicBezTo>
                    <a:pt x="126" y="23"/>
                    <a:pt x="127" y="25"/>
                    <a:pt x="127" y="28"/>
                  </a:cubicBezTo>
                  <a:cubicBezTo>
                    <a:pt x="127" y="219"/>
                    <a:pt x="127" y="219"/>
                    <a:pt x="127" y="219"/>
                  </a:cubicBezTo>
                  <a:cubicBezTo>
                    <a:pt x="127" y="219"/>
                    <a:pt x="127" y="222"/>
                    <a:pt x="126" y="223"/>
                  </a:cubicBezTo>
                  <a:cubicBezTo>
                    <a:pt x="125" y="224"/>
                    <a:pt x="122" y="224"/>
                    <a:pt x="121" y="224"/>
                  </a:cubicBezTo>
                  <a:close/>
                </a:path>
              </a:pathLst>
            </a:custGeom>
            <a:solidFill>
              <a:srgbClr val="26446C"/>
            </a:solidFill>
            <a:ln w="9525">
              <a:noFill/>
              <a:round/>
              <a:headEnd/>
              <a:tailEnd/>
            </a:ln>
          </p:spPr>
          <p:txBody>
            <a:bodyPr/>
            <a:lstStyle/>
            <a:p>
              <a:endParaRPr lang="en-US"/>
            </a:p>
          </p:txBody>
        </p:sp>
        <p:sp>
          <p:nvSpPr>
            <p:cNvPr id="60472" name="Freeform 62"/>
            <p:cNvSpPr>
              <a:spLocks noChangeAspect="1"/>
            </p:cNvSpPr>
            <p:nvPr/>
          </p:nvSpPr>
          <p:spPr bwMode="auto">
            <a:xfrm>
              <a:off x="1069" y="2152"/>
              <a:ext cx="7" cy="72"/>
            </a:xfrm>
            <a:custGeom>
              <a:avLst/>
              <a:gdLst>
                <a:gd name="T0" fmla="*/ 7 w 7"/>
                <a:gd name="T1" fmla="*/ 72 h 72"/>
                <a:gd name="T2" fmla="*/ 0 w 7"/>
                <a:gd name="T3" fmla="*/ 72 h 72"/>
                <a:gd name="T4" fmla="*/ 0 w 7"/>
                <a:gd name="T5" fmla="*/ 0 h 72"/>
                <a:gd name="T6" fmla="*/ 7 w 7"/>
                <a:gd name="T7" fmla="*/ 2 h 72"/>
                <a:gd name="T8" fmla="*/ 7 w 7"/>
                <a:gd name="T9" fmla="*/ 72 h 72"/>
                <a:gd name="T10" fmla="*/ 0 60000 65536"/>
                <a:gd name="T11" fmla="*/ 0 60000 65536"/>
                <a:gd name="T12" fmla="*/ 0 60000 65536"/>
                <a:gd name="T13" fmla="*/ 0 60000 65536"/>
                <a:gd name="T14" fmla="*/ 0 60000 65536"/>
                <a:gd name="T15" fmla="*/ 0 w 7"/>
                <a:gd name="T16" fmla="*/ 0 h 72"/>
                <a:gd name="T17" fmla="*/ 7 w 7"/>
                <a:gd name="T18" fmla="*/ 72 h 72"/>
              </a:gdLst>
              <a:ahLst/>
              <a:cxnLst>
                <a:cxn ang="T10">
                  <a:pos x="T0" y="T1"/>
                </a:cxn>
                <a:cxn ang="T11">
                  <a:pos x="T2" y="T3"/>
                </a:cxn>
                <a:cxn ang="T12">
                  <a:pos x="T4" y="T5"/>
                </a:cxn>
                <a:cxn ang="T13">
                  <a:pos x="T6" y="T7"/>
                </a:cxn>
                <a:cxn ang="T14">
                  <a:pos x="T8" y="T9"/>
                </a:cxn>
              </a:cxnLst>
              <a:rect l="T15" t="T16" r="T17" b="T18"/>
              <a:pathLst>
                <a:path w="7" h="72">
                  <a:moveTo>
                    <a:pt x="7" y="72"/>
                  </a:moveTo>
                  <a:lnTo>
                    <a:pt x="0" y="72"/>
                  </a:lnTo>
                  <a:lnTo>
                    <a:pt x="0" y="0"/>
                  </a:lnTo>
                  <a:lnTo>
                    <a:pt x="7" y="2"/>
                  </a:lnTo>
                  <a:lnTo>
                    <a:pt x="7" y="72"/>
                  </a:lnTo>
                  <a:close/>
                </a:path>
              </a:pathLst>
            </a:custGeom>
            <a:solidFill>
              <a:srgbClr val="26446C"/>
            </a:solidFill>
            <a:ln w="9525">
              <a:noFill/>
              <a:round/>
              <a:headEnd/>
              <a:tailEnd/>
            </a:ln>
          </p:spPr>
          <p:txBody>
            <a:bodyPr/>
            <a:lstStyle/>
            <a:p>
              <a:endParaRPr lang="en-US"/>
            </a:p>
          </p:txBody>
        </p:sp>
        <p:sp>
          <p:nvSpPr>
            <p:cNvPr id="60473" name="Freeform 63"/>
            <p:cNvSpPr>
              <a:spLocks noChangeAspect="1"/>
            </p:cNvSpPr>
            <p:nvPr/>
          </p:nvSpPr>
          <p:spPr bwMode="auto">
            <a:xfrm>
              <a:off x="1074" y="2154"/>
              <a:ext cx="6" cy="71"/>
            </a:xfrm>
            <a:custGeom>
              <a:avLst/>
              <a:gdLst>
                <a:gd name="T0" fmla="*/ 6 w 6"/>
                <a:gd name="T1" fmla="*/ 71 h 71"/>
                <a:gd name="T2" fmla="*/ 0 w 6"/>
                <a:gd name="T3" fmla="*/ 70 h 71"/>
                <a:gd name="T4" fmla="*/ 0 w 6"/>
                <a:gd name="T5" fmla="*/ 0 h 71"/>
                <a:gd name="T6" fmla="*/ 6 w 6"/>
                <a:gd name="T7" fmla="*/ 2 h 71"/>
                <a:gd name="T8" fmla="*/ 6 w 6"/>
                <a:gd name="T9" fmla="*/ 71 h 71"/>
                <a:gd name="T10" fmla="*/ 0 60000 65536"/>
                <a:gd name="T11" fmla="*/ 0 60000 65536"/>
                <a:gd name="T12" fmla="*/ 0 60000 65536"/>
                <a:gd name="T13" fmla="*/ 0 60000 65536"/>
                <a:gd name="T14" fmla="*/ 0 60000 65536"/>
                <a:gd name="T15" fmla="*/ 0 w 6"/>
                <a:gd name="T16" fmla="*/ 0 h 71"/>
                <a:gd name="T17" fmla="*/ 6 w 6"/>
                <a:gd name="T18" fmla="*/ 71 h 71"/>
              </a:gdLst>
              <a:ahLst/>
              <a:cxnLst>
                <a:cxn ang="T10">
                  <a:pos x="T0" y="T1"/>
                </a:cxn>
                <a:cxn ang="T11">
                  <a:pos x="T2" y="T3"/>
                </a:cxn>
                <a:cxn ang="T12">
                  <a:pos x="T4" y="T5"/>
                </a:cxn>
                <a:cxn ang="T13">
                  <a:pos x="T6" y="T7"/>
                </a:cxn>
                <a:cxn ang="T14">
                  <a:pos x="T8" y="T9"/>
                </a:cxn>
              </a:cxnLst>
              <a:rect l="T15" t="T16" r="T17" b="T18"/>
              <a:pathLst>
                <a:path w="6" h="71">
                  <a:moveTo>
                    <a:pt x="6" y="71"/>
                  </a:moveTo>
                  <a:lnTo>
                    <a:pt x="0" y="70"/>
                  </a:lnTo>
                  <a:lnTo>
                    <a:pt x="0" y="0"/>
                  </a:lnTo>
                  <a:lnTo>
                    <a:pt x="6" y="2"/>
                  </a:lnTo>
                  <a:lnTo>
                    <a:pt x="6" y="71"/>
                  </a:lnTo>
                  <a:close/>
                </a:path>
              </a:pathLst>
            </a:custGeom>
            <a:solidFill>
              <a:srgbClr val="84A2B9"/>
            </a:solidFill>
            <a:ln w="9525">
              <a:noFill/>
              <a:round/>
              <a:headEnd/>
              <a:tailEnd/>
            </a:ln>
          </p:spPr>
          <p:txBody>
            <a:bodyPr/>
            <a:lstStyle/>
            <a:p>
              <a:endParaRPr lang="en-US"/>
            </a:p>
          </p:txBody>
        </p:sp>
        <p:sp>
          <p:nvSpPr>
            <p:cNvPr id="60474" name="Freeform 64"/>
            <p:cNvSpPr>
              <a:spLocks noChangeAspect="1"/>
            </p:cNvSpPr>
            <p:nvPr/>
          </p:nvSpPr>
          <p:spPr bwMode="auto">
            <a:xfrm>
              <a:off x="1107" y="2160"/>
              <a:ext cx="5" cy="72"/>
            </a:xfrm>
            <a:custGeom>
              <a:avLst/>
              <a:gdLst>
                <a:gd name="T0" fmla="*/ 5 w 5"/>
                <a:gd name="T1" fmla="*/ 72 h 72"/>
                <a:gd name="T2" fmla="*/ 0 w 5"/>
                <a:gd name="T3" fmla="*/ 70 h 72"/>
                <a:gd name="T4" fmla="*/ 0 w 5"/>
                <a:gd name="T5" fmla="*/ 0 h 72"/>
                <a:gd name="T6" fmla="*/ 5 w 5"/>
                <a:gd name="T7" fmla="*/ 0 h 72"/>
                <a:gd name="T8" fmla="*/ 5 w 5"/>
                <a:gd name="T9" fmla="*/ 72 h 72"/>
                <a:gd name="T10" fmla="*/ 0 60000 65536"/>
                <a:gd name="T11" fmla="*/ 0 60000 65536"/>
                <a:gd name="T12" fmla="*/ 0 60000 65536"/>
                <a:gd name="T13" fmla="*/ 0 60000 65536"/>
                <a:gd name="T14" fmla="*/ 0 60000 65536"/>
                <a:gd name="T15" fmla="*/ 0 w 5"/>
                <a:gd name="T16" fmla="*/ 0 h 72"/>
                <a:gd name="T17" fmla="*/ 5 w 5"/>
                <a:gd name="T18" fmla="*/ 72 h 72"/>
              </a:gdLst>
              <a:ahLst/>
              <a:cxnLst>
                <a:cxn ang="T10">
                  <a:pos x="T0" y="T1"/>
                </a:cxn>
                <a:cxn ang="T11">
                  <a:pos x="T2" y="T3"/>
                </a:cxn>
                <a:cxn ang="T12">
                  <a:pos x="T4" y="T5"/>
                </a:cxn>
                <a:cxn ang="T13">
                  <a:pos x="T6" y="T7"/>
                </a:cxn>
                <a:cxn ang="T14">
                  <a:pos x="T8" y="T9"/>
                </a:cxn>
              </a:cxnLst>
              <a:rect l="T15" t="T16" r="T17" b="T18"/>
              <a:pathLst>
                <a:path w="5" h="72">
                  <a:moveTo>
                    <a:pt x="5" y="72"/>
                  </a:moveTo>
                  <a:lnTo>
                    <a:pt x="0" y="70"/>
                  </a:lnTo>
                  <a:lnTo>
                    <a:pt x="0" y="0"/>
                  </a:lnTo>
                  <a:lnTo>
                    <a:pt x="5" y="0"/>
                  </a:lnTo>
                  <a:lnTo>
                    <a:pt x="5" y="72"/>
                  </a:lnTo>
                  <a:close/>
                </a:path>
              </a:pathLst>
            </a:custGeom>
            <a:solidFill>
              <a:srgbClr val="26446C"/>
            </a:solidFill>
            <a:ln w="9525">
              <a:noFill/>
              <a:round/>
              <a:headEnd/>
              <a:tailEnd/>
            </a:ln>
          </p:spPr>
          <p:txBody>
            <a:bodyPr/>
            <a:lstStyle/>
            <a:p>
              <a:endParaRPr lang="en-US"/>
            </a:p>
          </p:txBody>
        </p:sp>
        <p:sp>
          <p:nvSpPr>
            <p:cNvPr id="60475" name="Freeform 65"/>
            <p:cNvSpPr>
              <a:spLocks noChangeAspect="1"/>
            </p:cNvSpPr>
            <p:nvPr/>
          </p:nvSpPr>
          <p:spPr bwMode="auto">
            <a:xfrm>
              <a:off x="1112" y="2160"/>
              <a:ext cx="5" cy="72"/>
            </a:xfrm>
            <a:custGeom>
              <a:avLst/>
              <a:gdLst>
                <a:gd name="T0" fmla="*/ 5 w 5"/>
                <a:gd name="T1" fmla="*/ 72 h 72"/>
                <a:gd name="T2" fmla="*/ 0 w 5"/>
                <a:gd name="T3" fmla="*/ 70 h 72"/>
                <a:gd name="T4" fmla="*/ 0 w 5"/>
                <a:gd name="T5" fmla="*/ 0 h 72"/>
                <a:gd name="T6" fmla="*/ 5 w 5"/>
                <a:gd name="T7" fmla="*/ 2 h 72"/>
                <a:gd name="T8" fmla="*/ 5 w 5"/>
                <a:gd name="T9" fmla="*/ 72 h 72"/>
                <a:gd name="T10" fmla="*/ 0 60000 65536"/>
                <a:gd name="T11" fmla="*/ 0 60000 65536"/>
                <a:gd name="T12" fmla="*/ 0 60000 65536"/>
                <a:gd name="T13" fmla="*/ 0 60000 65536"/>
                <a:gd name="T14" fmla="*/ 0 60000 65536"/>
                <a:gd name="T15" fmla="*/ 0 w 5"/>
                <a:gd name="T16" fmla="*/ 0 h 72"/>
                <a:gd name="T17" fmla="*/ 5 w 5"/>
                <a:gd name="T18" fmla="*/ 72 h 72"/>
              </a:gdLst>
              <a:ahLst/>
              <a:cxnLst>
                <a:cxn ang="T10">
                  <a:pos x="T0" y="T1"/>
                </a:cxn>
                <a:cxn ang="T11">
                  <a:pos x="T2" y="T3"/>
                </a:cxn>
                <a:cxn ang="T12">
                  <a:pos x="T4" y="T5"/>
                </a:cxn>
                <a:cxn ang="T13">
                  <a:pos x="T6" y="T7"/>
                </a:cxn>
                <a:cxn ang="T14">
                  <a:pos x="T8" y="T9"/>
                </a:cxn>
              </a:cxnLst>
              <a:rect l="T15" t="T16" r="T17" b="T18"/>
              <a:pathLst>
                <a:path w="5" h="72">
                  <a:moveTo>
                    <a:pt x="5" y="72"/>
                  </a:moveTo>
                  <a:lnTo>
                    <a:pt x="0" y="70"/>
                  </a:lnTo>
                  <a:lnTo>
                    <a:pt x="0" y="0"/>
                  </a:lnTo>
                  <a:lnTo>
                    <a:pt x="5" y="2"/>
                  </a:lnTo>
                  <a:lnTo>
                    <a:pt x="5" y="72"/>
                  </a:lnTo>
                  <a:close/>
                </a:path>
              </a:pathLst>
            </a:custGeom>
            <a:solidFill>
              <a:srgbClr val="84A2B9"/>
            </a:solidFill>
            <a:ln w="9525">
              <a:noFill/>
              <a:round/>
              <a:headEnd/>
              <a:tailEnd/>
            </a:ln>
          </p:spPr>
          <p:txBody>
            <a:bodyPr/>
            <a:lstStyle/>
            <a:p>
              <a:endParaRPr lang="en-US"/>
            </a:p>
          </p:txBody>
        </p:sp>
        <p:sp>
          <p:nvSpPr>
            <p:cNvPr id="60476" name="Freeform 66"/>
            <p:cNvSpPr>
              <a:spLocks noChangeAspect="1"/>
            </p:cNvSpPr>
            <p:nvPr/>
          </p:nvSpPr>
          <p:spPr bwMode="auto">
            <a:xfrm>
              <a:off x="1142" y="2167"/>
              <a:ext cx="7" cy="71"/>
            </a:xfrm>
            <a:custGeom>
              <a:avLst/>
              <a:gdLst>
                <a:gd name="T0" fmla="*/ 7 w 7"/>
                <a:gd name="T1" fmla="*/ 71 h 71"/>
                <a:gd name="T2" fmla="*/ 0 w 7"/>
                <a:gd name="T3" fmla="*/ 70 h 71"/>
                <a:gd name="T4" fmla="*/ 0 w 7"/>
                <a:gd name="T5" fmla="*/ 0 h 71"/>
                <a:gd name="T6" fmla="*/ 7 w 7"/>
                <a:gd name="T7" fmla="*/ 0 h 71"/>
                <a:gd name="T8" fmla="*/ 7 w 7"/>
                <a:gd name="T9" fmla="*/ 71 h 71"/>
                <a:gd name="T10" fmla="*/ 0 60000 65536"/>
                <a:gd name="T11" fmla="*/ 0 60000 65536"/>
                <a:gd name="T12" fmla="*/ 0 60000 65536"/>
                <a:gd name="T13" fmla="*/ 0 60000 65536"/>
                <a:gd name="T14" fmla="*/ 0 60000 65536"/>
                <a:gd name="T15" fmla="*/ 0 w 7"/>
                <a:gd name="T16" fmla="*/ 0 h 71"/>
                <a:gd name="T17" fmla="*/ 7 w 7"/>
                <a:gd name="T18" fmla="*/ 71 h 71"/>
              </a:gdLst>
              <a:ahLst/>
              <a:cxnLst>
                <a:cxn ang="T10">
                  <a:pos x="T0" y="T1"/>
                </a:cxn>
                <a:cxn ang="T11">
                  <a:pos x="T2" y="T3"/>
                </a:cxn>
                <a:cxn ang="T12">
                  <a:pos x="T4" y="T5"/>
                </a:cxn>
                <a:cxn ang="T13">
                  <a:pos x="T6" y="T7"/>
                </a:cxn>
                <a:cxn ang="T14">
                  <a:pos x="T8" y="T9"/>
                </a:cxn>
              </a:cxnLst>
              <a:rect l="T15" t="T16" r="T17" b="T18"/>
              <a:pathLst>
                <a:path w="7" h="71">
                  <a:moveTo>
                    <a:pt x="7" y="71"/>
                  </a:moveTo>
                  <a:lnTo>
                    <a:pt x="0" y="70"/>
                  </a:lnTo>
                  <a:lnTo>
                    <a:pt x="0" y="0"/>
                  </a:lnTo>
                  <a:lnTo>
                    <a:pt x="7" y="0"/>
                  </a:lnTo>
                  <a:lnTo>
                    <a:pt x="7" y="71"/>
                  </a:lnTo>
                  <a:close/>
                </a:path>
              </a:pathLst>
            </a:custGeom>
            <a:solidFill>
              <a:srgbClr val="26446C"/>
            </a:solidFill>
            <a:ln w="9525">
              <a:noFill/>
              <a:round/>
              <a:headEnd/>
              <a:tailEnd/>
            </a:ln>
          </p:spPr>
          <p:txBody>
            <a:bodyPr/>
            <a:lstStyle/>
            <a:p>
              <a:endParaRPr lang="en-US"/>
            </a:p>
          </p:txBody>
        </p:sp>
        <p:sp>
          <p:nvSpPr>
            <p:cNvPr id="60477" name="Freeform 67"/>
            <p:cNvSpPr>
              <a:spLocks noChangeAspect="1"/>
            </p:cNvSpPr>
            <p:nvPr/>
          </p:nvSpPr>
          <p:spPr bwMode="auto">
            <a:xfrm>
              <a:off x="1147" y="2167"/>
              <a:ext cx="5" cy="71"/>
            </a:xfrm>
            <a:custGeom>
              <a:avLst/>
              <a:gdLst>
                <a:gd name="T0" fmla="*/ 5 w 5"/>
                <a:gd name="T1" fmla="*/ 71 h 71"/>
                <a:gd name="T2" fmla="*/ 0 w 5"/>
                <a:gd name="T3" fmla="*/ 71 h 71"/>
                <a:gd name="T4" fmla="*/ 0 w 5"/>
                <a:gd name="T5" fmla="*/ 0 h 71"/>
                <a:gd name="T6" fmla="*/ 5 w 5"/>
                <a:gd name="T7" fmla="*/ 1 h 71"/>
                <a:gd name="T8" fmla="*/ 5 w 5"/>
                <a:gd name="T9" fmla="*/ 71 h 71"/>
                <a:gd name="T10" fmla="*/ 0 60000 65536"/>
                <a:gd name="T11" fmla="*/ 0 60000 65536"/>
                <a:gd name="T12" fmla="*/ 0 60000 65536"/>
                <a:gd name="T13" fmla="*/ 0 60000 65536"/>
                <a:gd name="T14" fmla="*/ 0 60000 65536"/>
                <a:gd name="T15" fmla="*/ 0 w 5"/>
                <a:gd name="T16" fmla="*/ 0 h 71"/>
                <a:gd name="T17" fmla="*/ 5 w 5"/>
                <a:gd name="T18" fmla="*/ 71 h 71"/>
              </a:gdLst>
              <a:ahLst/>
              <a:cxnLst>
                <a:cxn ang="T10">
                  <a:pos x="T0" y="T1"/>
                </a:cxn>
                <a:cxn ang="T11">
                  <a:pos x="T2" y="T3"/>
                </a:cxn>
                <a:cxn ang="T12">
                  <a:pos x="T4" y="T5"/>
                </a:cxn>
                <a:cxn ang="T13">
                  <a:pos x="T6" y="T7"/>
                </a:cxn>
                <a:cxn ang="T14">
                  <a:pos x="T8" y="T9"/>
                </a:cxn>
              </a:cxnLst>
              <a:rect l="T15" t="T16" r="T17" b="T18"/>
              <a:pathLst>
                <a:path w="5" h="71">
                  <a:moveTo>
                    <a:pt x="5" y="71"/>
                  </a:moveTo>
                  <a:lnTo>
                    <a:pt x="0" y="71"/>
                  </a:lnTo>
                  <a:lnTo>
                    <a:pt x="0" y="0"/>
                  </a:lnTo>
                  <a:lnTo>
                    <a:pt x="5" y="1"/>
                  </a:lnTo>
                  <a:lnTo>
                    <a:pt x="5" y="71"/>
                  </a:lnTo>
                  <a:close/>
                </a:path>
              </a:pathLst>
            </a:custGeom>
            <a:solidFill>
              <a:srgbClr val="84A2B9"/>
            </a:solidFill>
            <a:ln w="9525">
              <a:noFill/>
              <a:round/>
              <a:headEnd/>
              <a:tailEnd/>
            </a:ln>
          </p:spPr>
          <p:txBody>
            <a:bodyPr/>
            <a:lstStyle/>
            <a:p>
              <a:endParaRPr lang="en-US"/>
            </a:p>
          </p:txBody>
        </p:sp>
        <p:sp>
          <p:nvSpPr>
            <p:cNvPr id="60478" name="Freeform 68"/>
            <p:cNvSpPr>
              <a:spLocks noChangeAspect="1"/>
            </p:cNvSpPr>
            <p:nvPr/>
          </p:nvSpPr>
          <p:spPr bwMode="auto">
            <a:xfrm>
              <a:off x="1179" y="2173"/>
              <a:ext cx="4" cy="72"/>
            </a:xfrm>
            <a:custGeom>
              <a:avLst/>
              <a:gdLst>
                <a:gd name="T0" fmla="*/ 4 w 4"/>
                <a:gd name="T1" fmla="*/ 72 h 72"/>
                <a:gd name="T2" fmla="*/ 0 w 4"/>
                <a:gd name="T3" fmla="*/ 70 h 72"/>
                <a:gd name="T4" fmla="*/ 0 w 4"/>
                <a:gd name="T5" fmla="*/ 0 h 72"/>
                <a:gd name="T6" fmla="*/ 4 w 4"/>
                <a:gd name="T7" fmla="*/ 0 h 72"/>
                <a:gd name="T8" fmla="*/ 4 w 4"/>
                <a:gd name="T9" fmla="*/ 72 h 72"/>
                <a:gd name="T10" fmla="*/ 0 60000 65536"/>
                <a:gd name="T11" fmla="*/ 0 60000 65536"/>
                <a:gd name="T12" fmla="*/ 0 60000 65536"/>
                <a:gd name="T13" fmla="*/ 0 60000 65536"/>
                <a:gd name="T14" fmla="*/ 0 60000 65536"/>
                <a:gd name="T15" fmla="*/ 0 w 4"/>
                <a:gd name="T16" fmla="*/ 0 h 72"/>
                <a:gd name="T17" fmla="*/ 4 w 4"/>
                <a:gd name="T18" fmla="*/ 72 h 72"/>
              </a:gdLst>
              <a:ahLst/>
              <a:cxnLst>
                <a:cxn ang="T10">
                  <a:pos x="T0" y="T1"/>
                </a:cxn>
                <a:cxn ang="T11">
                  <a:pos x="T2" y="T3"/>
                </a:cxn>
                <a:cxn ang="T12">
                  <a:pos x="T4" y="T5"/>
                </a:cxn>
                <a:cxn ang="T13">
                  <a:pos x="T6" y="T7"/>
                </a:cxn>
                <a:cxn ang="T14">
                  <a:pos x="T8" y="T9"/>
                </a:cxn>
              </a:cxnLst>
              <a:rect l="T15" t="T16" r="T17" b="T18"/>
              <a:pathLst>
                <a:path w="4" h="72">
                  <a:moveTo>
                    <a:pt x="4" y="72"/>
                  </a:moveTo>
                  <a:lnTo>
                    <a:pt x="0" y="70"/>
                  </a:lnTo>
                  <a:lnTo>
                    <a:pt x="0" y="0"/>
                  </a:lnTo>
                  <a:lnTo>
                    <a:pt x="4" y="0"/>
                  </a:lnTo>
                  <a:lnTo>
                    <a:pt x="4" y="72"/>
                  </a:lnTo>
                  <a:close/>
                </a:path>
              </a:pathLst>
            </a:custGeom>
            <a:solidFill>
              <a:srgbClr val="26446C"/>
            </a:solidFill>
            <a:ln w="9525">
              <a:noFill/>
              <a:round/>
              <a:headEnd/>
              <a:tailEnd/>
            </a:ln>
          </p:spPr>
          <p:txBody>
            <a:bodyPr/>
            <a:lstStyle/>
            <a:p>
              <a:endParaRPr lang="en-US"/>
            </a:p>
          </p:txBody>
        </p:sp>
        <p:sp>
          <p:nvSpPr>
            <p:cNvPr id="60479" name="Freeform 69"/>
            <p:cNvSpPr>
              <a:spLocks noChangeAspect="1"/>
            </p:cNvSpPr>
            <p:nvPr/>
          </p:nvSpPr>
          <p:spPr bwMode="auto">
            <a:xfrm>
              <a:off x="1182" y="2173"/>
              <a:ext cx="6" cy="72"/>
            </a:xfrm>
            <a:custGeom>
              <a:avLst/>
              <a:gdLst>
                <a:gd name="T0" fmla="*/ 6 w 6"/>
                <a:gd name="T1" fmla="*/ 72 h 72"/>
                <a:gd name="T2" fmla="*/ 0 w 6"/>
                <a:gd name="T3" fmla="*/ 72 h 72"/>
                <a:gd name="T4" fmla="*/ 0 w 6"/>
                <a:gd name="T5" fmla="*/ 0 h 72"/>
                <a:gd name="T6" fmla="*/ 6 w 6"/>
                <a:gd name="T7" fmla="*/ 2 h 72"/>
                <a:gd name="T8" fmla="*/ 6 w 6"/>
                <a:gd name="T9" fmla="*/ 72 h 72"/>
                <a:gd name="T10" fmla="*/ 0 60000 65536"/>
                <a:gd name="T11" fmla="*/ 0 60000 65536"/>
                <a:gd name="T12" fmla="*/ 0 60000 65536"/>
                <a:gd name="T13" fmla="*/ 0 60000 65536"/>
                <a:gd name="T14" fmla="*/ 0 60000 65536"/>
                <a:gd name="T15" fmla="*/ 0 w 6"/>
                <a:gd name="T16" fmla="*/ 0 h 72"/>
                <a:gd name="T17" fmla="*/ 6 w 6"/>
                <a:gd name="T18" fmla="*/ 72 h 72"/>
              </a:gdLst>
              <a:ahLst/>
              <a:cxnLst>
                <a:cxn ang="T10">
                  <a:pos x="T0" y="T1"/>
                </a:cxn>
                <a:cxn ang="T11">
                  <a:pos x="T2" y="T3"/>
                </a:cxn>
                <a:cxn ang="T12">
                  <a:pos x="T4" y="T5"/>
                </a:cxn>
                <a:cxn ang="T13">
                  <a:pos x="T6" y="T7"/>
                </a:cxn>
                <a:cxn ang="T14">
                  <a:pos x="T8" y="T9"/>
                </a:cxn>
              </a:cxnLst>
              <a:rect l="T15" t="T16" r="T17" b="T18"/>
              <a:pathLst>
                <a:path w="6" h="72">
                  <a:moveTo>
                    <a:pt x="6" y="72"/>
                  </a:moveTo>
                  <a:lnTo>
                    <a:pt x="0" y="72"/>
                  </a:lnTo>
                  <a:lnTo>
                    <a:pt x="0" y="0"/>
                  </a:lnTo>
                  <a:lnTo>
                    <a:pt x="6" y="2"/>
                  </a:lnTo>
                  <a:lnTo>
                    <a:pt x="6" y="72"/>
                  </a:lnTo>
                  <a:close/>
                </a:path>
              </a:pathLst>
            </a:custGeom>
            <a:solidFill>
              <a:srgbClr val="84A2B9"/>
            </a:solidFill>
            <a:ln w="9525">
              <a:noFill/>
              <a:round/>
              <a:headEnd/>
              <a:tailEnd/>
            </a:ln>
          </p:spPr>
          <p:txBody>
            <a:bodyPr/>
            <a:lstStyle/>
            <a:p>
              <a:endParaRPr lang="en-US"/>
            </a:p>
          </p:txBody>
        </p:sp>
        <p:sp>
          <p:nvSpPr>
            <p:cNvPr id="60480" name="Freeform 70"/>
            <p:cNvSpPr>
              <a:spLocks noChangeAspect="1"/>
            </p:cNvSpPr>
            <p:nvPr/>
          </p:nvSpPr>
          <p:spPr bwMode="auto">
            <a:xfrm>
              <a:off x="1214" y="2179"/>
              <a:ext cx="6" cy="72"/>
            </a:xfrm>
            <a:custGeom>
              <a:avLst/>
              <a:gdLst>
                <a:gd name="T0" fmla="*/ 6 w 6"/>
                <a:gd name="T1" fmla="*/ 72 h 72"/>
                <a:gd name="T2" fmla="*/ 0 w 6"/>
                <a:gd name="T3" fmla="*/ 72 h 72"/>
                <a:gd name="T4" fmla="*/ 0 w 6"/>
                <a:gd name="T5" fmla="*/ 0 h 72"/>
                <a:gd name="T6" fmla="*/ 6 w 6"/>
                <a:gd name="T7" fmla="*/ 2 h 72"/>
                <a:gd name="T8" fmla="*/ 6 w 6"/>
                <a:gd name="T9" fmla="*/ 72 h 72"/>
                <a:gd name="T10" fmla="*/ 0 60000 65536"/>
                <a:gd name="T11" fmla="*/ 0 60000 65536"/>
                <a:gd name="T12" fmla="*/ 0 60000 65536"/>
                <a:gd name="T13" fmla="*/ 0 60000 65536"/>
                <a:gd name="T14" fmla="*/ 0 60000 65536"/>
                <a:gd name="T15" fmla="*/ 0 w 6"/>
                <a:gd name="T16" fmla="*/ 0 h 72"/>
                <a:gd name="T17" fmla="*/ 6 w 6"/>
                <a:gd name="T18" fmla="*/ 72 h 72"/>
              </a:gdLst>
              <a:ahLst/>
              <a:cxnLst>
                <a:cxn ang="T10">
                  <a:pos x="T0" y="T1"/>
                </a:cxn>
                <a:cxn ang="T11">
                  <a:pos x="T2" y="T3"/>
                </a:cxn>
                <a:cxn ang="T12">
                  <a:pos x="T4" y="T5"/>
                </a:cxn>
                <a:cxn ang="T13">
                  <a:pos x="T6" y="T7"/>
                </a:cxn>
                <a:cxn ang="T14">
                  <a:pos x="T8" y="T9"/>
                </a:cxn>
              </a:cxnLst>
              <a:rect l="T15" t="T16" r="T17" b="T18"/>
              <a:pathLst>
                <a:path w="6" h="72">
                  <a:moveTo>
                    <a:pt x="6" y="72"/>
                  </a:moveTo>
                  <a:lnTo>
                    <a:pt x="0" y="72"/>
                  </a:lnTo>
                  <a:lnTo>
                    <a:pt x="0" y="0"/>
                  </a:lnTo>
                  <a:lnTo>
                    <a:pt x="6" y="2"/>
                  </a:lnTo>
                  <a:lnTo>
                    <a:pt x="6" y="72"/>
                  </a:lnTo>
                  <a:close/>
                </a:path>
              </a:pathLst>
            </a:custGeom>
            <a:solidFill>
              <a:srgbClr val="26446C"/>
            </a:solidFill>
            <a:ln w="9525">
              <a:noFill/>
              <a:round/>
              <a:headEnd/>
              <a:tailEnd/>
            </a:ln>
          </p:spPr>
          <p:txBody>
            <a:bodyPr/>
            <a:lstStyle/>
            <a:p>
              <a:endParaRPr lang="en-US"/>
            </a:p>
          </p:txBody>
        </p:sp>
        <p:sp>
          <p:nvSpPr>
            <p:cNvPr id="60481" name="Freeform 71"/>
            <p:cNvSpPr>
              <a:spLocks noChangeAspect="1"/>
            </p:cNvSpPr>
            <p:nvPr/>
          </p:nvSpPr>
          <p:spPr bwMode="auto">
            <a:xfrm>
              <a:off x="1218" y="2181"/>
              <a:ext cx="5" cy="72"/>
            </a:xfrm>
            <a:custGeom>
              <a:avLst/>
              <a:gdLst>
                <a:gd name="T0" fmla="*/ 5 w 5"/>
                <a:gd name="T1" fmla="*/ 72 h 72"/>
                <a:gd name="T2" fmla="*/ 0 w 5"/>
                <a:gd name="T3" fmla="*/ 70 h 72"/>
                <a:gd name="T4" fmla="*/ 0 w 5"/>
                <a:gd name="T5" fmla="*/ 0 h 72"/>
                <a:gd name="T6" fmla="*/ 5 w 5"/>
                <a:gd name="T7" fmla="*/ 0 h 72"/>
                <a:gd name="T8" fmla="*/ 5 w 5"/>
                <a:gd name="T9" fmla="*/ 72 h 72"/>
                <a:gd name="T10" fmla="*/ 0 60000 65536"/>
                <a:gd name="T11" fmla="*/ 0 60000 65536"/>
                <a:gd name="T12" fmla="*/ 0 60000 65536"/>
                <a:gd name="T13" fmla="*/ 0 60000 65536"/>
                <a:gd name="T14" fmla="*/ 0 60000 65536"/>
                <a:gd name="T15" fmla="*/ 0 w 5"/>
                <a:gd name="T16" fmla="*/ 0 h 72"/>
                <a:gd name="T17" fmla="*/ 5 w 5"/>
                <a:gd name="T18" fmla="*/ 72 h 72"/>
              </a:gdLst>
              <a:ahLst/>
              <a:cxnLst>
                <a:cxn ang="T10">
                  <a:pos x="T0" y="T1"/>
                </a:cxn>
                <a:cxn ang="T11">
                  <a:pos x="T2" y="T3"/>
                </a:cxn>
                <a:cxn ang="T12">
                  <a:pos x="T4" y="T5"/>
                </a:cxn>
                <a:cxn ang="T13">
                  <a:pos x="T6" y="T7"/>
                </a:cxn>
                <a:cxn ang="T14">
                  <a:pos x="T8" y="T9"/>
                </a:cxn>
              </a:cxnLst>
              <a:rect l="T15" t="T16" r="T17" b="T18"/>
              <a:pathLst>
                <a:path w="5" h="72">
                  <a:moveTo>
                    <a:pt x="5" y="72"/>
                  </a:moveTo>
                  <a:lnTo>
                    <a:pt x="0" y="70"/>
                  </a:lnTo>
                  <a:lnTo>
                    <a:pt x="0" y="0"/>
                  </a:lnTo>
                  <a:lnTo>
                    <a:pt x="5" y="0"/>
                  </a:lnTo>
                  <a:lnTo>
                    <a:pt x="5" y="72"/>
                  </a:lnTo>
                  <a:close/>
                </a:path>
              </a:pathLst>
            </a:custGeom>
            <a:solidFill>
              <a:srgbClr val="84A2B9"/>
            </a:solidFill>
            <a:ln w="9525">
              <a:noFill/>
              <a:round/>
              <a:headEnd/>
              <a:tailEnd/>
            </a:ln>
          </p:spPr>
          <p:txBody>
            <a:bodyPr/>
            <a:lstStyle/>
            <a:p>
              <a:endParaRPr lang="en-US"/>
            </a:p>
          </p:txBody>
        </p:sp>
        <p:sp>
          <p:nvSpPr>
            <p:cNvPr id="60482" name="Freeform 72"/>
            <p:cNvSpPr>
              <a:spLocks noChangeAspect="1" noEditPoints="1"/>
            </p:cNvSpPr>
            <p:nvPr/>
          </p:nvSpPr>
          <p:spPr bwMode="auto">
            <a:xfrm>
              <a:off x="1071" y="2237"/>
              <a:ext cx="162" cy="146"/>
            </a:xfrm>
            <a:custGeom>
              <a:avLst/>
              <a:gdLst>
                <a:gd name="T0" fmla="*/ 35 w 102"/>
                <a:gd name="T1" fmla="*/ 3 h 92"/>
                <a:gd name="T2" fmla="*/ 5 w 102"/>
                <a:gd name="T3" fmla="*/ 0 h 92"/>
                <a:gd name="T4" fmla="*/ 13 w 102"/>
                <a:gd name="T5" fmla="*/ 43 h 92"/>
                <a:gd name="T6" fmla="*/ 43 w 102"/>
                <a:gd name="T7" fmla="*/ 51 h 92"/>
                <a:gd name="T8" fmla="*/ 43 w 102"/>
                <a:gd name="T9" fmla="*/ 151 h 92"/>
                <a:gd name="T10" fmla="*/ 13 w 102"/>
                <a:gd name="T11" fmla="*/ 149 h 92"/>
                <a:gd name="T12" fmla="*/ 0 w 102"/>
                <a:gd name="T13" fmla="*/ 189 h 92"/>
                <a:gd name="T14" fmla="*/ 43 w 102"/>
                <a:gd name="T15" fmla="*/ 198 h 92"/>
                <a:gd name="T16" fmla="*/ 60 w 102"/>
                <a:gd name="T17" fmla="*/ 17 h 92"/>
                <a:gd name="T18" fmla="*/ 35 w 102"/>
                <a:gd name="T19" fmla="*/ 3 h 92"/>
                <a:gd name="T20" fmla="*/ 141 w 102"/>
                <a:gd name="T21" fmla="*/ 56 h 92"/>
                <a:gd name="T22" fmla="*/ 121 w 102"/>
                <a:gd name="T23" fmla="*/ 52 h 92"/>
                <a:gd name="T24" fmla="*/ 121 w 102"/>
                <a:gd name="T25" fmla="*/ 89 h 92"/>
                <a:gd name="T26" fmla="*/ 146 w 102"/>
                <a:gd name="T27" fmla="*/ 90 h 92"/>
                <a:gd name="T28" fmla="*/ 146 w 102"/>
                <a:gd name="T29" fmla="*/ 175 h 92"/>
                <a:gd name="T30" fmla="*/ 129 w 102"/>
                <a:gd name="T31" fmla="*/ 175 h 92"/>
                <a:gd name="T32" fmla="*/ 116 w 102"/>
                <a:gd name="T33" fmla="*/ 206 h 92"/>
                <a:gd name="T34" fmla="*/ 146 w 102"/>
                <a:gd name="T35" fmla="*/ 209 h 92"/>
                <a:gd name="T36" fmla="*/ 159 w 102"/>
                <a:gd name="T37" fmla="*/ 68 h 92"/>
                <a:gd name="T38" fmla="*/ 141 w 102"/>
                <a:gd name="T39" fmla="*/ 56 h 92"/>
                <a:gd name="T40" fmla="*/ 240 w 102"/>
                <a:gd name="T41" fmla="*/ 141 h 92"/>
                <a:gd name="T42" fmla="*/ 227 w 102"/>
                <a:gd name="T43" fmla="*/ 129 h 92"/>
                <a:gd name="T44" fmla="*/ 214 w 102"/>
                <a:gd name="T45" fmla="*/ 129 h 92"/>
                <a:gd name="T46" fmla="*/ 214 w 102"/>
                <a:gd name="T47" fmla="*/ 151 h 92"/>
                <a:gd name="T48" fmla="*/ 232 w 102"/>
                <a:gd name="T49" fmla="*/ 154 h 92"/>
                <a:gd name="T50" fmla="*/ 232 w 102"/>
                <a:gd name="T51" fmla="*/ 206 h 92"/>
                <a:gd name="T52" fmla="*/ 214 w 102"/>
                <a:gd name="T53" fmla="*/ 205 h 92"/>
                <a:gd name="T54" fmla="*/ 210 w 102"/>
                <a:gd name="T55" fmla="*/ 229 h 92"/>
                <a:gd name="T56" fmla="*/ 232 w 102"/>
                <a:gd name="T57" fmla="*/ 232 h 92"/>
                <a:gd name="T58" fmla="*/ 240 w 102"/>
                <a:gd name="T59" fmla="*/ 141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2"/>
                <a:gd name="T91" fmla="*/ 0 h 92"/>
                <a:gd name="T92" fmla="*/ 102 w 102"/>
                <a:gd name="T93" fmla="*/ 92 h 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2" h="92">
                  <a:moveTo>
                    <a:pt x="14" y="1"/>
                  </a:moveTo>
                  <a:cubicBezTo>
                    <a:pt x="2" y="0"/>
                    <a:pt x="2" y="0"/>
                    <a:pt x="2" y="0"/>
                  </a:cubicBezTo>
                  <a:cubicBezTo>
                    <a:pt x="5" y="17"/>
                    <a:pt x="5" y="17"/>
                    <a:pt x="5" y="17"/>
                  </a:cubicBezTo>
                  <a:cubicBezTo>
                    <a:pt x="17" y="20"/>
                    <a:pt x="17" y="20"/>
                    <a:pt x="17" y="20"/>
                  </a:cubicBezTo>
                  <a:cubicBezTo>
                    <a:pt x="17" y="20"/>
                    <a:pt x="22" y="51"/>
                    <a:pt x="17" y="60"/>
                  </a:cubicBezTo>
                  <a:cubicBezTo>
                    <a:pt x="5" y="59"/>
                    <a:pt x="5" y="59"/>
                    <a:pt x="5" y="59"/>
                  </a:cubicBezTo>
                  <a:cubicBezTo>
                    <a:pt x="0" y="75"/>
                    <a:pt x="0" y="75"/>
                    <a:pt x="0" y="75"/>
                  </a:cubicBezTo>
                  <a:cubicBezTo>
                    <a:pt x="0" y="75"/>
                    <a:pt x="12" y="79"/>
                    <a:pt x="17" y="79"/>
                  </a:cubicBezTo>
                  <a:cubicBezTo>
                    <a:pt x="24" y="75"/>
                    <a:pt x="39" y="48"/>
                    <a:pt x="24" y="7"/>
                  </a:cubicBezTo>
                  <a:cubicBezTo>
                    <a:pt x="19" y="4"/>
                    <a:pt x="14" y="1"/>
                    <a:pt x="14" y="1"/>
                  </a:cubicBezTo>
                  <a:close/>
                  <a:moveTo>
                    <a:pt x="56" y="22"/>
                  </a:moveTo>
                  <a:cubicBezTo>
                    <a:pt x="48" y="21"/>
                    <a:pt x="48" y="21"/>
                    <a:pt x="48" y="21"/>
                  </a:cubicBezTo>
                  <a:cubicBezTo>
                    <a:pt x="48" y="35"/>
                    <a:pt x="48" y="35"/>
                    <a:pt x="48" y="35"/>
                  </a:cubicBezTo>
                  <a:cubicBezTo>
                    <a:pt x="58" y="36"/>
                    <a:pt x="58" y="36"/>
                    <a:pt x="58" y="36"/>
                  </a:cubicBezTo>
                  <a:cubicBezTo>
                    <a:pt x="58" y="36"/>
                    <a:pt x="63" y="60"/>
                    <a:pt x="58" y="69"/>
                  </a:cubicBezTo>
                  <a:cubicBezTo>
                    <a:pt x="51" y="69"/>
                    <a:pt x="51" y="69"/>
                    <a:pt x="51" y="69"/>
                  </a:cubicBezTo>
                  <a:cubicBezTo>
                    <a:pt x="46" y="82"/>
                    <a:pt x="46" y="82"/>
                    <a:pt x="46" y="82"/>
                  </a:cubicBezTo>
                  <a:cubicBezTo>
                    <a:pt x="46" y="82"/>
                    <a:pt x="56" y="83"/>
                    <a:pt x="58" y="83"/>
                  </a:cubicBezTo>
                  <a:cubicBezTo>
                    <a:pt x="65" y="82"/>
                    <a:pt x="75" y="59"/>
                    <a:pt x="63" y="27"/>
                  </a:cubicBezTo>
                  <a:cubicBezTo>
                    <a:pt x="61" y="22"/>
                    <a:pt x="56" y="22"/>
                    <a:pt x="56" y="22"/>
                  </a:cubicBezTo>
                  <a:close/>
                  <a:moveTo>
                    <a:pt x="95" y="56"/>
                  </a:moveTo>
                  <a:cubicBezTo>
                    <a:pt x="92" y="54"/>
                    <a:pt x="90" y="51"/>
                    <a:pt x="90" y="51"/>
                  </a:cubicBezTo>
                  <a:cubicBezTo>
                    <a:pt x="85" y="51"/>
                    <a:pt x="85" y="51"/>
                    <a:pt x="85" y="51"/>
                  </a:cubicBezTo>
                  <a:cubicBezTo>
                    <a:pt x="85" y="60"/>
                    <a:pt x="85" y="60"/>
                    <a:pt x="85" y="60"/>
                  </a:cubicBezTo>
                  <a:cubicBezTo>
                    <a:pt x="92" y="61"/>
                    <a:pt x="92" y="61"/>
                    <a:pt x="92" y="61"/>
                  </a:cubicBezTo>
                  <a:cubicBezTo>
                    <a:pt x="92" y="61"/>
                    <a:pt x="95" y="78"/>
                    <a:pt x="92" y="82"/>
                  </a:cubicBezTo>
                  <a:cubicBezTo>
                    <a:pt x="85" y="81"/>
                    <a:pt x="85" y="81"/>
                    <a:pt x="85" y="81"/>
                  </a:cubicBezTo>
                  <a:cubicBezTo>
                    <a:pt x="83" y="91"/>
                    <a:pt x="83" y="91"/>
                    <a:pt x="83" y="91"/>
                  </a:cubicBezTo>
                  <a:cubicBezTo>
                    <a:pt x="83" y="91"/>
                    <a:pt x="90" y="91"/>
                    <a:pt x="92" y="92"/>
                  </a:cubicBezTo>
                  <a:cubicBezTo>
                    <a:pt x="95" y="89"/>
                    <a:pt x="102" y="76"/>
                    <a:pt x="95" y="56"/>
                  </a:cubicBezTo>
                  <a:close/>
                </a:path>
              </a:pathLst>
            </a:custGeom>
            <a:solidFill>
              <a:srgbClr val="26446C"/>
            </a:solidFill>
            <a:ln w="9525">
              <a:noFill/>
              <a:round/>
              <a:headEnd/>
              <a:tailEnd/>
            </a:ln>
          </p:spPr>
          <p:txBody>
            <a:bodyPr/>
            <a:lstStyle/>
            <a:p>
              <a:endParaRPr lang="en-US"/>
            </a:p>
          </p:txBody>
        </p:sp>
        <p:sp>
          <p:nvSpPr>
            <p:cNvPr id="60483" name="Freeform 73"/>
            <p:cNvSpPr>
              <a:spLocks noChangeAspect="1"/>
            </p:cNvSpPr>
            <p:nvPr/>
          </p:nvSpPr>
          <p:spPr bwMode="auto">
            <a:xfrm>
              <a:off x="1076" y="2400"/>
              <a:ext cx="147" cy="62"/>
            </a:xfrm>
            <a:custGeom>
              <a:avLst/>
              <a:gdLst>
                <a:gd name="T0" fmla="*/ 0 w 147"/>
                <a:gd name="T1" fmla="*/ 19 h 62"/>
                <a:gd name="T2" fmla="*/ 17 w 147"/>
                <a:gd name="T3" fmla="*/ 35 h 62"/>
                <a:gd name="T4" fmla="*/ 33 w 147"/>
                <a:gd name="T5" fmla="*/ 53 h 62"/>
                <a:gd name="T6" fmla="*/ 33 w 147"/>
                <a:gd name="T7" fmla="*/ 42 h 62"/>
                <a:gd name="T8" fmla="*/ 147 w 147"/>
                <a:gd name="T9" fmla="*/ 62 h 62"/>
                <a:gd name="T10" fmla="*/ 147 w 147"/>
                <a:gd name="T11" fmla="*/ 32 h 62"/>
                <a:gd name="T12" fmla="*/ 33 w 147"/>
                <a:gd name="T13" fmla="*/ 11 h 62"/>
                <a:gd name="T14" fmla="*/ 33 w 147"/>
                <a:gd name="T15" fmla="*/ 0 h 62"/>
                <a:gd name="T16" fmla="*/ 17 w 147"/>
                <a:gd name="T17" fmla="*/ 11 h 62"/>
                <a:gd name="T18" fmla="*/ 0 w 147"/>
                <a:gd name="T19" fmla="*/ 19 h 62"/>
                <a:gd name="T20" fmla="*/ 0 w 147"/>
                <a:gd name="T21" fmla="*/ 19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7"/>
                <a:gd name="T34" fmla="*/ 0 h 62"/>
                <a:gd name="T35" fmla="*/ 147 w 147"/>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7" h="62">
                  <a:moveTo>
                    <a:pt x="0" y="19"/>
                  </a:moveTo>
                  <a:lnTo>
                    <a:pt x="17" y="35"/>
                  </a:lnTo>
                  <a:lnTo>
                    <a:pt x="33" y="53"/>
                  </a:lnTo>
                  <a:lnTo>
                    <a:pt x="33" y="42"/>
                  </a:lnTo>
                  <a:lnTo>
                    <a:pt x="147" y="62"/>
                  </a:lnTo>
                  <a:lnTo>
                    <a:pt x="147" y="32"/>
                  </a:lnTo>
                  <a:lnTo>
                    <a:pt x="33" y="11"/>
                  </a:lnTo>
                  <a:lnTo>
                    <a:pt x="33" y="0"/>
                  </a:lnTo>
                  <a:lnTo>
                    <a:pt x="17" y="11"/>
                  </a:lnTo>
                  <a:lnTo>
                    <a:pt x="0" y="19"/>
                  </a:lnTo>
                  <a:close/>
                </a:path>
              </a:pathLst>
            </a:custGeom>
            <a:solidFill>
              <a:srgbClr val="26446C"/>
            </a:solidFill>
            <a:ln w="9525">
              <a:noFill/>
              <a:round/>
              <a:headEnd/>
              <a:tailEnd/>
            </a:ln>
          </p:spPr>
          <p:txBody>
            <a:bodyPr/>
            <a:lstStyle/>
            <a:p>
              <a:endParaRPr lang="en-US"/>
            </a:p>
          </p:txBody>
        </p:sp>
        <p:sp>
          <p:nvSpPr>
            <p:cNvPr id="60484" name="Freeform 74"/>
            <p:cNvSpPr>
              <a:spLocks noChangeAspect="1" noEditPoints="1"/>
            </p:cNvSpPr>
            <p:nvPr/>
          </p:nvSpPr>
          <p:spPr bwMode="auto">
            <a:xfrm>
              <a:off x="1068" y="2232"/>
              <a:ext cx="163" cy="146"/>
            </a:xfrm>
            <a:custGeom>
              <a:avLst/>
              <a:gdLst>
                <a:gd name="T0" fmla="*/ 38 w 103"/>
                <a:gd name="T1" fmla="*/ 3 h 92"/>
                <a:gd name="T2" fmla="*/ 8 w 103"/>
                <a:gd name="T3" fmla="*/ 0 h 92"/>
                <a:gd name="T4" fmla="*/ 13 w 103"/>
                <a:gd name="T5" fmla="*/ 43 h 92"/>
                <a:gd name="T6" fmla="*/ 43 w 103"/>
                <a:gd name="T7" fmla="*/ 51 h 92"/>
                <a:gd name="T8" fmla="*/ 43 w 103"/>
                <a:gd name="T9" fmla="*/ 151 h 92"/>
                <a:gd name="T10" fmla="*/ 13 w 103"/>
                <a:gd name="T11" fmla="*/ 149 h 92"/>
                <a:gd name="T12" fmla="*/ 0 w 103"/>
                <a:gd name="T13" fmla="*/ 189 h 92"/>
                <a:gd name="T14" fmla="*/ 43 w 103"/>
                <a:gd name="T15" fmla="*/ 198 h 92"/>
                <a:gd name="T16" fmla="*/ 63 w 103"/>
                <a:gd name="T17" fmla="*/ 17 h 92"/>
                <a:gd name="T18" fmla="*/ 38 w 103"/>
                <a:gd name="T19" fmla="*/ 3 h 92"/>
                <a:gd name="T20" fmla="*/ 141 w 103"/>
                <a:gd name="T21" fmla="*/ 56 h 92"/>
                <a:gd name="T22" fmla="*/ 123 w 103"/>
                <a:gd name="T23" fmla="*/ 52 h 92"/>
                <a:gd name="T24" fmla="*/ 123 w 103"/>
                <a:gd name="T25" fmla="*/ 89 h 92"/>
                <a:gd name="T26" fmla="*/ 147 w 103"/>
                <a:gd name="T27" fmla="*/ 90 h 92"/>
                <a:gd name="T28" fmla="*/ 147 w 103"/>
                <a:gd name="T29" fmla="*/ 175 h 92"/>
                <a:gd name="T30" fmla="*/ 130 w 103"/>
                <a:gd name="T31" fmla="*/ 175 h 92"/>
                <a:gd name="T32" fmla="*/ 117 w 103"/>
                <a:gd name="T33" fmla="*/ 206 h 92"/>
                <a:gd name="T34" fmla="*/ 147 w 103"/>
                <a:gd name="T35" fmla="*/ 209 h 92"/>
                <a:gd name="T36" fmla="*/ 160 w 103"/>
                <a:gd name="T37" fmla="*/ 68 h 92"/>
                <a:gd name="T38" fmla="*/ 141 w 103"/>
                <a:gd name="T39" fmla="*/ 56 h 92"/>
                <a:gd name="T40" fmla="*/ 237 w 103"/>
                <a:gd name="T41" fmla="*/ 141 h 92"/>
                <a:gd name="T42" fmla="*/ 228 w 103"/>
                <a:gd name="T43" fmla="*/ 129 h 92"/>
                <a:gd name="T44" fmla="*/ 215 w 103"/>
                <a:gd name="T45" fmla="*/ 129 h 92"/>
                <a:gd name="T46" fmla="*/ 215 w 103"/>
                <a:gd name="T47" fmla="*/ 151 h 92"/>
                <a:gd name="T48" fmla="*/ 233 w 103"/>
                <a:gd name="T49" fmla="*/ 154 h 92"/>
                <a:gd name="T50" fmla="*/ 233 w 103"/>
                <a:gd name="T51" fmla="*/ 206 h 92"/>
                <a:gd name="T52" fmla="*/ 215 w 103"/>
                <a:gd name="T53" fmla="*/ 205 h 92"/>
                <a:gd name="T54" fmla="*/ 207 w 103"/>
                <a:gd name="T55" fmla="*/ 229 h 92"/>
                <a:gd name="T56" fmla="*/ 233 w 103"/>
                <a:gd name="T57" fmla="*/ 232 h 92"/>
                <a:gd name="T58" fmla="*/ 237 w 103"/>
                <a:gd name="T59" fmla="*/ 141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
                <a:gd name="T91" fmla="*/ 0 h 92"/>
                <a:gd name="T92" fmla="*/ 103 w 103"/>
                <a:gd name="T93" fmla="*/ 92 h 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 h="92">
                  <a:moveTo>
                    <a:pt x="15" y="1"/>
                  </a:moveTo>
                  <a:cubicBezTo>
                    <a:pt x="3" y="0"/>
                    <a:pt x="3" y="0"/>
                    <a:pt x="3" y="0"/>
                  </a:cubicBezTo>
                  <a:cubicBezTo>
                    <a:pt x="5" y="17"/>
                    <a:pt x="5" y="17"/>
                    <a:pt x="5" y="17"/>
                  </a:cubicBezTo>
                  <a:cubicBezTo>
                    <a:pt x="17" y="20"/>
                    <a:pt x="17" y="20"/>
                    <a:pt x="17" y="20"/>
                  </a:cubicBezTo>
                  <a:cubicBezTo>
                    <a:pt x="17" y="20"/>
                    <a:pt x="22" y="51"/>
                    <a:pt x="17" y="60"/>
                  </a:cubicBezTo>
                  <a:cubicBezTo>
                    <a:pt x="5" y="59"/>
                    <a:pt x="5" y="59"/>
                    <a:pt x="5" y="59"/>
                  </a:cubicBezTo>
                  <a:cubicBezTo>
                    <a:pt x="0" y="75"/>
                    <a:pt x="0" y="75"/>
                    <a:pt x="0" y="75"/>
                  </a:cubicBezTo>
                  <a:cubicBezTo>
                    <a:pt x="0" y="75"/>
                    <a:pt x="13" y="79"/>
                    <a:pt x="17" y="79"/>
                  </a:cubicBezTo>
                  <a:cubicBezTo>
                    <a:pt x="25" y="75"/>
                    <a:pt x="39" y="48"/>
                    <a:pt x="25" y="7"/>
                  </a:cubicBezTo>
                  <a:cubicBezTo>
                    <a:pt x="20" y="4"/>
                    <a:pt x="15" y="1"/>
                    <a:pt x="15" y="1"/>
                  </a:cubicBezTo>
                  <a:close/>
                  <a:moveTo>
                    <a:pt x="56" y="22"/>
                  </a:moveTo>
                  <a:cubicBezTo>
                    <a:pt x="49" y="21"/>
                    <a:pt x="49" y="21"/>
                    <a:pt x="49" y="21"/>
                  </a:cubicBezTo>
                  <a:cubicBezTo>
                    <a:pt x="49" y="35"/>
                    <a:pt x="49" y="35"/>
                    <a:pt x="49" y="35"/>
                  </a:cubicBezTo>
                  <a:cubicBezTo>
                    <a:pt x="59" y="36"/>
                    <a:pt x="59" y="36"/>
                    <a:pt x="59" y="36"/>
                  </a:cubicBezTo>
                  <a:cubicBezTo>
                    <a:pt x="59" y="36"/>
                    <a:pt x="64" y="60"/>
                    <a:pt x="59" y="69"/>
                  </a:cubicBezTo>
                  <a:cubicBezTo>
                    <a:pt x="52" y="69"/>
                    <a:pt x="52" y="69"/>
                    <a:pt x="52" y="69"/>
                  </a:cubicBezTo>
                  <a:cubicBezTo>
                    <a:pt x="47" y="82"/>
                    <a:pt x="47" y="82"/>
                    <a:pt x="47" y="82"/>
                  </a:cubicBezTo>
                  <a:cubicBezTo>
                    <a:pt x="47" y="82"/>
                    <a:pt x="56" y="83"/>
                    <a:pt x="59" y="83"/>
                  </a:cubicBezTo>
                  <a:cubicBezTo>
                    <a:pt x="66" y="82"/>
                    <a:pt x="76" y="59"/>
                    <a:pt x="64" y="27"/>
                  </a:cubicBezTo>
                  <a:cubicBezTo>
                    <a:pt x="61" y="22"/>
                    <a:pt x="56" y="22"/>
                    <a:pt x="56" y="22"/>
                  </a:cubicBezTo>
                  <a:close/>
                  <a:moveTo>
                    <a:pt x="95" y="56"/>
                  </a:moveTo>
                  <a:cubicBezTo>
                    <a:pt x="93" y="54"/>
                    <a:pt x="91" y="51"/>
                    <a:pt x="91" y="51"/>
                  </a:cubicBezTo>
                  <a:cubicBezTo>
                    <a:pt x="86" y="51"/>
                    <a:pt x="86" y="51"/>
                    <a:pt x="86" y="51"/>
                  </a:cubicBezTo>
                  <a:cubicBezTo>
                    <a:pt x="86" y="60"/>
                    <a:pt x="86" y="60"/>
                    <a:pt x="86" y="60"/>
                  </a:cubicBezTo>
                  <a:cubicBezTo>
                    <a:pt x="93" y="61"/>
                    <a:pt x="93" y="61"/>
                    <a:pt x="93" y="61"/>
                  </a:cubicBezTo>
                  <a:cubicBezTo>
                    <a:pt x="93" y="61"/>
                    <a:pt x="95" y="78"/>
                    <a:pt x="93" y="82"/>
                  </a:cubicBezTo>
                  <a:cubicBezTo>
                    <a:pt x="86" y="81"/>
                    <a:pt x="86" y="81"/>
                    <a:pt x="86" y="81"/>
                  </a:cubicBezTo>
                  <a:cubicBezTo>
                    <a:pt x="83" y="91"/>
                    <a:pt x="83" y="91"/>
                    <a:pt x="83" y="91"/>
                  </a:cubicBezTo>
                  <a:cubicBezTo>
                    <a:pt x="83" y="91"/>
                    <a:pt x="91" y="91"/>
                    <a:pt x="93" y="92"/>
                  </a:cubicBezTo>
                  <a:cubicBezTo>
                    <a:pt x="95" y="89"/>
                    <a:pt x="103" y="76"/>
                    <a:pt x="95" y="56"/>
                  </a:cubicBezTo>
                  <a:close/>
                </a:path>
              </a:pathLst>
            </a:custGeom>
            <a:solidFill>
              <a:srgbClr val="FFFFFF"/>
            </a:solidFill>
            <a:ln w="9525">
              <a:noFill/>
              <a:round/>
              <a:headEnd/>
              <a:tailEnd/>
            </a:ln>
          </p:spPr>
          <p:txBody>
            <a:bodyPr/>
            <a:lstStyle/>
            <a:p>
              <a:endParaRPr lang="en-US"/>
            </a:p>
          </p:txBody>
        </p:sp>
        <p:sp>
          <p:nvSpPr>
            <p:cNvPr id="60485" name="Freeform 75"/>
            <p:cNvSpPr>
              <a:spLocks noChangeAspect="1"/>
            </p:cNvSpPr>
            <p:nvPr/>
          </p:nvSpPr>
          <p:spPr bwMode="auto">
            <a:xfrm>
              <a:off x="1074" y="2395"/>
              <a:ext cx="146" cy="62"/>
            </a:xfrm>
            <a:custGeom>
              <a:avLst/>
              <a:gdLst>
                <a:gd name="T0" fmla="*/ 0 w 146"/>
                <a:gd name="T1" fmla="*/ 20 h 62"/>
                <a:gd name="T2" fmla="*/ 16 w 146"/>
                <a:gd name="T3" fmla="*/ 35 h 62"/>
                <a:gd name="T4" fmla="*/ 33 w 146"/>
                <a:gd name="T5" fmla="*/ 53 h 62"/>
                <a:gd name="T6" fmla="*/ 33 w 146"/>
                <a:gd name="T7" fmla="*/ 42 h 62"/>
                <a:gd name="T8" fmla="*/ 146 w 146"/>
                <a:gd name="T9" fmla="*/ 62 h 62"/>
                <a:gd name="T10" fmla="*/ 146 w 146"/>
                <a:gd name="T11" fmla="*/ 32 h 62"/>
                <a:gd name="T12" fmla="*/ 33 w 146"/>
                <a:gd name="T13" fmla="*/ 12 h 62"/>
                <a:gd name="T14" fmla="*/ 33 w 146"/>
                <a:gd name="T15" fmla="*/ 0 h 62"/>
                <a:gd name="T16" fmla="*/ 16 w 146"/>
                <a:gd name="T17" fmla="*/ 12 h 62"/>
                <a:gd name="T18" fmla="*/ 0 w 146"/>
                <a:gd name="T19" fmla="*/ 20 h 62"/>
                <a:gd name="T20" fmla="*/ 0 w 146"/>
                <a:gd name="T21" fmla="*/ 2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6"/>
                <a:gd name="T34" fmla="*/ 0 h 62"/>
                <a:gd name="T35" fmla="*/ 146 w 146"/>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6" h="62">
                  <a:moveTo>
                    <a:pt x="0" y="20"/>
                  </a:moveTo>
                  <a:lnTo>
                    <a:pt x="16" y="35"/>
                  </a:lnTo>
                  <a:lnTo>
                    <a:pt x="33" y="53"/>
                  </a:lnTo>
                  <a:lnTo>
                    <a:pt x="33" y="42"/>
                  </a:lnTo>
                  <a:lnTo>
                    <a:pt x="146" y="62"/>
                  </a:lnTo>
                  <a:lnTo>
                    <a:pt x="146" y="32"/>
                  </a:lnTo>
                  <a:lnTo>
                    <a:pt x="33" y="12"/>
                  </a:lnTo>
                  <a:lnTo>
                    <a:pt x="33" y="0"/>
                  </a:lnTo>
                  <a:lnTo>
                    <a:pt x="16" y="12"/>
                  </a:lnTo>
                  <a:lnTo>
                    <a:pt x="0" y="20"/>
                  </a:lnTo>
                  <a:close/>
                </a:path>
              </a:pathLst>
            </a:custGeom>
            <a:solidFill>
              <a:srgbClr val="FFFFFF"/>
            </a:solidFill>
            <a:ln w="9525">
              <a:noFill/>
              <a:round/>
              <a:headEnd/>
              <a:tailEnd/>
            </a:ln>
          </p:spPr>
          <p:txBody>
            <a:bodyPr/>
            <a:lstStyle/>
            <a:p>
              <a:endParaRPr lang="en-US"/>
            </a:p>
          </p:txBody>
        </p:sp>
      </p:grpSp>
      <p:grpSp>
        <p:nvGrpSpPr>
          <p:cNvPr id="5" name="Group 76"/>
          <p:cNvGrpSpPr>
            <a:grpSpLocks/>
          </p:cNvGrpSpPr>
          <p:nvPr/>
        </p:nvGrpSpPr>
        <p:grpSpPr bwMode="auto">
          <a:xfrm>
            <a:off x="4356100" y="2133600"/>
            <a:ext cx="936625" cy="2952750"/>
            <a:chOff x="3787" y="1423"/>
            <a:chExt cx="543" cy="1860"/>
          </a:xfrm>
        </p:grpSpPr>
        <p:sp>
          <p:nvSpPr>
            <p:cNvPr id="60462" name="Freeform 77"/>
            <p:cNvSpPr>
              <a:spLocks/>
            </p:cNvSpPr>
            <p:nvPr/>
          </p:nvSpPr>
          <p:spPr bwMode="auto">
            <a:xfrm>
              <a:off x="3787" y="1423"/>
              <a:ext cx="407" cy="1085"/>
            </a:xfrm>
            <a:custGeom>
              <a:avLst/>
              <a:gdLst>
                <a:gd name="T0" fmla="*/ 6135 w 27"/>
                <a:gd name="T1" fmla="*/ 24986 h 35"/>
                <a:gd name="T2" fmla="*/ 0 w 27"/>
                <a:gd name="T3" fmla="*/ 0 h 35"/>
                <a:gd name="T4" fmla="*/ 0 w 27"/>
                <a:gd name="T5" fmla="*/ 24025 h 35"/>
                <a:gd name="T6" fmla="*/ 6135 w 27"/>
                <a:gd name="T7" fmla="*/ 33635 h 35"/>
                <a:gd name="T8" fmla="*/ 6135 w 27"/>
                <a:gd name="T9" fmla="*/ 24986 h 35"/>
                <a:gd name="T10" fmla="*/ 0 60000 65536"/>
                <a:gd name="T11" fmla="*/ 0 60000 65536"/>
                <a:gd name="T12" fmla="*/ 0 60000 65536"/>
                <a:gd name="T13" fmla="*/ 0 60000 65536"/>
                <a:gd name="T14" fmla="*/ 0 60000 65536"/>
                <a:gd name="T15" fmla="*/ 0 w 27"/>
                <a:gd name="T16" fmla="*/ 0 h 35"/>
                <a:gd name="T17" fmla="*/ 27 w 27"/>
                <a:gd name="T18" fmla="*/ 35 h 35"/>
              </a:gdLst>
              <a:ahLst/>
              <a:cxnLst>
                <a:cxn ang="T10">
                  <a:pos x="T0" y="T1"/>
                </a:cxn>
                <a:cxn ang="T11">
                  <a:pos x="T2" y="T3"/>
                </a:cxn>
                <a:cxn ang="T12">
                  <a:pos x="T4" y="T5"/>
                </a:cxn>
                <a:cxn ang="T13">
                  <a:pos x="T6" y="T7"/>
                </a:cxn>
                <a:cxn ang="T14">
                  <a:pos x="T8" y="T9"/>
                </a:cxn>
              </a:cxnLst>
              <a:rect l="T15" t="T16" r="T17" b="T18"/>
              <a:pathLst>
                <a:path w="27" h="35">
                  <a:moveTo>
                    <a:pt x="27" y="26"/>
                  </a:moveTo>
                  <a:cubicBezTo>
                    <a:pt x="27" y="26"/>
                    <a:pt x="10" y="18"/>
                    <a:pt x="0" y="0"/>
                  </a:cubicBezTo>
                  <a:lnTo>
                    <a:pt x="0" y="25"/>
                  </a:lnTo>
                  <a:cubicBezTo>
                    <a:pt x="0" y="25"/>
                    <a:pt x="12" y="33"/>
                    <a:pt x="27" y="35"/>
                  </a:cubicBezTo>
                  <a:lnTo>
                    <a:pt x="27" y="26"/>
                  </a:lnTo>
                </a:path>
              </a:pathLst>
            </a:custGeom>
            <a:gradFill rotWithShape="1">
              <a:gsLst>
                <a:gs pos="0">
                  <a:srgbClr val="EAEAEA"/>
                </a:gs>
                <a:gs pos="100000">
                  <a:srgbClr val="969696"/>
                </a:gs>
              </a:gsLst>
              <a:lin ang="0" scaled="1"/>
            </a:gradFill>
            <a:ln w="9525">
              <a:noFill/>
              <a:round/>
              <a:headEnd/>
              <a:tailEnd/>
            </a:ln>
          </p:spPr>
          <p:txBody>
            <a:bodyPr/>
            <a:lstStyle/>
            <a:p>
              <a:endParaRPr lang="en-US"/>
            </a:p>
          </p:txBody>
        </p:sp>
        <p:sp>
          <p:nvSpPr>
            <p:cNvPr id="60463" name="Freeform 78"/>
            <p:cNvSpPr>
              <a:spLocks/>
            </p:cNvSpPr>
            <p:nvPr/>
          </p:nvSpPr>
          <p:spPr bwMode="auto">
            <a:xfrm>
              <a:off x="3787" y="2198"/>
              <a:ext cx="407" cy="1085"/>
            </a:xfrm>
            <a:custGeom>
              <a:avLst/>
              <a:gdLst>
                <a:gd name="T0" fmla="*/ 6135 w 27"/>
                <a:gd name="T1" fmla="*/ 9610 h 35"/>
                <a:gd name="T2" fmla="*/ 0 w 27"/>
                <a:gd name="T3" fmla="*/ 33635 h 35"/>
                <a:gd name="T4" fmla="*/ 0 w 27"/>
                <a:gd name="T5" fmla="*/ 10571 h 35"/>
                <a:gd name="T6" fmla="*/ 6135 w 27"/>
                <a:gd name="T7" fmla="*/ 0 h 35"/>
                <a:gd name="T8" fmla="*/ 6135 w 27"/>
                <a:gd name="T9" fmla="*/ 9610 h 35"/>
                <a:gd name="T10" fmla="*/ 0 60000 65536"/>
                <a:gd name="T11" fmla="*/ 0 60000 65536"/>
                <a:gd name="T12" fmla="*/ 0 60000 65536"/>
                <a:gd name="T13" fmla="*/ 0 60000 65536"/>
                <a:gd name="T14" fmla="*/ 0 60000 65536"/>
                <a:gd name="T15" fmla="*/ 0 w 27"/>
                <a:gd name="T16" fmla="*/ 0 h 35"/>
                <a:gd name="T17" fmla="*/ 27 w 27"/>
                <a:gd name="T18" fmla="*/ 35 h 35"/>
              </a:gdLst>
              <a:ahLst/>
              <a:cxnLst>
                <a:cxn ang="T10">
                  <a:pos x="T0" y="T1"/>
                </a:cxn>
                <a:cxn ang="T11">
                  <a:pos x="T2" y="T3"/>
                </a:cxn>
                <a:cxn ang="T12">
                  <a:pos x="T4" y="T5"/>
                </a:cxn>
                <a:cxn ang="T13">
                  <a:pos x="T6" y="T7"/>
                </a:cxn>
                <a:cxn ang="T14">
                  <a:pos x="T8" y="T9"/>
                </a:cxn>
              </a:cxnLst>
              <a:rect l="T15" t="T16" r="T17" b="T18"/>
              <a:pathLst>
                <a:path w="27" h="35">
                  <a:moveTo>
                    <a:pt x="27" y="10"/>
                  </a:moveTo>
                  <a:cubicBezTo>
                    <a:pt x="27" y="10"/>
                    <a:pt x="10" y="17"/>
                    <a:pt x="0" y="35"/>
                  </a:cubicBezTo>
                  <a:lnTo>
                    <a:pt x="0" y="11"/>
                  </a:lnTo>
                  <a:cubicBezTo>
                    <a:pt x="0" y="11"/>
                    <a:pt x="12" y="3"/>
                    <a:pt x="27" y="0"/>
                  </a:cubicBezTo>
                  <a:lnTo>
                    <a:pt x="27" y="10"/>
                  </a:lnTo>
                </a:path>
              </a:pathLst>
            </a:custGeom>
            <a:gradFill rotWithShape="1">
              <a:gsLst>
                <a:gs pos="0">
                  <a:srgbClr val="EAEAEA"/>
                </a:gs>
                <a:gs pos="100000">
                  <a:srgbClr val="B2B2B2"/>
                </a:gs>
              </a:gsLst>
              <a:lin ang="0" scaled="1"/>
            </a:gradFill>
            <a:ln w="9525">
              <a:noFill/>
              <a:round/>
              <a:headEnd/>
              <a:tailEnd/>
            </a:ln>
          </p:spPr>
          <p:txBody>
            <a:bodyPr/>
            <a:lstStyle/>
            <a:p>
              <a:endParaRPr lang="en-US"/>
            </a:p>
          </p:txBody>
        </p:sp>
        <p:sp>
          <p:nvSpPr>
            <p:cNvPr id="60464" name="Freeform 79"/>
            <p:cNvSpPr>
              <a:spLocks/>
            </p:cNvSpPr>
            <p:nvPr/>
          </p:nvSpPr>
          <p:spPr bwMode="auto">
            <a:xfrm>
              <a:off x="3954" y="2229"/>
              <a:ext cx="240" cy="279"/>
            </a:xfrm>
            <a:custGeom>
              <a:avLst/>
              <a:gdLst>
                <a:gd name="T0" fmla="*/ 3600 w 16"/>
                <a:gd name="T1" fmla="*/ 0 h 9"/>
                <a:gd name="T2" fmla="*/ 3600 w 16"/>
                <a:gd name="T3" fmla="*/ 8649 h 9"/>
                <a:gd name="T4" fmla="*/ 3375 w 16"/>
                <a:gd name="T5" fmla="*/ 8649 h 9"/>
                <a:gd name="T6" fmla="*/ 0 w 16"/>
                <a:gd name="T7" fmla="*/ 3844 h 9"/>
                <a:gd name="T8" fmla="*/ 3375 w 16"/>
                <a:gd name="T9" fmla="*/ 0 h 9"/>
                <a:gd name="T10" fmla="*/ 3600 w 16"/>
                <a:gd name="T11" fmla="*/ 0 h 9"/>
                <a:gd name="T12" fmla="*/ 0 60000 65536"/>
                <a:gd name="T13" fmla="*/ 0 60000 65536"/>
                <a:gd name="T14" fmla="*/ 0 60000 65536"/>
                <a:gd name="T15" fmla="*/ 0 60000 65536"/>
                <a:gd name="T16" fmla="*/ 0 60000 65536"/>
                <a:gd name="T17" fmla="*/ 0 60000 65536"/>
                <a:gd name="T18" fmla="*/ 0 w 16"/>
                <a:gd name="T19" fmla="*/ 0 h 9"/>
                <a:gd name="T20" fmla="*/ 16 w 16"/>
                <a:gd name="T21" fmla="*/ 9 h 9"/>
              </a:gdLst>
              <a:ahLst/>
              <a:cxnLst>
                <a:cxn ang="T12">
                  <a:pos x="T0" y="T1"/>
                </a:cxn>
                <a:cxn ang="T13">
                  <a:pos x="T2" y="T3"/>
                </a:cxn>
                <a:cxn ang="T14">
                  <a:pos x="T4" y="T5"/>
                </a:cxn>
                <a:cxn ang="T15">
                  <a:pos x="T6" y="T7"/>
                </a:cxn>
                <a:cxn ang="T16">
                  <a:pos x="T8" y="T9"/>
                </a:cxn>
                <a:cxn ang="T17">
                  <a:pos x="T10" y="T11"/>
                </a:cxn>
              </a:cxnLst>
              <a:rect l="T18" t="T19" r="T20" b="T21"/>
              <a:pathLst>
                <a:path w="16" h="9">
                  <a:moveTo>
                    <a:pt x="16" y="0"/>
                  </a:moveTo>
                  <a:lnTo>
                    <a:pt x="16" y="9"/>
                  </a:lnTo>
                  <a:cubicBezTo>
                    <a:pt x="16" y="9"/>
                    <a:pt x="16" y="9"/>
                    <a:pt x="15" y="9"/>
                  </a:cubicBezTo>
                  <a:cubicBezTo>
                    <a:pt x="9" y="8"/>
                    <a:pt x="4" y="6"/>
                    <a:pt x="0" y="4"/>
                  </a:cubicBezTo>
                  <a:cubicBezTo>
                    <a:pt x="4" y="2"/>
                    <a:pt x="9" y="0"/>
                    <a:pt x="15" y="0"/>
                  </a:cubicBezTo>
                  <a:cubicBezTo>
                    <a:pt x="16" y="0"/>
                    <a:pt x="16" y="0"/>
                    <a:pt x="16" y="0"/>
                  </a:cubicBezTo>
                </a:path>
              </a:pathLst>
            </a:custGeom>
            <a:gradFill rotWithShape="1">
              <a:gsLst>
                <a:gs pos="0">
                  <a:srgbClr val="EAEAEA"/>
                </a:gs>
                <a:gs pos="100000">
                  <a:srgbClr val="B2B2B2"/>
                </a:gs>
              </a:gsLst>
              <a:lin ang="0" scaled="1"/>
            </a:gradFill>
            <a:ln w="9525">
              <a:noFill/>
              <a:round/>
              <a:headEnd/>
              <a:tailEnd/>
            </a:ln>
          </p:spPr>
          <p:txBody>
            <a:bodyPr/>
            <a:lstStyle/>
            <a:p>
              <a:endParaRPr lang="en-US"/>
            </a:p>
          </p:txBody>
        </p:sp>
        <p:sp>
          <p:nvSpPr>
            <p:cNvPr id="60465" name="Freeform 80"/>
            <p:cNvSpPr>
              <a:spLocks/>
            </p:cNvSpPr>
            <p:nvPr/>
          </p:nvSpPr>
          <p:spPr bwMode="auto">
            <a:xfrm>
              <a:off x="4180" y="2043"/>
              <a:ext cx="150" cy="620"/>
            </a:xfrm>
            <a:custGeom>
              <a:avLst/>
              <a:gdLst>
                <a:gd name="T0" fmla="*/ 0 w 10"/>
                <a:gd name="T1" fmla="*/ 19220 h 20"/>
                <a:gd name="T2" fmla="*/ 0 w 10"/>
                <a:gd name="T3" fmla="*/ 0 h 20"/>
                <a:gd name="T4" fmla="*/ 2250 w 10"/>
                <a:gd name="T5" fmla="*/ 9610 h 20"/>
                <a:gd name="T6" fmla="*/ 0 w 10"/>
                <a:gd name="T7" fmla="*/ 19220 h 20"/>
                <a:gd name="T8" fmla="*/ 0 60000 65536"/>
                <a:gd name="T9" fmla="*/ 0 60000 65536"/>
                <a:gd name="T10" fmla="*/ 0 60000 65536"/>
                <a:gd name="T11" fmla="*/ 0 60000 65536"/>
                <a:gd name="T12" fmla="*/ 0 w 10"/>
                <a:gd name="T13" fmla="*/ 0 h 20"/>
                <a:gd name="T14" fmla="*/ 10 w 10"/>
                <a:gd name="T15" fmla="*/ 20 h 20"/>
              </a:gdLst>
              <a:ahLst/>
              <a:cxnLst>
                <a:cxn ang="T8">
                  <a:pos x="T0" y="T1"/>
                </a:cxn>
                <a:cxn ang="T9">
                  <a:pos x="T2" y="T3"/>
                </a:cxn>
                <a:cxn ang="T10">
                  <a:pos x="T4" y="T5"/>
                </a:cxn>
                <a:cxn ang="T11">
                  <a:pos x="T6" y="T7"/>
                </a:cxn>
              </a:cxnLst>
              <a:rect l="T12" t="T13" r="T14" b="T15"/>
              <a:pathLst>
                <a:path w="10" h="20">
                  <a:moveTo>
                    <a:pt x="0" y="20"/>
                  </a:moveTo>
                  <a:lnTo>
                    <a:pt x="0" y="0"/>
                  </a:lnTo>
                  <a:lnTo>
                    <a:pt x="10" y="10"/>
                  </a:lnTo>
                  <a:lnTo>
                    <a:pt x="0" y="20"/>
                  </a:lnTo>
                </a:path>
              </a:pathLst>
            </a:custGeom>
            <a:gradFill rotWithShape="1">
              <a:gsLst>
                <a:gs pos="0">
                  <a:srgbClr val="EAEAEA"/>
                </a:gs>
                <a:gs pos="100000">
                  <a:srgbClr val="B2B2B2"/>
                </a:gs>
              </a:gsLst>
              <a:lin ang="0" scaled="1"/>
            </a:gradFill>
            <a:ln w="9525">
              <a:noFill/>
              <a:round/>
              <a:headEnd/>
              <a:tailEnd/>
            </a:ln>
          </p:spPr>
          <p:txBody>
            <a:bodyPr/>
            <a:lstStyle/>
            <a:p>
              <a:endParaRPr lang="en-US"/>
            </a:p>
          </p:txBody>
        </p:sp>
      </p:grpSp>
      <p:grpSp>
        <p:nvGrpSpPr>
          <p:cNvPr id="6" name="Group 96"/>
          <p:cNvGrpSpPr>
            <a:grpSpLocks/>
          </p:cNvGrpSpPr>
          <p:nvPr/>
        </p:nvGrpSpPr>
        <p:grpSpPr bwMode="auto">
          <a:xfrm>
            <a:off x="5399088" y="4005263"/>
            <a:ext cx="3421062" cy="792162"/>
            <a:chOff x="2304" y="2058"/>
            <a:chExt cx="3102" cy="774"/>
          </a:xfrm>
        </p:grpSpPr>
        <p:sp>
          <p:nvSpPr>
            <p:cNvPr id="332897" name="AutoShape 97"/>
            <p:cNvSpPr>
              <a:spLocks noChangeArrowheads="1"/>
            </p:cNvSpPr>
            <p:nvPr/>
          </p:nvSpPr>
          <p:spPr bwMode="gray">
            <a:xfrm>
              <a:off x="2334" y="2058"/>
              <a:ext cx="3072" cy="774"/>
            </a:xfrm>
            <a:prstGeom prst="roundRect">
              <a:avLst>
                <a:gd name="adj" fmla="val 10889"/>
              </a:avLst>
            </a:prstGeom>
            <a:gradFill rotWithShape="1">
              <a:gsLst>
                <a:gs pos="0">
                  <a:schemeClr val="hlink"/>
                </a:gs>
                <a:gs pos="100000">
                  <a:schemeClr val="hlink">
                    <a:gamma/>
                    <a:tint val="21176"/>
                    <a:invGamma/>
                  </a:schemeClr>
                </a:gs>
              </a:gsLst>
              <a:lin ang="0" scaled="1"/>
            </a:gradFill>
            <a:ln w="38100">
              <a:noFill/>
              <a:round/>
              <a:headEnd/>
              <a:tailEnd/>
            </a:ln>
            <a:effectLst/>
          </p:spPr>
          <p:txBody>
            <a:bodyPr wrap="none" anchor="ctr"/>
            <a:lstStyle/>
            <a:p>
              <a:pPr fontAlgn="t">
                <a:defRPr/>
              </a:pPr>
              <a:endParaRPr lang="en-US">
                <a:ea typeface="华文细黑" pitchFamily="2" charset="-122"/>
                <a:cs typeface="+mn-cs"/>
              </a:endParaRPr>
            </a:p>
          </p:txBody>
        </p:sp>
        <p:sp>
          <p:nvSpPr>
            <p:cNvPr id="60448" name="AutoShape 98"/>
            <p:cNvSpPr>
              <a:spLocks noChangeArrowheads="1"/>
            </p:cNvSpPr>
            <p:nvPr/>
          </p:nvSpPr>
          <p:spPr bwMode="gray">
            <a:xfrm>
              <a:off x="2304" y="2352"/>
              <a:ext cx="336" cy="240"/>
            </a:xfrm>
            <a:prstGeom prst="rightArrow">
              <a:avLst>
                <a:gd name="adj1" fmla="val 50000"/>
                <a:gd name="adj2" fmla="val 58333"/>
              </a:avLst>
            </a:prstGeom>
            <a:solidFill>
              <a:schemeClr val="bg1"/>
            </a:solidFill>
            <a:ln w="9525">
              <a:noFill/>
              <a:miter lim="800000"/>
              <a:headEnd/>
              <a:tailEnd/>
            </a:ln>
          </p:spPr>
          <p:txBody>
            <a:bodyPr wrap="none" anchor="ctr"/>
            <a:lstStyle/>
            <a:p>
              <a:pPr fontAlgn="t"/>
              <a:endParaRPr lang="en-US"/>
            </a:p>
          </p:txBody>
        </p:sp>
      </p:grpSp>
      <p:grpSp>
        <p:nvGrpSpPr>
          <p:cNvPr id="7" name="Group 99"/>
          <p:cNvGrpSpPr>
            <a:grpSpLocks/>
          </p:cNvGrpSpPr>
          <p:nvPr/>
        </p:nvGrpSpPr>
        <p:grpSpPr bwMode="auto">
          <a:xfrm>
            <a:off x="5399088" y="3141663"/>
            <a:ext cx="3421062" cy="792162"/>
            <a:chOff x="2304" y="2880"/>
            <a:chExt cx="3102" cy="774"/>
          </a:xfrm>
        </p:grpSpPr>
        <p:sp>
          <p:nvSpPr>
            <p:cNvPr id="332900" name="AutoShape 100"/>
            <p:cNvSpPr>
              <a:spLocks noChangeArrowheads="1"/>
            </p:cNvSpPr>
            <p:nvPr/>
          </p:nvSpPr>
          <p:spPr bwMode="gray">
            <a:xfrm>
              <a:off x="2334" y="2880"/>
              <a:ext cx="3072" cy="774"/>
            </a:xfrm>
            <a:prstGeom prst="roundRect">
              <a:avLst>
                <a:gd name="adj" fmla="val 10889"/>
              </a:avLst>
            </a:prstGeom>
            <a:gradFill rotWithShape="1">
              <a:gsLst>
                <a:gs pos="0">
                  <a:schemeClr val="accent2"/>
                </a:gs>
                <a:gs pos="100000">
                  <a:schemeClr val="accent2">
                    <a:gamma/>
                    <a:tint val="21176"/>
                    <a:invGamma/>
                  </a:schemeClr>
                </a:gs>
              </a:gsLst>
              <a:lin ang="0" scaled="1"/>
            </a:gradFill>
            <a:ln w="38100">
              <a:noFill/>
              <a:round/>
              <a:headEnd/>
              <a:tailEnd/>
            </a:ln>
            <a:effectLst/>
          </p:spPr>
          <p:txBody>
            <a:bodyPr wrap="none" anchor="ctr"/>
            <a:lstStyle/>
            <a:p>
              <a:pPr fontAlgn="t">
                <a:defRPr/>
              </a:pPr>
              <a:endParaRPr lang="en-US">
                <a:ea typeface="华文细黑" pitchFamily="2" charset="-122"/>
                <a:cs typeface="+mn-cs"/>
              </a:endParaRPr>
            </a:p>
          </p:txBody>
        </p:sp>
        <p:sp>
          <p:nvSpPr>
            <p:cNvPr id="60446" name="AutoShape 101"/>
            <p:cNvSpPr>
              <a:spLocks noChangeArrowheads="1"/>
            </p:cNvSpPr>
            <p:nvPr/>
          </p:nvSpPr>
          <p:spPr bwMode="gray">
            <a:xfrm>
              <a:off x="2304" y="3168"/>
              <a:ext cx="336" cy="240"/>
            </a:xfrm>
            <a:prstGeom prst="rightArrow">
              <a:avLst>
                <a:gd name="adj1" fmla="val 50000"/>
                <a:gd name="adj2" fmla="val 58333"/>
              </a:avLst>
            </a:prstGeom>
            <a:solidFill>
              <a:schemeClr val="bg1"/>
            </a:solidFill>
            <a:ln w="9525">
              <a:noFill/>
              <a:miter lim="800000"/>
              <a:headEnd/>
              <a:tailEnd/>
            </a:ln>
          </p:spPr>
          <p:txBody>
            <a:bodyPr wrap="none" anchor="ctr"/>
            <a:lstStyle/>
            <a:p>
              <a:pPr fontAlgn="t"/>
              <a:endParaRPr lang="en-US"/>
            </a:p>
          </p:txBody>
        </p:sp>
      </p:grpSp>
      <p:sp>
        <p:nvSpPr>
          <p:cNvPr id="60437" name="Text Box 102"/>
          <p:cNvSpPr txBox="1">
            <a:spLocks noChangeArrowheads="1"/>
          </p:cNvSpPr>
          <p:nvPr/>
        </p:nvSpPr>
        <p:spPr bwMode="gray">
          <a:xfrm>
            <a:off x="5781675" y="3170238"/>
            <a:ext cx="2663825" cy="730250"/>
          </a:xfrm>
          <a:prstGeom prst="rect">
            <a:avLst/>
          </a:prstGeom>
          <a:noFill/>
          <a:ln w="9525" algn="ctr">
            <a:noFill/>
            <a:miter lim="800000"/>
            <a:headEnd/>
            <a:tailEnd/>
          </a:ln>
        </p:spPr>
        <p:txBody>
          <a:bodyPr>
            <a:spAutoFit/>
          </a:bodyPr>
          <a:lstStyle/>
          <a:p>
            <a:pPr eaLnBrk="0" fontAlgn="t" hangingPunct="0"/>
            <a:r>
              <a:rPr lang="en-US" altLang="zh-CN" sz="1400">
                <a:solidFill>
                  <a:schemeClr val="bg1"/>
                </a:solidFill>
              </a:rPr>
              <a:t>PSTN links are load balanced. This can ensure the connection reliability.</a:t>
            </a:r>
          </a:p>
        </p:txBody>
      </p:sp>
      <p:sp>
        <p:nvSpPr>
          <p:cNvPr id="60438" name="Text Box 103"/>
          <p:cNvSpPr txBox="1">
            <a:spLocks noChangeArrowheads="1"/>
          </p:cNvSpPr>
          <p:nvPr/>
        </p:nvSpPr>
        <p:spPr bwMode="gray">
          <a:xfrm>
            <a:off x="5780088" y="4178300"/>
            <a:ext cx="2881312" cy="517525"/>
          </a:xfrm>
          <a:prstGeom prst="rect">
            <a:avLst/>
          </a:prstGeom>
          <a:noFill/>
          <a:ln w="9525" algn="ctr">
            <a:noFill/>
            <a:miter lim="800000"/>
            <a:headEnd/>
            <a:tailEnd/>
          </a:ln>
        </p:spPr>
        <p:txBody>
          <a:bodyPr>
            <a:spAutoFit/>
          </a:bodyPr>
          <a:lstStyle/>
          <a:p>
            <a:pPr eaLnBrk="0" fontAlgn="t" hangingPunct="0"/>
            <a:r>
              <a:rPr lang="en-US" altLang="zh-CN" sz="1400">
                <a:solidFill>
                  <a:srgbClr val="000000"/>
                </a:solidFill>
              </a:rPr>
              <a:t>It is convenient for maintenance and management.</a:t>
            </a:r>
          </a:p>
        </p:txBody>
      </p:sp>
      <p:grpSp>
        <p:nvGrpSpPr>
          <p:cNvPr id="8" name="Group 104"/>
          <p:cNvGrpSpPr>
            <a:grpSpLocks/>
          </p:cNvGrpSpPr>
          <p:nvPr/>
        </p:nvGrpSpPr>
        <p:grpSpPr bwMode="auto">
          <a:xfrm>
            <a:off x="5421313" y="2262188"/>
            <a:ext cx="3413125" cy="796925"/>
            <a:chOff x="2304" y="1200"/>
            <a:chExt cx="3102" cy="774"/>
          </a:xfrm>
        </p:grpSpPr>
        <p:sp>
          <p:nvSpPr>
            <p:cNvPr id="332905" name="AutoShape 105"/>
            <p:cNvSpPr>
              <a:spLocks noChangeArrowheads="1"/>
            </p:cNvSpPr>
            <p:nvPr/>
          </p:nvSpPr>
          <p:spPr bwMode="gray">
            <a:xfrm>
              <a:off x="2334" y="1200"/>
              <a:ext cx="3072" cy="774"/>
            </a:xfrm>
            <a:prstGeom prst="roundRect">
              <a:avLst>
                <a:gd name="adj" fmla="val 10889"/>
              </a:avLst>
            </a:prstGeom>
            <a:gradFill rotWithShape="1">
              <a:gsLst>
                <a:gs pos="0">
                  <a:schemeClr val="accent1"/>
                </a:gs>
                <a:gs pos="100000">
                  <a:schemeClr val="accent1">
                    <a:gamma/>
                    <a:tint val="21176"/>
                    <a:invGamma/>
                  </a:schemeClr>
                </a:gs>
              </a:gsLst>
              <a:lin ang="0" scaled="1"/>
            </a:gradFill>
            <a:ln w="38100">
              <a:noFill/>
              <a:round/>
              <a:headEnd/>
              <a:tailEnd/>
            </a:ln>
            <a:effectLst/>
          </p:spPr>
          <p:txBody>
            <a:bodyPr wrap="none" anchor="ctr"/>
            <a:lstStyle/>
            <a:p>
              <a:pPr fontAlgn="t">
                <a:defRPr/>
              </a:pPr>
              <a:endParaRPr lang="en-US">
                <a:ea typeface="华文细黑" pitchFamily="2" charset="-122"/>
                <a:cs typeface="+mn-cs"/>
              </a:endParaRPr>
            </a:p>
          </p:txBody>
        </p:sp>
        <p:sp>
          <p:nvSpPr>
            <p:cNvPr id="60444" name="AutoShape 106"/>
            <p:cNvSpPr>
              <a:spLocks noChangeArrowheads="1"/>
            </p:cNvSpPr>
            <p:nvPr/>
          </p:nvSpPr>
          <p:spPr bwMode="gray">
            <a:xfrm>
              <a:off x="2304" y="1488"/>
              <a:ext cx="336" cy="240"/>
            </a:xfrm>
            <a:prstGeom prst="rightArrow">
              <a:avLst>
                <a:gd name="adj1" fmla="val 50000"/>
                <a:gd name="adj2" fmla="val 58333"/>
              </a:avLst>
            </a:prstGeom>
            <a:solidFill>
              <a:schemeClr val="bg1"/>
            </a:solidFill>
            <a:ln w="9525">
              <a:noFill/>
              <a:miter lim="800000"/>
              <a:headEnd/>
              <a:tailEnd/>
            </a:ln>
          </p:spPr>
          <p:txBody>
            <a:bodyPr wrap="none" anchor="ctr"/>
            <a:lstStyle/>
            <a:p>
              <a:pPr fontAlgn="t"/>
              <a:endParaRPr lang="en-US"/>
            </a:p>
          </p:txBody>
        </p:sp>
      </p:grpSp>
      <p:sp>
        <p:nvSpPr>
          <p:cNvPr id="60440" name="Text Box 107"/>
          <p:cNvSpPr txBox="1">
            <a:spLocks noChangeArrowheads="1"/>
          </p:cNvSpPr>
          <p:nvPr/>
        </p:nvSpPr>
        <p:spPr bwMode="gray">
          <a:xfrm>
            <a:off x="5781675" y="2324100"/>
            <a:ext cx="2808288" cy="517525"/>
          </a:xfrm>
          <a:prstGeom prst="rect">
            <a:avLst/>
          </a:prstGeom>
          <a:noFill/>
          <a:ln w="9525" algn="ctr">
            <a:noFill/>
            <a:miter lim="800000"/>
            <a:headEnd/>
            <a:tailEnd/>
          </a:ln>
        </p:spPr>
        <p:txBody>
          <a:bodyPr>
            <a:spAutoFit/>
          </a:bodyPr>
          <a:lstStyle/>
          <a:p>
            <a:pPr eaLnBrk="0" fontAlgn="t" hangingPunct="0"/>
            <a:r>
              <a:rPr lang="en-US" altLang="zh-CN" sz="1400">
                <a:solidFill>
                  <a:srgbClr val="000000"/>
                </a:solidFill>
              </a:rPr>
              <a:t>UAP3300 supports stacking for smooth expansion.</a:t>
            </a:r>
          </a:p>
        </p:txBody>
      </p:sp>
      <p:sp>
        <p:nvSpPr>
          <p:cNvPr id="109"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spcBef>
                <a:spcPts val="0"/>
              </a:spcBef>
              <a:spcAft>
                <a:spcPts val="0"/>
              </a:spcAft>
              <a:defRPr/>
            </a:pPr>
            <a:r>
              <a:rPr lang="en-US" altLang="zh-CN" sz="3200" b="1" kern="0"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Centralized Network Structure</a:t>
            </a:r>
          </a:p>
        </p:txBody>
      </p:sp>
      <p:pic>
        <p:nvPicPr>
          <p:cNvPr id="60442" name="Picture 4" descr="总结 copy"/>
          <p:cNvPicPr>
            <a:picLocks noChangeAspect="1" noChangeArrowheads="1"/>
          </p:cNvPicPr>
          <p:nvPr/>
        </p:nvPicPr>
        <p:blipFill>
          <a:blip r:embed="rId4" cstate="print"/>
          <a:srcRect/>
          <a:stretch>
            <a:fillRect/>
          </a:stretch>
        </p:blipFill>
        <p:spPr bwMode="auto">
          <a:xfrm>
            <a:off x="196850" y="176213"/>
            <a:ext cx="617538" cy="617537"/>
          </a:xfrm>
          <a:prstGeom prst="rect">
            <a:avLst/>
          </a:prstGeom>
          <a:noFill/>
          <a:ln w="9525">
            <a:noFill/>
            <a:miter lim="800000"/>
            <a:headEnd/>
            <a:tailEnd/>
          </a:ln>
        </p:spPr>
      </p:pic>
      <p:sp>
        <p:nvSpPr>
          <p:cNvPr id="129" name="AutoShape 81"/>
          <p:cNvSpPr>
            <a:spLocks noChangeArrowheads="1"/>
          </p:cNvSpPr>
          <p:nvPr/>
        </p:nvSpPr>
        <p:spPr bwMode="auto">
          <a:xfrm>
            <a:off x="1999488" y="2506992"/>
            <a:ext cx="341376" cy="443281"/>
          </a:xfrm>
          <a:prstGeom prst="downArrow">
            <a:avLst>
              <a:gd name="adj1" fmla="val 69981"/>
              <a:gd name="adj2" fmla="val 36736"/>
            </a:avLst>
          </a:prstGeom>
          <a:gradFill rotWithShape="1">
            <a:gsLst>
              <a:gs pos="0">
                <a:schemeClr val="bg1"/>
              </a:gs>
              <a:gs pos="100000">
                <a:srgbClr val="0099CC"/>
              </a:gs>
            </a:gsLst>
            <a:lin ang="5400000" scaled="1"/>
          </a:gradFill>
          <a:ln w="9525" algn="ctr">
            <a:noFill/>
            <a:miter lim="800000"/>
            <a:headEnd/>
            <a:tailEnd/>
          </a:ln>
        </p:spPr>
        <p:txBody>
          <a:bodyPr wrap="square" lIns="79200" tIns="39600" rIns="79200" bIns="39600" anchor="ctr">
            <a:spAutoFit/>
          </a:bodyPr>
          <a:lstStyle/>
          <a:p>
            <a:pPr fontAlgn="t"/>
            <a:endParaRPr lang="en-US"/>
          </a:p>
        </p:txBody>
      </p:sp>
      <p:sp>
        <p:nvSpPr>
          <p:cNvPr id="166" name="Rectangle 165"/>
          <p:cNvSpPr/>
          <p:nvPr/>
        </p:nvSpPr>
        <p:spPr>
          <a:xfrm>
            <a:off x="313227" y="5752325"/>
            <a:ext cx="5311647" cy="369332"/>
          </a:xfrm>
          <a:prstGeom prst="rect">
            <a:avLst/>
          </a:prstGeom>
        </p:spPr>
        <p:txBody>
          <a:bodyPr wrap="none">
            <a:spAutoFit/>
          </a:bodyPr>
          <a:lstStyle/>
          <a:p>
            <a:r>
              <a:rPr lang="en-US" dirty="0" smtClean="0">
                <a:latin typeface="Calibri" pitchFamily="34" charset="0"/>
              </a:rPr>
              <a:t>AM Server will be used to configure and maintain UAPs</a:t>
            </a:r>
            <a:endParaRPr lang="en-US" dirty="0"/>
          </a:p>
        </p:txBody>
      </p:sp>
      <p:grpSp>
        <p:nvGrpSpPr>
          <p:cNvPr id="9" name="Group 115"/>
          <p:cNvGrpSpPr/>
          <p:nvPr/>
        </p:nvGrpSpPr>
        <p:grpSpPr>
          <a:xfrm>
            <a:off x="945247" y="1603926"/>
            <a:ext cx="2488592" cy="919358"/>
            <a:chOff x="5131401" y="1382054"/>
            <a:chExt cx="3142185" cy="1005840"/>
          </a:xfrm>
        </p:grpSpPr>
        <p:sp>
          <p:nvSpPr>
            <p:cNvPr id="112" name="Rectangle 15"/>
            <p:cNvSpPr>
              <a:spLocks noChangeArrowheads="1"/>
            </p:cNvSpPr>
            <p:nvPr/>
          </p:nvSpPr>
          <p:spPr bwMode="auto">
            <a:xfrm>
              <a:off x="5987586" y="1382054"/>
              <a:ext cx="2286000" cy="1005840"/>
            </a:xfrm>
            <a:prstGeom prst="rect">
              <a:avLst/>
            </a:prstGeom>
            <a:noFill/>
            <a:ln w="25400" algn="ctr">
              <a:solidFill>
                <a:schemeClr val="tx1"/>
              </a:solidFill>
              <a:prstDash val="dash"/>
              <a:miter lim="800000"/>
              <a:headEnd/>
              <a:tailEnd/>
            </a:ln>
          </p:spPr>
          <p:txBody>
            <a:bodyPr lIns="79200" tIns="39600" rIns="79200" bIns="39600" anchor="ctr">
              <a:spAutoFit/>
            </a:bodyPr>
            <a:lstStyle/>
            <a:p>
              <a:pPr fontAlgn="t"/>
              <a:endParaRPr lang="en-US"/>
            </a:p>
          </p:txBody>
        </p:sp>
        <p:grpSp>
          <p:nvGrpSpPr>
            <p:cNvPr id="10" name="Group 35"/>
            <p:cNvGrpSpPr>
              <a:grpSpLocks/>
            </p:cNvGrpSpPr>
            <p:nvPr/>
          </p:nvGrpSpPr>
          <p:grpSpPr bwMode="auto">
            <a:xfrm>
              <a:off x="6308333" y="1742418"/>
              <a:ext cx="1243174" cy="576263"/>
              <a:chOff x="2132" y="672"/>
              <a:chExt cx="1008" cy="348"/>
            </a:xfrm>
          </p:grpSpPr>
          <p:pic>
            <p:nvPicPr>
              <p:cNvPr id="120" name="Picture 36" descr="003"/>
              <p:cNvPicPr>
                <a:picLocks noChangeAspect="1" noChangeArrowheads="1"/>
              </p:cNvPicPr>
              <p:nvPr/>
            </p:nvPicPr>
            <p:blipFill>
              <a:blip r:embed="rId5" cstate="print">
                <a:clrChange>
                  <a:clrFrom>
                    <a:srgbClr val="FFFFFF"/>
                  </a:clrFrom>
                  <a:clrTo>
                    <a:srgbClr val="FFFFFF">
                      <a:alpha val="0"/>
                    </a:srgbClr>
                  </a:clrTo>
                </a:clrChange>
                <a:lum bright="-12000"/>
              </a:blip>
              <a:srcRect/>
              <a:stretch>
                <a:fillRect/>
              </a:stretch>
            </p:blipFill>
            <p:spPr bwMode="auto">
              <a:xfrm>
                <a:off x="2132" y="768"/>
                <a:ext cx="1008" cy="252"/>
              </a:xfrm>
              <a:prstGeom prst="rect">
                <a:avLst/>
              </a:prstGeom>
              <a:noFill/>
              <a:ln w="9525">
                <a:noFill/>
                <a:miter lim="800000"/>
                <a:headEnd/>
                <a:tailEnd/>
              </a:ln>
            </p:spPr>
          </p:pic>
          <p:sp>
            <p:nvSpPr>
              <p:cNvPr id="121" name="Line 37"/>
              <p:cNvSpPr>
                <a:spLocks noChangeShapeType="1"/>
              </p:cNvSpPr>
              <p:nvPr/>
            </p:nvSpPr>
            <p:spPr bwMode="auto">
              <a:xfrm flipH="1">
                <a:off x="2382" y="828"/>
                <a:ext cx="353" cy="0"/>
              </a:xfrm>
              <a:prstGeom prst="line">
                <a:avLst/>
              </a:prstGeom>
              <a:noFill/>
              <a:ln w="9525">
                <a:solidFill>
                  <a:schemeClr val="tx1"/>
                </a:solidFill>
                <a:round/>
                <a:headEnd/>
                <a:tailEnd/>
              </a:ln>
            </p:spPr>
            <p:txBody>
              <a:bodyPr/>
              <a:lstStyle/>
              <a:p>
                <a:endParaRPr lang="en-US"/>
              </a:p>
            </p:txBody>
          </p:sp>
          <p:sp>
            <p:nvSpPr>
              <p:cNvPr id="122" name="Line 38"/>
              <p:cNvSpPr>
                <a:spLocks noChangeShapeType="1"/>
              </p:cNvSpPr>
              <p:nvPr/>
            </p:nvSpPr>
            <p:spPr bwMode="auto">
              <a:xfrm flipV="1">
                <a:off x="2465" y="761"/>
                <a:ext cx="0" cy="67"/>
              </a:xfrm>
              <a:prstGeom prst="line">
                <a:avLst/>
              </a:prstGeom>
              <a:noFill/>
              <a:ln w="9525">
                <a:solidFill>
                  <a:schemeClr val="tx1"/>
                </a:solidFill>
                <a:round/>
                <a:headEnd/>
                <a:tailEnd/>
              </a:ln>
            </p:spPr>
            <p:txBody>
              <a:bodyPr/>
              <a:lstStyle/>
              <a:p>
                <a:endParaRPr lang="en-US"/>
              </a:p>
            </p:txBody>
          </p:sp>
          <p:sp>
            <p:nvSpPr>
              <p:cNvPr id="123" name="Line 39"/>
              <p:cNvSpPr>
                <a:spLocks noChangeShapeType="1"/>
              </p:cNvSpPr>
              <p:nvPr/>
            </p:nvSpPr>
            <p:spPr bwMode="auto">
              <a:xfrm flipV="1">
                <a:off x="2619" y="739"/>
                <a:ext cx="0" cy="89"/>
              </a:xfrm>
              <a:prstGeom prst="line">
                <a:avLst/>
              </a:prstGeom>
              <a:noFill/>
              <a:ln w="9525">
                <a:solidFill>
                  <a:schemeClr val="tx1"/>
                </a:solidFill>
                <a:round/>
                <a:headEnd/>
                <a:tailEnd/>
              </a:ln>
            </p:spPr>
            <p:txBody>
              <a:bodyPr/>
              <a:lstStyle/>
              <a:p>
                <a:endParaRPr lang="en-US"/>
              </a:p>
            </p:txBody>
          </p:sp>
          <p:sp>
            <p:nvSpPr>
              <p:cNvPr id="124" name="Line 40"/>
              <p:cNvSpPr>
                <a:spLocks noChangeShapeType="1"/>
              </p:cNvSpPr>
              <p:nvPr/>
            </p:nvSpPr>
            <p:spPr bwMode="auto">
              <a:xfrm>
                <a:off x="2530" y="828"/>
                <a:ext cx="0" cy="89"/>
              </a:xfrm>
              <a:prstGeom prst="line">
                <a:avLst/>
              </a:prstGeom>
              <a:noFill/>
              <a:ln w="9525">
                <a:solidFill>
                  <a:schemeClr val="tx1"/>
                </a:solidFill>
                <a:round/>
                <a:headEnd/>
                <a:tailEnd/>
              </a:ln>
            </p:spPr>
            <p:txBody>
              <a:bodyPr/>
              <a:lstStyle/>
              <a:p>
                <a:endParaRPr lang="en-US"/>
              </a:p>
            </p:txBody>
          </p:sp>
          <p:pic>
            <p:nvPicPr>
              <p:cNvPr id="125" name="Picture 41" descr="PC Blue"/>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576" y="678"/>
                <a:ext cx="112" cy="111"/>
              </a:xfrm>
              <a:prstGeom prst="rect">
                <a:avLst/>
              </a:prstGeom>
              <a:noFill/>
              <a:ln w="9525">
                <a:noFill/>
                <a:miter lim="800000"/>
                <a:headEnd/>
                <a:tailEnd/>
              </a:ln>
            </p:spPr>
          </p:pic>
          <p:grpSp>
            <p:nvGrpSpPr>
              <p:cNvPr id="11" name="Group 42"/>
              <p:cNvGrpSpPr>
                <a:grpSpLocks/>
              </p:cNvGrpSpPr>
              <p:nvPr/>
            </p:nvGrpSpPr>
            <p:grpSpPr bwMode="auto">
              <a:xfrm>
                <a:off x="2688" y="672"/>
                <a:ext cx="291" cy="307"/>
                <a:chOff x="2256" y="2419"/>
                <a:chExt cx="336" cy="355"/>
              </a:xfrm>
            </p:grpSpPr>
            <p:pic>
              <p:nvPicPr>
                <p:cNvPr id="130" name="Picture 43" descr="fuwuqi"/>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352" y="2419"/>
                  <a:ext cx="240" cy="317"/>
                </a:xfrm>
                <a:prstGeom prst="rect">
                  <a:avLst/>
                </a:prstGeom>
                <a:noFill/>
                <a:ln w="9525">
                  <a:noFill/>
                  <a:miter lim="800000"/>
                  <a:headEnd/>
                  <a:tailEnd/>
                </a:ln>
              </p:spPr>
            </p:pic>
            <p:grpSp>
              <p:nvGrpSpPr>
                <p:cNvPr id="12" name="Group 44"/>
                <p:cNvGrpSpPr>
                  <a:grpSpLocks/>
                </p:cNvGrpSpPr>
                <p:nvPr/>
              </p:nvGrpSpPr>
              <p:grpSpPr bwMode="auto">
                <a:xfrm>
                  <a:off x="2256" y="2544"/>
                  <a:ext cx="211" cy="230"/>
                  <a:chOff x="4896" y="1968"/>
                  <a:chExt cx="672" cy="651"/>
                </a:xfrm>
              </p:grpSpPr>
              <p:pic>
                <p:nvPicPr>
                  <p:cNvPr id="132" name="Picture 45" descr="整套电脑-2"/>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4896" y="1968"/>
                    <a:ext cx="672" cy="651"/>
                  </a:xfrm>
                  <a:prstGeom prst="rect">
                    <a:avLst/>
                  </a:prstGeom>
                  <a:noFill/>
                  <a:ln w="9525">
                    <a:noFill/>
                    <a:miter lim="800000"/>
                    <a:headEnd/>
                    <a:tailEnd/>
                  </a:ln>
                </p:spPr>
              </p:pic>
              <p:pic>
                <p:nvPicPr>
                  <p:cNvPr id="133" name="Picture 46"/>
                  <p:cNvPicPr>
                    <a:picLocks noChangeAspect="1" noChangeArrowheads="1"/>
                  </p:cNvPicPr>
                  <p:nvPr/>
                </p:nvPicPr>
                <p:blipFill>
                  <a:blip r:embed="rId9" cstate="print"/>
                  <a:srcRect/>
                  <a:stretch>
                    <a:fillRect/>
                  </a:stretch>
                </p:blipFill>
                <p:spPr bwMode="auto">
                  <a:xfrm>
                    <a:off x="5056" y="2076"/>
                    <a:ext cx="328" cy="236"/>
                  </a:xfrm>
                  <a:prstGeom prst="rect">
                    <a:avLst/>
                  </a:prstGeom>
                  <a:solidFill>
                    <a:schemeClr val="bg1"/>
                  </a:solidFill>
                  <a:ln w="12700">
                    <a:noFill/>
                    <a:miter lim="800000"/>
                    <a:headEnd/>
                    <a:tailEnd/>
                  </a:ln>
                </p:spPr>
              </p:pic>
            </p:grpSp>
          </p:grpSp>
          <p:pic>
            <p:nvPicPr>
              <p:cNvPr id="127" name="Picture 47" descr="PC Blue"/>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416" y="672"/>
                <a:ext cx="112" cy="111"/>
              </a:xfrm>
              <a:prstGeom prst="rect">
                <a:avLst/>
              </a:prstGeom>
              <a:noFill/>
              <a:ln w="9525">
                <a:noFill/>
                <a:miter lim="800000"/>
                <a:headEnd/>
                <a:tailEnd/>
              </a:ln>
            </p:spPr>
          </p:pic>
          <p:pic>
            <p:nvPicPr>
              <p:cNvPr id="128" name="Picture 48" descr="PC Blue"/>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468" y="864"/>
                <a:ext cx="112" cy="111"/>
              </a:xfrm>
              <a:prstGeom prst="rect">
                <a:avLst/>
              </a:prstGeom>
              <a:noFill/>
              <a:ln w="9525">
                <a:noFill/>
                <a:miter lim="800000"/>
                <a:headEnd/>
                <a:tailEnd/>
              </a:ln>
            </p:spPr>
          </p:pic>
        </p:grpSp>
        <p:sp>
          <p:nvSpPr>
            <p:cNvPr id="114" name="Text Box 49"/>
            <p:cNvSpPr txBox="1">
              <a:spLocks noChangeArrowheads="1"/>
            </p:cNvSpPr>
            <p:nvPr/>
          </p:nvSpPr>
          <p:spPr bwMode="auto">
            <a:xfrm>
              <a:off x="6274924" y="1383640"/>
              <a:ext cx="1368425" cy="272697"/>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defRPr/>
              </a:pPr>
              <a:r>
                <a:rPr lang="en-US" altLang="zh-CN" sz="1100" dirty="0">
                  <a:effectLst>
                    <a:outerShdw blurRad="38100" dist="38100" dir="2700000" algn="tl">
                      <a:srgbClr val="C0C0C0"/>
                    </a:outerShdw>
                  </a:effectLst>
                  <a:ea typeface="宋体" pitchFamily="2" charset="-122"/>
                  <a:cs typeface="+mn-cs"/>
                </a:rPr>
                <a:t>Headquarters</a:t>
              </a:r>
            </a:p>
          </p:txBody>
        </p:sp>
        <p:grpSp>
          <p:nvGrpSpPr>
            <p:cNvPr id="13" name="Group 113"/>
            <p:cNvGrpSpPr/>
            <p:nvPr/>
          </p:nvGrpSpPr>
          <p:grpSpPr>
            <a:xfrm>
              <a:off x="7561779" y="1675101"/>
              <a:ext cx="678094" cy="582498"/>
              <a:chOff x="7535353" y="2681967"/>
              <a:chExt cx="1830525" cy="1336175"/>
            </a:xfrm>
          </p:grpSpPr>
          <p:pic>
            <p:nvPicPr>
              <p:cNvPr id="118" name="Picture 36" descr="My%20pc%20test"/>
              <p:cNvPicPr>
                <a:picLocks noChangeAspect="1" noChangeArrowheads="1"/>
              </p:cNvPicPr>
              <p:nvPr/>
            </p:nvPicPr>
            <p:blipFill>
              <a:blip r:embed="rId10" cstate="print"/>
              <a:srcRect/>
              <a:stretch>
                <a:fillRect/>
              </a:stretch>
            </p:blipFill>
            <p:spPr bwMode="auto">
              <a:xfrm>
                <a:off x="7991475" y="2681967"/>
                <a:ext cx="863600" cy="863600"/>
              </a:xfrm>
              <a:prstGeom prst="rect">
                <a:avLst/>
              </a:prstGeom>
              <a:noFill/>
              <a:ln w="9525">
                <a:noFill/>
                <a:miter lim="800000"/>
                <a:headEnd/>
                <a:tailEnd/>
              </a:ln>
            </p:spPr>
          </p:pic>
          <p:sp>
            <p:nvSpPr>
              <p:cNvPr id="119" name="Text Box 38"/>
              <p:cNvSpPr txBox="1">
                <a:spLocks noChangeArrowheads="1"/>
              </p:cNvSpPr>
              <p:nvPr/>
            </p:nvSpPr>
            <p:spPr bwMode="auto">
              <a:xfrm>
                <a:off x="7535353" y="3516993"/>
                <a:ext cx="1830525" cy="501149"/>
              </a:xfrm>
              <a:prstGeom prst="rect">
                <a:avLst/>
              </a:prstGeom>
              <a:noFill/>
              <a:ln w="25400" algn="ctr">
                <a:noFill/>
                <a:prstDash val="dash"/>
                <a:miter lim="800000"/>
                <a:headEnd/>
                <a:tailEnd/>
              </a:ln>
              <a:effectLst/>
            </p:spPr>
            <p:txBody>
              <a:bodyPr wrap="square" lIns="79200" tIns="39600" rIns="79200" bIns="39600">
                <a:spAutoFit/>
              </a:bodyPr>
              <a:lstStyle/>
              <a:p>
                <a:pPr algn="ctr" defTabSz="801688" fontAlgn="t">
                  <a:spcBef>
                    <a:spcPct val="50000"/>
                  </a:spcBef>
                  <a:defRPr/>
                </a:pPr>
                <a:r>
                  <a:rPr lang="en-US" altLang="zh-CN" sz="900" dirty="0" smtClean="0">
                    <a:effectLst>
                      <a:outerShdw blurRad="38100" dist="38100" dir="2700000" algn="tl">
                        <a:srgbClr val="C0C0C0"/>
                      </a:outerShdw>
                    </a:effectLst>
                    <a:latin typeface="Calibri" pitchFamily="34" charset="0"/>
                    <a:ea typeface="宋体" pitchFamily="2" charset="-122"/>
                    <a:cs typeface="+mn-cs"/>
                  </a:rPr>
                  <a:t>AM </a:t>
                </a:r>
                <a:r>
                  <a:rPr lang="en-US" altLang="zh-CN" sz="900" dirty="0">
                    <a:effectLst>
                      <a:outerShdw blurRad="38100" dist="38100" dir="2700000" algn="tl">
                        <a:srgbClr val="C0C0C0"/>
                      </a:outerShdw>
                    </a:effectLst>
                    <a:latin typeface="Calibri" pitchFamily="34" charset="0"/>
                    <a:ea typeface="宋体" pitchFamily="2" charset="-122"/>
                    <a:cs typeface="+mn-cs"/>
                  </a:rPr>
                  <a:t>Server</a:t>
                </a:r>
              </a:p>
            </p:txBody>
          </p:sp>
        </p:grpSp>
        <p:sp>
          <p:nvSpPr>
            <p:cNvPr id="116" name="Line 5"/>
            <p:cNvSpPr>
              <a:spLocks noChangeShapeType="1"/>
            </p:cNvSpPr>
            <p:nvPr/>
          </p:nvSpPr>
          <p:spPr bwMode="auto">
            <a:xfrm flipV="1">
              <a:off x="7510408" y="1941816"/>
              <a:ext cx="287677" cy="10274"/>
            </a:xfrm>
            <a:prstGeom prst="line">
              <a:avLst/>
            </a:prstGeom>
            <a:noFill/>
            <a:ln w="9525">
              <a:solidFill>
                <a:schemeClr val="tx1"/>
              </a:solidFill>
              <a:round/>
              <a:headEnd/>
              <a:tailEnd/>
            </a:ln>
          </p:spPr>
          <p:txBody>
            <a:bodyPr wrap="square" lIns="79200" tIns="39600" rIns="79200" bIns="39600">
              <a:spAutoFit/>
            </a:bodyPr>
            <a:lstStyle/>
            <a:p>
              <a:endParaRPr lang="en-US"/>
            </a:p>
          </p:txBody>
        </p:sp>
        <p:sp>
          <p:nvSpPr>
            <p:cNvPr id="117" name="Text Box 16"/>
            <p:cNvSpPr txBox="1">
              <a:spLocks noChangeArrowheads="1"/>
            </p:cNvSpPr>
            <p:nvPr/>
          </p:nvSpPr>
          <p:spPr bwMode="auto">
            <a:xfrm>
              <a:off x="5131401" y="1718218"/>
              <a:ext cx="1008063" cy="374769"/>
            </a:xfrm>
            <a:prstGeom prst="rect">
              <a:avLst/>
            </a:prstGeom>
            <a:noFill/>
            <a:ln w="9525" algn="ctr">
              <a:noFill/>
              <a:miter lim="800000"/>
              <a:headEnd/>
              <a:tailEnd/>
            </a:ln>
            <a:effectLst/>
          </p:spPr>
          <p:txBody>
            <a:bodyPr lIns="79200" tIns="39600" rIns="79200" bIns="39600">
              <a:spAutoFit/>
            </a:bodyPr>
            <a:lstStyle/>
            <a:p>
              <a:pPr defTabSz="801688" fontAlgn="t">
                <a:lnSpc>
                  <a:spcPct val="50000"/>
                </a:lnSpc>
                <a:spcBef>
                  <a:spcPct val="50000"/>
                </a:spcBef>
                <a:defRPr/>
              </a:pPr>
              <a:r>
                <a:rPr lang="en-US" altLang="zh-CN" sz="1050" dirty="0">
                  <a:effectLst>
                    <a:outerShdw blurRad="38100" dist="38100" dir="2700000" algn="tl">
                      <a:srgbClr val="C0C0C0"/>
                    </a:outerShdw>
                  </a:effectLst>
                  <a:ea typeface="SimSun" pitchFamily="2" charset="-122"/>
                </a:rPr>
                <a:t>CTI </a:t>
              </a:r>
            </a:p>
            <a:p>
              <a:pPr defTabSz="801688" fontAlgn="t">
                <a:lnSpc>
                  <a:spcPct val="50000"/>
                </a:lnSpc>
                <a:spcBef>
                  <a:spcPct val="50000"/>
                </a:spcBef>
                <a:defRPr/>
              </a:pPr>
              <a:r>
                <a:rPr lang="en-US" altLang="zh-CN" sz="1050" dirty="0" smtClean="0">
                  <a:effectLst>
                    <a:outerShdw blurRad="38100" dist="38100" dir="2700000" algn="tl">
                      <a:srgbClr val="C0C0C0"/>
                    </a:outerShdw>
                  </a:effectLst>
                  <a:ea typeface="SimSun" pitchFamily="2" charset="-122"/>
                </a:rPr>
                <a:t>Platform</a:t>
              </a:r>
              <a:endParaRPr lang="zh-CN" altLang="en-US" sz="1050" dirty="0">
                <a:effectLst>
                  <a:outerShdw blurRad="38100" dist="38100" dir="2700000" algn="tl">
                    <a:srgbClr val="C0C0C0"/>
                  </a:outerShdw>
                </a:effectLst>
                <a:ea typeface="SimSun" pitchFamily="2" charset="-122"/>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1AF45391-72BF-4FF0-B2AF-3C6990289679}" type="slidenum">
              <a:rPr lang="de-DE" sz="1200">
                <a:latin typeface="FrutigerNext LT Bold" pitchFamily="34" charset="0"/>
                <a:ea typeface="MS PGothic" pitchFamily="34" charset="-128"/>
              </a:rPr>
              <a:pPr eaLnBrk="0" hangingPunct="0">
                <a:lnSpc>
                  <a:spcPct val="85000"/>
                </a:lnSpc>
              </a:pPr>
              <a:t>32</a:t>
            </a:fld>
            <a:endParaRPr lang="en-GB" sz="1200">
              <a:latin typeface="FrutigerNext LT Bold" pitchFamily="34" charset="0"/>
              <a:ea typeface="MS PGothic" pitchFamily="34" charset="-128"/>
            </a:endParaRPr>
          </a:p>
        </p:txBody>
      </p:sp>
      <p:sp>
        <p:nvSpPr>
          <p:cNvPr id="61443" name="Line 2"/>
          <p:cNvSpPr>
            <a:spLocks noChangeShapeType="1"/>
          </p:cNvSpPr>
          <p:nvPr/>
        </p:nvSpPr>
        <p:spPr bwMode="auto">
          <a:xfrm flipH="1">
            <a:off x="4752975" y="4510088"/>
            <a:ext cx="1081088" cy="0"/>
          </a:xfrm>
          <a:prstGeom prst="line">
            <a:avLst/>
          </a:prstGeom>
          <a:noFill/>
          <a:ln w="9525">
            <a:solidFill>
              <a:schemeClr val="tx1"/>
            </a:solidFill>
            <a:round/>
            <a:headEnd/>
            <a:tailEnd/>
          </a:ln>
        </p:spPr>
        <p:txBody>
          <a:bodyPr lIns="79200" tIns="39600" rIns="79200" bIns="39600">
            <a:spAutoFit/>
          </a:bodyPr>
          <a:lstStyle/>
          <a:p>
            <a:endParaRPr lang="en-US"/>
          </a:p>
        </p:txBody>
      </p:sp>
      <p:pic>
        <p:nvPicPr>
          <p:cNvPr id="61444" name="Picture 3" descr="UAP3300-2"/>
          <p:cNvPicPr>
            <a:picLocks noChangeAspect="1" noChangeArrowheads="1"/>
          </p:cNvPicPr>
          <p:nvPr/>
        </p:nvPicPr>
        <p:blipFill>
          <a:blip r:embed="rId3" cstate="print"/>
          <a:srcRect/>
          <a:stretch>
            <a:fillRect/>
          </a:stretch>
        </p:blipFill>
        <p:spPr bwMode="auto">
          <a:xfrm>
            <a:off x="4427538" y="4221163"/>
            <a:ext cx="720725" cy="474662"/>
          </a:xfrm>
          <a:prstGeom prst="rect">
            <a:avLst/>
          </a:prstGeom>
          <a:noFill/>
          <a:ln w="9525">
            <a:noFill/>
            <a:miter lim="800000"/>
            <a:headEnd/>
            <a:tailEnd/>
          </a:ln>
        </p:spPr>
      </p:pic>
      <p:sp>
        <p:nvSpPr>
          <p:cNvPr id="61445" name="Line 4"/>
          <p:cNvSpPr>
            <a:spLocks noChangeShapeType="1"/>
          </p:cNvSpPr>
          <p:nvPr/>
        </p:nvSpPr>
        <p:spPr bwMode="auto">
          <a:xfrm>
            <a:off x="2771775" y="4652963"/>
            <a:ext cx="0" cy="720725"/>
          </a:xfrm>
          <a:prstGeom prst="line">
            <a:avLst/>
          </a:prstGeom>
          <a:noFill/>
          <a:ln w="9525">
            <a:solidFill>
              <a:schemeClr val="tx1"/>
            </a:solidFill>
            <a:round/>
            <a:headEnd/>
            <a:tailEnd/>
          </a:ln>
        </p:spPr>
        <p:txBody>
          <a:bodyPr lIns="79200" tIns="39600" rIns="79200" bIns="39600">
            <a:spAutoFit/>
          </a:bodyPr>
          <a:lstStyle/>
          <a:p>
            <a:endParaRPr lang="en-US"/>
          </a:p>
        </p:txBody>
      </p:sp>
      <p:sp>
        <p:nvSpPr>
          <p:cNvPr id="61446" name="Line 5"/>
          <p:cNvSpPr>
            <a:spLocks noChangeShapeType="1"/>
          </p:cNvSpPr>
          <p:nvPr/>
        </p:nvSpPr>
        <p:spPr bwMode="auto">
          <a:xfrm flipV="1">
            <a:off x="1512888" y="4508500"/>
            <a:ext cx="1455737" cy="1588"/>
          </a:xfrm>
          <a:prstGeom prst="line">
            <a:avLst/>
          </a:prstGeom>
          <a:noFill/>
          <a:ln w="9525">
            <a:solidFill>
              <a:schemeClr val="tx1"/>
            </a:solidFill>
            <a:round/>
            <a:headEnd/>
            <a:tailEnd/>
          </a:ln>
        </p:spPr>
        <p:txBody>
          <a:bodyPr lIns="79200" tIns="39600" rIns="79200" bIns="39600">
            <a:spAutoFit/>
          </a:bodyPr>
          <a:lstStyle/>
          <a:p>
            <a:endParaRPr lang="en-US"/>
          </a:p>
        </p:txBody>
      </p:sp>
      <p:pic>
        <p:nvPicPr>
          <p:cNvPr id="61447" name="Picture 6" descr="UAP3300-2"/>
          <p:cNvPicPr>
            <a:picLocks noChangeAspect="1" noChangeArrowheads="1"/>
          </p:cNvPicPr>
          <p:nvPr/>
        </p:nvPicPr>
        <p:blipFill>
          <a:blip r:embed="rId3" cstate="print"/>
          <a:srcRect/>
          <a:stretch>
            <a:fillRect/>
          </a:stretch>
        </p:blipFill>
        <p:spPr bwMode="auto">
          <a:xfrm>
            <a:off x="2411413" y="4221163"/>
            <a:ext cx="720725" cy="474662"/>
          </a:xfrm>
          <a:prstGeom prst="rect">
            <a:avLst/>
          </a:prstGeom>
          <a:noFill/>
          <a:ln w="9525">
            <a:noFill/>
            <a:miter lim="800000"/>
            <a:headEnd/>
            <a:tailEnd/>
          </a:ln>
        </p:spPr>
      </p:pic>
      <p:sp>
        <p:nvSpPr>
          <p:cNvPr id="61448" name="Line 7"/>
          <p:cNvSpPr>
            <a:spLocks noChangeShapeType="1"/>
          </p:cNvSpPr>
          <p:nvPr/>
        </p:nvSpPr>
        <p:spPr bwMode="auto">
          <a:xfrm>
            <a:off x="4911725" y="4652963"/>
            <a:ext cx="0" cy="647700"/>
          </a:xfrm>
          <a:prstGeom prst="line">
            <a:avLst/>
          </a:prstGeom>
          <a:noFill/>
          <a:ln w="9525">
            <a:solidFill>
              <a:schemeClr val="tx1"/>
            </a:solidFill>
            <a:round/>
            <a:headEnd/>
            <a:tailEnd/>
          </a:ln>
        </p:spPr>
        <p:txBody>
          <a:bodyPr lIns="79200" tIns="39600" rIns="79200" bIns="39600">
            <a:spAutoFit/>
          </a:bodyPr>
          <a:lstStyle/>
          <a:p>
            <a:endParaRPr lang="en-US"/>
          </a:p>
        </p:txBody>
      </p:sp>
      <p:pic>
        <p:nvPicPr>
          <p:cNvPr id="61449" name="Picture 9" descr="图片770"/>
          <p:cNvPicPr>
            <a:picLocks noChangeAspect="1" noChangeArrowheads="1"/>
          </p:cNvPicPr>
          <p:nvPr/>
        </p:nvPicPr>
        <p:blipFill>
          <a:blip r:embed="rId4" cstate="print"/>
          <a:srcRect/>
          <a:stretch>
            <a:fillRect/>
          </a:stretch>
        </p:blipFill>
        <p:spPr bwMode="auto">
          <a:xfrm>
            <a:off x="1331913" y="4149725"/>
            <a:ext cx="877887" cy="515938"/>
          </a:xfrm>
          <a:prstGeom prst="rect">
            <a:avLst/>
          </a:prstGeom>
          <a:noFill/>
          <a:ln w="9525">
            <a:noFill/>
            <a:miter lim="800000"/>
            <a:headEnd/>
            <a:tailEnd/>
          </a:ln>
        </p:spPr>
      </p:pic>
      <p:pic>
        <p:nvPicPr>
          <p:cNvPr id="61450" name="Picture 10" descr="图片770"/>
          <p:cNvPicPr>
            <a:picLocks noChangeAspect="1" noChangeArrowheads="1"/>
          </p:cNvPicPr>
          <p:nvPr/>
        </p:nvPicPr>
        <p:blipFill>
          <a:blip r:embed="rId4" cstate="print"/>
          <a:srcRect/>
          <a:stretch>
            <a:fillRect/>
          </a:stretch>
        </p:blipFill>
        <p:spPr bwMode="auto">
          <a:xfrm>
            <a:off x="5343525" y="4221163"/>
            <a:ext cx="877888" cy="515937"/>
          </a:xfrm>
          <a:prstGeom prst="rect">
            <a:avLst/>
          </a:prstGeom>
          <a:noFill/>
          <a:ln w="9525">
            <a:noFill/>
            <a:miter lim="800000"/>
            <a:headEnd/>
            <a:tailEnd/>
          </a:ln>
        </p:spPr>
      </p:pic>
      <p:sp>
        <p:nvSpPr>
          <p:cNvPr id="61451" name="Rectangle 11"/>
          <p:cNvSpPr>
            <a:spLocks noChangeArrowheads="1"/>
          </p:cNvSpPr>
          <p:nvPr/>
        </p:nvSpPr>
        <p:spPr bwMode="auto">
          <a:xfrm>
            <a:off x="1239838" y="3790950"/>
            <a:ext cx="2016125" cy="1943100"/>
          </a:xfrm>
          <a:prstGeom prst="rect">
            <a:avLst/>
          </a:prstGeom>
          <a:noFill/>
          <a:ln w="25400" algn="ctr">
            <a:solidFill>
              <a:schemeClr val="tx1"/>
            </a:solidFill>
            <a:prstDash val="dash"/>
            <a:miter lim="800000"/>
            <a:headEnd/>
            <a:tailEnd/>
          </a:ln>
        </p:spPr>
        <p:txBody>
          <a:bodyPr lIns="79200" tIns="39600" rIns="79200" bIns="39600" anchor="ctr">
            <a:spAutoFit/>
          </a:bodyPr>
          <a:lstStyle/>
          <a:p>
            <a:pPr fontAlgn="t"/>
            <a:endParaRPr lang="en-US"/>
          </a:p>
        </p:txBody>
      </p:sp>
      <p:sp>
        <p:nvSpPr>
          <p:cNvPr id="61452" name="Rectangle 12"/>
          <p:cNvSpPr>
            <a:spLocks noChangeArrowheads="1"/>
          </p:cNvSpPr>
          <p:nvPr/>
        </p:nvSpPr>
        <p:spPr bwMode="auto">
          <a:xfrm>
            <a:off x="4408488" y="3790950"/>
            <a:ext cx="2016125" cy="1943100"/>
          </a:xfrm>
          <a:prstGeom prst="rect">
            <a:avLst/>
          </a:prstGeom>
          <a:noFill/>
          <a:ln w="25400" algn="ctr">
            <a:solidFill>
              <a:schemeClr val="tx1"/>
            </a:solidFill>
            <a:prstDash val="dash"/>
            <a:miter lim="800000"/>
            <a:headEnd/>
            <a:tailEnd/>
          </a:ln>
        </p:spPr>
        <p:txBody>
          <a:bodyPr lIns="79200" tIns="39600" rIns="79200" bIns="39600" anchor="ctr">
            <a:spAutoFit/>
          </a:bodyPr>
          <a:lstStyle/>
          <a:p>
            <a:pPr fontAlgn="t"/>
            <a:endParaRPr lang="en-US"/>
          </a:p>
        </p:txBody>
      </p:sp>
      <p:sp>
        <p:nvSpPr>
          <p:cNvPr id="333837" name="Text Box 13"/>
          <p:cNvSpPr txBox="1">
            <a:spLocks noChangeArrowheads="1"/>
          </p:cNvSpPr>
          <p:nvPr/>
        </p:nvSpPr>
        <p:spPr bwMode="auto">
          <a:xfrm>
            <a:off x="2276475" y="3862388"/>
            <a:ext cx="792163" cy="444500"/>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200">
                <a:effectLst>
                  <a:outerShdw blurRad="38100" dist="38100" dir="2700000" algn="tl">
                    <a:srgbClr val="C0C0C0"/>
                  </a:outerShdw>
                </a:effectLst>
                <a:ea typeface="SimSun" pitchFamily="2" charset="-122"/>
              </a:rPr>
              <a:t>UAP3300</a:t>
            </a:r>
            <a:endParaRPr lang="zh-CN" altLang="en-US" sz="1200">
              <a:effectLst>
                <a:outerShdw blurRad="38100" dist="38100" dir="2700000" algn="tl">
                  <a:srgbClr val="C0C0C0"/>
                </a:outerShdw>
              </a:effectLst>
              <a:ea typeface="SimSun" pitchFamily="2" charset="-122"/>
            </a:endParaRPr>
          </a:p>
        </p:txBody>
      </p:sp>
      <p:sp>
        <p:nvSpPr>
          <p:cNvPr id="333838" name="Text Box 14"/>
          <p:cNvSpPr txBox="1">
            <a:spLocks noChangeArrowheads="1"/>
          </p:cNvSpPr>
          <p:nvPr/>
        </p:nvSpPr>
        <p:spPr bwMode="auto">
          <a:xfrm>
            <a:off x="4494213" y="3862388"/>
            <a:ext cx="792162" cy="444500"/>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200">
                <a:effectLst>
                  <a:outerShdw blurRad="38100" dist="38100" dir="2700000" algn="tl">
                    <a:srgbClr val="C0C0C0"/>
                  </a:outerShdw>
                </a:effectLst>
                <a:ea typeface="SimSun" pitchFamily="2" charset="-122"/>
              </a:rPr>
              <a:t>UAP3300</a:t>
            </a:r>
            <a:endParaRPr lang="zh-CN" altLang="en-US" sz="1200">
              <a:effectLst>
                <a:outerShdw blurRad="38100" dist="38100" dir="2700000" algn="tl">
                  <a:srgbClr val="C0C0C0"/>
                </a:outerShdw>
              </a:effectLst>
              <a:ea typeface="SimSun" pitchFamily="2" charset="-122"/>
            </a:endParaRPr>
          </a:p>
        </p:txBody>
      </p:sp>
      <p:sp>
        <p:nvSpPr>
          <p:cNvPr id="61457" name="Line 17"/>
          <p:cNvSpPr>
            <a:spLocks noChangeShapeType="1"/>
          </p:cNvSpPr>
          <p:nvPr/>
        </p:nvSpPr>
        <p:spPr bwMode="auto">
          <a:xfrm flipV="1">
            <a:off x="2032000" y="3214688"/>
            <a:ext cx="0" cy="576262"/>
          </a:xfrm>
          <a:prstGeom prst="line">
            <a:avLst/>
          </a:prstGeom>
          <a:noFill/>
          <a:ln w="9525">
            <a:solidFill>
              <a:schemeClr val="tx1"/>
            </a:solidFill>
            <a:round/>
            <a:headEnd/>
            <a:tailEnd/>
          </a:ln>
        </p:spPr>
        <p:txBody>
          <a:bodyPr lIns="79200" tIns="39600" rIns="79200" bIns="39600">
            <a:spAutoFit/>
          </a:bodyPr>
          <a:lstStyle/>
          <a:p>
            <a:endParaRPr lang="en-US"/>
          </a:p>
        </p:txBody>
      </p:sp>
      <p:sp>
        <p:nvSpPr>
          <p:cNvPr id="61458" name="Line 18"/>
          <p:cNvSpPr>
            <a:spLocks noChangeShapeType="1"/>
          </p:cNvSpPr>
          <p:nvPr/>
        </p:nvSpPr>
        <p:spPr bwMode="auto">
          <a:xfrm flipV="1">
            <a:off x="5416550" y="3214688"/>
            <a:ext cx="0" cy="576262"/>
          </a:xfrm>
          <a:prstGeom prst="line">
            <a:avLst/>
          </a:prstGeom>
          <a:noFill/>
          <a:ln w="9525">
            <a:solidFill>
              <a:schemeClr val="tx1"/>
            </a:solidFill>
            <a:round/>
            <a:headEnd/>
            <a:tailEnd/>
          </a:ln>
        </p:spPr>
        <p:txBody>
          <a:bodyPr lIns="79200" tIns="39600" rIns="79200" bIns="39600">
            <a:spAutoFit/>
          </a:bodyPr>
          <a:lstStyle/>
          <a:p>
            <a:endParaRPr lang="en-US"/>
          </a:p>
        </p:txBody>
      </p:sp>
      <p:sp>
        <p:nvSpPr>
          <p:cNvPr id="61459" name="Line 19"/>
          <p:cNvSpPr>
            <a:spLocks noChangeShapeType="1"/>
          </p:cNvSpPr>
          <p:nvPr/>
        </p:nvSpPr>
        <p:spPr bwMode="auto">
          <a:xfrm>
            <a:off x="2032000" y="3214688"/>
            <a:ext cx="1152525" cy="0"/>
          </a:xfrm>
          <a:prstGeom prst="line">
            <a:avLst/>
          </a:prstGeom>
          <a:noFill/>
          <a:ln w="9525">
            <a:solidFill>
              <a:schemeClr val="tx1"/>
            </a:solidFill>
            <a:round/>
            <a:headEnd/>
            <a:tailEnd/>
          </a:ln>
        </p:spPr>
        <p:txBody>
          <a:bodyPr lIns="79200" tIns="39600" rIns="79200" bIns="39600">
            <a:spAutoFit/>
          </a:bodyPr>
          <a:lstStyle/>
          <a:p>
            <a:endParaRPr lang="en-US"/>
          </a:p>
        </p:txBody>
      </p:sp>
      <p:sp>
        <p:nvSpPr>
          <p:cNvPr id="61460" name="Line 20"/>
          <p:cNvSpPr>
            <a:spLocks noChangeShapeType="1"/>
          </p:cNvSpPr>
          <p:nvPr/>
        </p:nvSpPr>
        <p:spPr bwMode="auto">
          <a:xfrm>
            <a:off x="4264025" y="3214688"/>
            <a:ext cx="1152525" cy="0"/>
          </a:xfrm>
          <a:prstGeom prst="line">
            <a:avLst/>
          </a:prstGeom>
          <a:noFill/>
          <a:ln w="9525">
            <a:solidFill>
              <a:schemeClr val="tx1"/>
            </a:solidFill>
            <a:round/>
            <a:headEnd/>
            <a:tailEnd/>
          </a:ln>
        </p:spPr>
        <p:txBody>
          <a:bodyPr lIns="79200" tIns="39600" rIns="79200" bIns="39600">
            <a:spAutoFit/>
          </a:bodyPr>
          <a:lstStyle/>
          <a:p>
            <a:endParaRPr lang="en-US"/>
          </a:p>
        </p:txBody>
      </p:sp>
      <p:sp>
        <p:nvSpPr>
          <p:cNvPr id="61461" name="Line 21"/>
          <p:cNvSpPr>
            <a:spLocks noChangeShapeType="1"/>
          </p:cNvSpPr>
          <p:nvPr/>
        </p:nvSpPr>
        <p:spPr bwMode="auto">
          <a:xfrm>
            <a:off x="3635375" y="2492375"/>
            <a:ext cx="0" cy="431800"/>
          </a:xfrm>
          <a:prstGeom prst="line">
            <a:avLst/>
          </a:prstGeom>
          <a:noFill/>
          <a:ln w="9525">
            <a:solidFill>
              <a:schemeClr val="tx1"/>
            </a:solidFill>
            <a:round/>
            <a:headEnd/>
            <a:tailEnd/>
          </a:ln>
        </p:spPr>
        <p:txBody>
          <a:bodyPr lIns="79200" tIns="39600" rIns="79200" bIns="39600">
            <a:spAutoFit/>
          </a:bodyPr>
          <a:lstStyle/>
          <a:p>
            <a:endParaRPr lang="en-US"/>
          </a:p>
        </p:txBody>
      </p:sp>
      <p:pic>
        <p:nvPicPr>
          <p:cNvPr id="61462" name="Picture 22" descr="图片768"/>
          <p:cNvPicPr>
            <a:picLocks noChangeAspect="1" noChangeArrowheads="1"/>
          </p:cNvPicPr>
          <p:nvPr/>
        </p:nvPicPr>
        <p:blipFill>
          <a:blip r:embed="rId5" cstate="print"/>
          <a:srcRect/>
          <a:stretch>
            <a:fillRect/>
          </a:stretch>
        </p:blipFill>
        <p:spPr bwMode="auto">
          <a:xfrm>
            <a:off x="3059113" y="2852738"/>
            <a:ext cx="1171575" cy="690562"/>
          </a:xfrm>
          <a:prstGeom prst="rect">
            <a:avLst/>
          </a:prstGeom>
          <a:noFill/>
          <a:ln w="9525">
            <a:noFill/>
            <a:miter lim="800000"/>
            <a:headEnd/>
            <a:tailEnd/>
          </a:ln>
        </p:spPr>
      </p:pic>
      <p:sp>
        <p:nvSpPr>
          <p:cNvPr id="333847" name="Text Box 23"/>
          <p:cNvSpPr txBox="1">
            <a:spLocks noChangeArrowheads="1"/>
          </p:cNvSpPr>
          <p:nvPr/>
        </p:nvSpPr>
        <p:spPr bwMode="auto">
          <a:xfrm>
            <a:off x="1389063" y="5226050"/>
            <a:ext cx="1008062" cy="292100"/>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defRPr/>
            </a:pPr>
            <a:r>
              <a:rPr lang="en-US" altLang="zh-CN" sz="1400">
                <a:effectLst>
                  <a:outerShdw blurRad="38100" dist="38100" dir="2700000" algn="tl">
                    <a:srgbClr val="C0C0C0"/>
                  </a:outerShdw>
                </a:effectLst>
                <a:ea typeface="宋体" pitchFamily="2" charset="-122"/>
                <a:cs typeface="+mn-cs"/>
              </a:rPr>
              <a:t>Branch 1</a:t>
            </a:r>
          </a:p>
        </p:txBody>
      </p:sp>
      <p:sp>
        <p:nvSpPr>
          <p:cNvPr id="333848" name="Text Box 24"/>
          <p:cNvSpPr txBox="1">
            <a:spLocks noChangeArrowheads="1"/>
          </p:cNvSpPr>
          <p:nvPr/>
        </p:nvSpPr>
        <p:spPr bwMode="auto">
          <a:xfrm>
            <a:off x="5335588" y="5226050"/>
            <a:ext cx="1081087" cy="292100"/>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defRPr/>
            </a:pPr>
            <a:r>
              <a:rPr lang="en-US" altLang="zh-CN" sz="1400">
                <a:effectLst>
                  <a:outerShdw blurRad="38100" dist="38100" dir="2700000" algn="tl">
                    <a:srgbClr val="C0C0C0"/>
                  </a:outerShdw>
                </a:effectLst>
                <a:ea typeface="宋体" pitchFamily="2" charset="-122"/>
                <a:cs typeface="+mn-cs"/>
              </a:rPr>
              <a:t>Branch 2</a:t>
            </a:r>
          </a:p>
        </p:txBody>
      </p:sp>
      <p:pic>
        <p:nvPicPr>
          <p:cNvPr id="61465" name="Picture 25" descr="CiscoPhone"/>
          <p:cNvPicPr>
            <a:picLocks noChangeAspect="1" noChangeArrowheads="1"/>
          </p:cNvPicPr>
          <p:nvPr/>
        </p:nvPicPr>
        <p:blipFill>
          <a:blip r:embed="rId6" cstate="print"/>
          <a:srcRect/>
          <a:stretch>
            <a:fillRect/>
          </a:stretch>
        </p:blipFill>
        <p:spPr bwMode="auto">
          <a:xfrm>
            <a:off x="179388" y="4149725"/>
            <a:ext cx="863600" cy="833438"/>
          </a:xfrm>
          <a:prstGeom prst="rect">
            <a:avLst/>
          </a:prstGeom>
          <a:noFill/>
          <a:ln w="9525">
            <a:noFill/>
            <a:miter lim="800000"/>
            <a:headEnd/>
            <a:tailEnd/>
          </a:ln>
        </p:spPr>
      </p:pic>
      <p:pic>
        <p:nvPicPr>
          <p:cNvPr id="61466" name="Picture 26" descr="CiscoPhone"/>
          <p:cNvPicPr>
            <a:picLocks noChangeAspect="1" noChangeArrowheads="1"/>
          </p:cNvPicPr>
          <p:nvPr/>
        </p:nvPicPr>
        <p:blipFill>
          <a:blip r:embed="rId6" cstate="print"/>
          <a:srcRect/>
          <a:stretch>
            <a:fillRect/>
          </a:stretch>
        </p:blipFill>
        <p:spPr bwMode="auto">
          <a:xfrm>
            <a:off x="6588125" y="4149725"/>
            <a:ext cx="863600" cy="833438"/>
          </a:xfrm>
          <a:prstGeom prst="rect">
            <a:avLst/>
          </a:prstGeom>
          <a:noFill/>
          <a:ln w="9525">
            <a:noFill/>
            <a:miter lim="800000"/>
            <a:headEnd/>
            <a:tailEnd/>
          </a:ln>
        </p:spPr>
      </p:pic>
      <p:sp>
        <p:nvSpPr>
          <p:cNvPr id="61467" name="Freeform 27"/>
          <p:cNvSpPr>
            <a:spLocks/>
          </p:cNvSpPr>
          <p:nvPr/>
        </p:nvSpPr>
        <p:spPr bwMode="auto">
          <a:xfrm>
            <a:off x="2914650" y="2276475"/>
            <a:ext cx="660400" cy="2016125"/>
          </a:xfrm>
          <a:custGeom>
            <a:avLst/>
            <a:gdLst>
              <a:gd name="T0" fmla="*/ 798890289 w 416"/>
              <a:gd name="T1" fmla="*/ 0 h 1270"/>
              <a:gd name="T2" fmla="*/ 914817641 w 416"/>
              <a:gd name="T3" fmla="*/ 1373485819 h 1270"/>
              <a:gd name="T4" fmla="*/ 0 w 416"/>
              <a:gd name="T5" fmla="*/ 2147483647 h 1270"/>
              <a:gd name="T6" fmla="*/ 0 60000 65536"/>
              <a:gd name="T7" fmla="*/ 0 60000 65536"/>
              <a:gd name="T8" fmla="*/ 0 60000 65536"/>
              <a:gd name="T9" fmla="*/ 0 w 416"/>
              <a:gd name="T10" fmla="*/ 0 h 1270"/>
              <a:gd name="T11" fmla="*/ 416 w 416"/>
              <a:gd name="T12" fmla="*/ 1270 h 1270"/>
            </a:gdLst>
            <a:ahLst/>
            <a:cxnLst>
              <a:cxn ang="T6">
                <a:pos x="T0" y="T1"/>
              </a:cxn>
              <a:cxn ang="T7">
                <a:pos x="T2" y="T3"/>
              </a:cxn>
              <a:cxn ang="T8">
                <a:pos x="T4" y="T5"/>
              </a:cxn>
            </a:cxnLst>
            <a:rect l="T9" t="T10" r="T11" b="T12"/>
            <a:pathLst>
              <a:path w="416" h="1270">
                <a:moveTo>
                  <a:pt x="317" y="0"/>
                </a:moveTo>
                <a:cubicBezTo>
                  <a:pt x="366" y="166"/>
                  <a:pt x="416" y="333"/>
                  <a:pt x="363" y="545"/>
                </a:cubicBezTo>
                <a:cubicBezTo>
                  <a:pt x="310" y="757"/>
                  <a:pt x="155" y="1013"/>
                  <a:pt x="0" y="1270"/>
                </a:cubicBezTo>
              </a:path>
            </a:pathLst>
          </a:custGeom>
          <a:noFill/>
          <a:ln w="25400">
            <a:solidFill>
              <a:srgbClr val="FF0000"/>
            </a:solidFill>
            <a:prstDash val="dash"/>
            <a:round/>
            <a:headEnd type="arrow" w="med" len="med"/>
            <a:tailEnd type="arrow" w="med" len="med"/>
          </a:ln>
        </p:spPr>
        <p:txBody>
          <a:bodyPr lIns="79200" tIns="39600" rIns="79200" bIns="39600">
            <a:spAutoFit/>
          </a:bodyPr>
          <a:lstStyle/>
          <a:p>
            <a:endParaRPr lang="en-US"/>
          </a:p>
        </p:txBody>
      </p:sp>
      <p:sp>
        <p:nvSpPr>
          <p:cNvPr id="61468" name="Freeform 28"/>
          <p:cNvSpPr>
            <a:spLocks/>
          </p:cNvSpPr>
          <p:nvPr/>
        </p:nvSpPr>
        <p:spPr bwMode="auto">
          <a:xfrm>
            <a:off x="3635375" y="2306638"/>
            <a:ext cx="850900" cy="2016125"/>
          </a:xfrm>
          <a:custGeom>
            <a:avLst/>
            <a:gdLst>
              <a:gd name="T0" fmla="*/ 177414083 w 582"/>
              <a:gd name="T1" fmla="*/ 0 h 1225"/>
              <a:gd name="T2" fmla="*/ 177414083 w 582"/>
              <a:gd name="T3" fmla="*/ 1844632672 h 1225"/>
              <a:gd name="T4" fmla="*/ 1244039036 w 582"/>
              <a:gd name="T5" fmla="*/ 2147483647 h 1225"/>
              <a:gd name="T6" fmla="*/ 0 60000 65536"/>
              <a:gd name="T7" fmla="*/ 0 60000 65536"/>
              <a:gd name="T8" fmla="*/ 0 60000 65536"/>
              <a:gd name="T9" fmla="*/ 0 w 582"/>
              <a:gd name="T10" fmla="*/ 0 h 1225"/>
              <a:gd name="T11" fmla="*/ 582 w 582"/>
              <a:gd name="T12" fmla="*/ 1225 h 1225"/>
            </a:gdLst>
            <a:ahLst/>
            <a:cxnLst>
              <a:cxn ang="T6">
                <a:pos x="T0" y="T1"/>
              </a:cxn>
              <a:cxn ang="T7">
                <a:pos x="T2" y="T3"/>
              </a:cxn>
              <a:cxn ang="T8">
                <a:pos x="T4" y="T5"/>
              </a:cxn>
            </a:cxnLst>
            <a:rect l="T9" t="T10" r="T11" b="T12"/>
            <a:pathLst>
              <a:path w="582" h="1225">
                <a:moveTo>
                  <a:pt x="83" y="0"/>
                </a:moveTo>
                <a:cubicBezTo>
                  <a:pt x="41" y="238"/>
                  <a:pt x="0" y="477"/>
                  <a:pt x="83" y="681"/>
                </a:cubicBezTo>
                <a:cubicBezTo>
                  <a:pt x="166" y="885"/>
                  <a:pt x="374" y="1055"/>
                  <a:pt x="582" y="1225"/>
                </a:cubicBezTo>
              </a:path>
            </a:pathLst>
          </a:custGeom>
          <a:noFill/>
          <a:ln w="25400">
            <a:solidFill>
              <a:srgbClr val="FF0000"/>
            </a:solidFill>
            <a:prstDash val="dash"/>
            <a:round/>
            <a:headEnd type="arrow" w="med" len="med"/>
            <a:tailEnd type="arrow" w="med" len="med"/>
          </a:ln>
        </p:spPr>
        <p:txBody>
          <a:bodyPr lIns="79200" tIns="39600" rIns="79200" bIns="39600">
            <a:spAutoFit/>
          </a:bodyPr>
          <a:lstStyle/>
          <a:p>
            <a:endParaRPr lang="en-US"/>
          </a:p>
        </p:txBody>
      </p:sp>
      <p:sp>
        <p:nvSpPr>
          <p:cNvPr id="61469" name="Freeform 29"/>
          <p:cNvSpPr>
            <a:spLocks/>
          </p:cNvSpPr>
          <p:nvPr/>
        </p:nvSpPr>
        <p:spPr bwMode="auto">
          <a:xfrm>
            <a:off x="1042988" y="4497388"/>
            <a:ext cx="1439862" cy="660400"/>
          </a:xfrm>
          <a:custGeom>
            <a:avLst/>
            <a:gdLst>
              <a:gd name="T0" fmla="*/ 0 w 907"/>
              <a:gd name="T1" fmla="*/ 246975339 h 416"/>
              <a:gd name="T2" fmla="*/ 1600297835 w 907"/>
              <a:gd name="T3" fmla="*/ 133567498 h 416"/>
              <a:gd name="T4" fmla="*/ 2147483647 w 907"/>
              <a:gd name="T5" fmla="*/ 1048385089 h 416"/>
              <a:gd name="T6" fmla="*/ 0 60000 65536"/>
              <a:gd name="T7" fmla="*/ 0 60000 65536"/>
              <a:gd name="T8" fmla="*/ 0 60000 65536"/>
              <a:gd name="T9" fmla="*/ 0 w 907"/>
              <a:gd name="T10" fmla="*/ 0 h 416"/>
              <a:gd name="T11" fmla="*/ 907 w 907"/>
              <a:gd name="T12" fmla="*/ 416 h 416"/>
            </a:gdLst>
            <a:ahLst/>
            <a:cxnLst>
              <a:cxn ang="T6">
                <a:pos x="T0" y="T1"/>
              </a:cxn>
              <a:cxn ang="T7">
                <a:pos x="T2" y="T3"/>
              </a:cxn>
              <a:cxn ang="T8">
                <a:pos x="T4" y="T5"/>
              </a:cxn>
            </a:cxnLst>
            <a:rect l="T9" t="T10" r="T11" b="T12"/>
            <a:pathLst>
              <a:path w="907" h="416">
                <a:moveTo>
                  <a:pt x="0" y="98"/>
                </a:moveTo>
                <a:cubicBezTo>
                  <a:pt x="242" y="49"/>
                  <a:pt x="484" y="0"/>
                  <a:pt x="635" y="53"/>
                </a:cubicBezTo>
                <a:cubicBezTo>
                  <a:pt x="786" y="106"/>
                  <a:pt x="846" y="261"/>
                  <a:pt x="907" y="416"/>
                </a:cubicBezTo>
              </a:path>
            </a:pathLst>
          </a:custGeom>
          <a:noFill/>
          <a:ln w="25400">
            <a:solidFill>
              <a:srgbClr val="800080"/>
            </a:solidFill>
            <a:prstDash val="dash"/>
            <a:round/>
            <a:headEnd type="arrow" w="med" len="med"/>
            <a:tailEnd type="arrow" w="med" len="med"/>
          </a:ln>
        </p:spPr>
        <p:txBody>
          <a:bodyPr lIns="79200" tIns="39600" rIns="79200" bIns="39600">
            <a:spAutoFit/>
          </a:bodyPr>
          <a:lstStyle/>
          <a:p>
            <a:endParaRPr lang="en-US"/>
          </a:p>
        </p:txBody>
      </p:sp>
      <p:sp>
        <p:nvSpPr>
          <p:cNvPr id="61470" name="Freeform 30"/>
          <p:cNvSpPr>
            <a:spLocks/>
          </p:cNvSpPr>
          <p:nvPr/>
        </p:nvSpPr>
        <p:spPr bwMode="auto">
          <a:xfrm>
            <a:off x="971550" y="4149725"/>
            <a:ext cx="1584325" cy="287338"/>
          </a:xfrm>
          <a:custGeom>
            <a:avLst/>
            <a:gdLst>
              <a:gd name="T0" fmla="*/ 0 w 952"/>
              <a:gd name="T1" fmla="*/ 439165614 h 188"/>
              <a:gd name="T2" fmla="*/ 1506654828 w 952"/>
              <a:gd name="T3" fmla="*/ 16352284 h 188"/>
              <a:gd name="T4" fmla="*/ 2147483647 w 952"/>
              <a:gd name="T5" fmla="*/ 334045696 h 188"/>
              <a:gd name="T6" fmla="*/ 0 60000 65536"/>
              <a:gd name="T7" fmla="*/ 0 60000 65536"/>
              <a:gd name="T8" fmla="*/ 0 60000 65536"/>
              <a:gd name="T9" fmla="*/ 0 w 952"/>
              <a:gd name="T10" fmla="*/ 0 h 188"/>
              <a:gd name="T11" fmla="*/ 952 w 952"/>
              <a:gd name="T12" fmla="*/ 188 h 188"/>
            </a:gdLst>
            <a:ahLst/>
            <a:cxnLst>
              <a:cxn ang="T6">
                <a:pos x="T0" y="T1"/>
              </a:cxn>
              <a:cxn ang="T7">
                <a:pos x="T2" y="T3"/>
              </a:cxn>
              <a:cxn ang="T8">
                <a:pos x="T4" y="T5"/>
              </a:cxn>
            </a:cxnLst>
            <a:rect l="T9" t="T10" r="T11" b="T12"/>
            <a:pathLst>
              <a:path w="952" h="188">
                <a:moveTo>
                  <a:pt x="0" y="188"/>
                </a:moveTo>
                <a:cubicBezTo>
                  <a:pt x="192" y="101"/>
                  <a:pt x="385" y="14"/>
                  <a:pt x="544" y="7"/>
                </a:cubicBezTo>
                <a:cubicBezTo>
                  <a:pt x="703" y="0"/>
                  <a:pt x="827" y="71"/>
                  <a:pt x="952" y="143"/>
                </a:cubicBezTo>
              </a:path>
            </a:pathLst>
          </a:custGeom>
          <a:noFill/>
          <a:ln w="25400">
            <a:solidFill>
              <a:srgbClr val="800080"/>
            </a:solidFill>
            <a:prstDash val="dash"/>
            <a:round/>
            <a:headEnd type="arrow" w="med" len="med"/>
            <a:tailEnd type="arrow" w="med" len="med"/>
          </a:ln>
        </p:spPr>
        <p:txBody>
          <a:bodyPr lIns="79200" tIns="39600" rIns="79200" bIns="39600">
            <a:spAutoFit/>
          </a:bodyPr>
          <a:lstStyle/>
          <a:p>
            <a:endParaRPr lang="en-US"/>
          </a:p>
        </p:txBody>
      </p:sp>
      <p:sp>
        <p:nvSpPr>
          <p:cNvPr id="61471" name="Freeform 31"/>
          <p:cNvSpPr>
            <a:spLocks/>
          </p:cNvSpPr>
          <p:nvPr/>
        </p:nvSpPr>
        <p:spPr bwMode="auto">
          <a:xfrm>
            <a:off x="4775200" y="4521200"/>
            <a:ext cx="1957388" cy="563563"/>
          </a:xfrm>
          <a:custGeom>
            <a:avLst/>
            <a:gdLst>
              <a:gd name="T0" fmla="*/ 249496327 w 1233"/>
              <a:gd name="T1" fmla="*/ 894657145 h 355"/>
              <a:gd name="T2" fmla="*/ 476310456 w 1233"/>
              <a:gd name="T3" fmla="*/ 95766014 h 355"/>
              <a:gd name="T4" fmla="*/ 2147483647 w 1233"/>
              <a:gd name="T5" fmla="*/ 322580274 h 355"/>
              <a:gd name="T6" fmla="*/ 0 60000 65536"/>
              <a:gd name="T7" fmla="*/ 0 60000 65536"/>
              <a:gd name="T8" fmla="*/ 0 60000 65536"/>
              <a:gd name="T9" fmla="*/ 0 w 1233"/>
              <a:gd name="T10" fmla="*/ 0 h 355"/>
              <a:gd name="T11" fmla="*/ 1233 w 1233"/>
              <a:gd name="T12" fmla="*/ 355 h 355"/>
            </a:gdLst>
            <a:ahLst/>
            <a:cxnLst>
              <a:cxn ang="T6">
                <a:pos x="T0" y="T1"/>
              </a:cxn>
              <a:cxn ang="T7">
                <a:pos x="T2" y="T3"/>
              </a:cxn>
              <a:cxn ang="T8">
                <a:pos x="T4" y="T5"/>
              </a:cxn>
            </a:cxnLst>
            <a:rect l="T9" t="T10" r="T11" b="T12"/>
            <a:pathLst>
              <a:path w="1233" h="355">
                <a:moveTo>
                  <a:pt x="99" y="355"/>
                </a:moveTo>
                <a:cubicBezTo>
                  <a:pt x="49" y="215"/>
                  <a:pt x="0" y="76"/>
                  <a:pt x="189" y="38"/>
                </a:cubicBezTo>
                <a:cubicBezTo>
                  <a:pt x="378" y="0"/>
                  <a:pt x="805" y="64"/>
                  <a:pt x="1233" y="128"/>
                </a:cubicBezTo>
              </a:path>
            </a:pathLst>
          </a:custGeom>
          <a:noFill/>
          <a:ln w="25400">
            <a:solidFill>
              <a:srgbClr val="800080"/>
            </a:solidFill>
            <a:prstDash val="dash"/>
            <a:round/>
            <a:headEnd type="arrow" w="med" len="med"/>
            <a:tailEnd type="arrow" w="med" len="med"/>
          </a:ln>
        </p:spPr>
        <p:txBody>
          <a:bodyPr lIns="79200" tIns="39600" rIns="79200" bIns="39600">
            <a:spAutoFit/>
          </a:bodyPr>
          <a:lstStyle/>
          <a:p>
            <a:endParaRPr lang="en-US"/>
          </a:p>
        </p:txBody>
      </p:sp>
      <p:sp>
        <p:nvSpPr>
          <p:cNvPr id="61472" name="Freeform 32"/>
          <p:cNvSpPr>
            <a:spLocks/>
          </p:cNvSpPr>
          <p:nvPr/>
        </p:nvSpPr>
        <p:spPr bwMode="auto">
          <a:xfrm>
            <a:off x="5148263" y="4268788"/>
            <a:ext cx="1439862" cy="239712"/>
          </a:xfrm>
          <a:custGeom>
            <a:avLst/>
            <a:gdLst>
              <a:gd name="T0" fmla="*/ 0 w 907"/>
              <a:gd name="T1" fmla="*/ 153728404 h 151"/>
              <a:gd name="T2" fmla="*/ 1484370719 w 907"/>
              <a:gd name="T3" fmla="*/ 37801468 h 151"/>
              <a:gd name="T4" fmla="*/ 2147483647 w 907"/>
              <a:gd name="T5" fmla="*/ 380541952 h 151"/>
              <a:gd name="T6" fmla="*/ 0 60000 65536"/>
              <a:gd name="T7" fmla="*/ 0 60000 65536"/>
              <a:gd name="T8" fmla="*/ 0 60000 65536"/>
              <a:gd name="T9" fmla="*/ 0 w 907"/>
              <a:gd name="T10" fmla="*/ 0 h 151"/>
              <a:gd name="T11" fmla="*/ 907 w 907"/>
              <a:gd name="T12" fmla="*/ 151 h 151"/>
            </a:gdLst>
            <a:ahLst/>
            <a:cxnLst>
              <a:cxn ang="T6">
                <a:pos x="T0" y="T1"/>
              </a:cxn>
              <a:cxn ang="T7">
                <a:pos x="T2" y="T3"/>
              </a:cxn>
              <a:cxn ang="T8">
                <a:pos x="T4" y="T5"/>
              </a:cxn>
            </a:cxnLst>
            <a:rect l="T9" t="T10" r="T11" b="T12"/>
            <a:pathLst>
              <a:path w="907" h="151">
                <a:moveTo>
                  <a:pt x="0" y="61"/>
                </a:moveTo>
                <a:cubicBezTo>
                  <a:pt x="219" y="30"/>
                  <a:pt x="438" y="0"/>
                  <a:pt x="589" y="15"/>
                </a:cubicBezTo>
                <a:cubicBezTo>
                  <a:pt x="740" y="30"/>
                  <a:pt x="823" y="90"/>
                  <a:pt x="907" y="151"/>
                </a:cubicBezTo>
              </a:path>
            </a:pathLst>
          </a:custGeom>
          <a:noFill/>
          <a:ln w="25400">
            <a:solidFill>
              <a:srgbClr val="800080"/>
            </a:solidFill>
            <a:prstDash val="dash"/>
            <a:round/>
            <a:headEnd type="arrow" w="med" len="med"/>
            <a:tailEnd type="arrow" w="med" len="med"/>
          </a:ln>
        </p:spPr>
        <p:txBody>
          <a:bodyPr lIns="79200" tIns="39600" rIns="79200" bIns="39600">
            <a:spAutoFit/>
          </a:bodyPr>
          <a:lstStyle/>
          <a:p>
            <a:endParaRPr lang="en-US"/>
          </a:p>
        </p:txBody>
      </p:sp>
      <p:pic>
        <p:nvPicPr>
          <p:cNvPr id="61473" name="Picture 33" descr="j0434901"/>
          <p:cNvPicPr>
            <a:picLocks noChangeAspect="1" noChangeArrowheads="1"/>
          </p:cNvPicPr>
          <p:nvPr/>
        </p:nvPicPr>
        <p:blipFill>
          <a:blip r:embed="rId7" cstate="print"/>
          <a:srcRect/>
          <a:stretch>
            <a:fillRect/>
          </a:stretch>
        </p:blipFill>
        <p:spPr bwMode="auto">
          <a:xfrm>
            <a:off x="2482850" y="5084763"/>
            <a:ext cx="587375" cy="569912"/>
          </a:xfrm>
          <a:prstGeom prst="rect">
            <a:avLst/>
          </a:prstGeom>
          <a:noFill/>
          <a:ln w="9525">
            <a:noFill/>
            <a:miter lim="800000"/>
            <a:headEnd/>
            <a:tailEnd/>
          </a:ln>
        </p:spPr>
      </p:pic>
      <p:pic>
        <p:nvPicPr>
          <p:cNvPr id="61474" name="Picture 34" descr="j0434874"/>
          <p:cNvPicPr>
            <a:picLocks noChangeAspect="1" noChangeArrowheads="1"/>
          </p:cNvPicPr>
          <p:nvPr/>
        </p:nvPicPr>
        <p:blipFill>
          <a:blip r:embed="rId8" cstate="print"/>
          <a:srcRect/>
          <a:stretch>
            <a:fillRect/>
          </a:stretch>
        </p:blipFill>
        <p:spPr bwMode="auto">
          <a:xfrm>
            <a:off x="4572000" y="5084763"/>
            <a:ext cx="587375" cy="571500"/>
          </a:xfrm>
          <a:prstGeom prst="rect">
            <a:avLst/>
          </a:prstGeom>
          <a:noFill/>
          <a:ln w="9525">
            <a:noFill/>
            <a:miter lim="800000"/>
            <a:headEnd/>
            <a:tailEnd/>
          </a:ln>
        </p:spPr>
      </p:pic>
      <p:sp>
        <p:nvSpPr>
          <p:cNvPr id="61477" name="AutoShape 50"/>
          <p:cNvSpPr>
            <a:spLocks noChangeArrowheads="1"/>
          </p:cNvSpPr>
          <p:nvPr/>
        </p:nvSpPr>
        <p:spPr bwMode="auto">
          <a:xfrm>
            <a:off x="323850" y="1485900"/>
            <a:ext cx="1944688" cy="1223963"/>
          </a:xfrm>
          <a:prstGeom prst="roundRect">
            <a:avLst>
              <a:gd name="adj" fmla="val 16667"/>
            </a:avLst>
          </a:prstGeom>
          <a:gradFill rotWithShape="1">
            <a:gsLst>
              <a:gs pos="0">
                <a:srgbClr val="C0C0C0">
                  <a:alpha val="81000"/>
                </a:srgbClr>
              </a:gs>
              <a:gs pos="100000">
                <a:srgbClr val="595959"/>
              </a:gs>
            </a:gsLst>
            <a:lin ang="2700000" scaled="1"/>
          </a:gradFill>
          <a:ln w="38100" algn="ctr">
            <a:solidFill>
              <a:srgbClr val="969696"/>
            </a:solidFill>
            <a:round/>
            <a:headEnd/>
            <a:tailEnd/>
          </a:ln>
        </p:spPr>
        <p:txBody>
          <a:bodyPr wrap="none" lIns="0" tIns="0" anchor="ctr"/>
          <a:lstStyle/>
          <a:p>
            <a:pPr fontAlgn="t"/>
            <a:endParaRPr lang="en-US"/>
          </a:p>
        </p:txBody>
      </p:sp>
      <p:sp>
        <p:nvSpPr>
          <p:cNvPr id="61478" name="Text Box 51"/>
          <p:cNvSpPr txBox="1">
            <a:spLocks noChangeArrowheads="1"/>
          </p:cNvSpPr>
          <p:nvPr/>
        </p:nvSpPr>
        <p:spPr bwMode="auto">
          <a:xfrm>
            <a:off x="388938" y="1676400"/>
            <a:ext cx="1865312" cy="930275"/>
          </a:xfrm>
          <a:prstGeom prst="rect">
            <a:avLst/>
          </a:prstGeom>
          <a:noFill/>
          <a:ln w="38100" algn="ctr">
            <a:noFill/>
            <a:miter lim="800000"/>
            <a:headEnd/>
            <a:tailEnd/>
          </a:ln>
        </p:spPr>
        <p:txBody>
          <a:bodyPr lIns="79200" tIns="39600" rIns="79200" bIns="39600">
            <a:spAutoFit/>
          </a:bodyPr>
          <a:lstStyle/>
          <a:p>
            <a:pPr defTabSz="801688" fontAlgn="t"/>
            <a:r>
              <a:rPr lang="en-US" altLang="zh-CN" sz="1400">
                <a:solidFill>
                  <a:srgbClr val="FFFFFF"/>
                </a:solidFill>
                <a:ea typeface="MS PGothic" pitchFamily="34" charset="-128"/>
              </a:rPr>
              <a:t>CTI Platform controls all the UAP distributed at each locations.</a:t>
            </a:r>
          </a:p>
        </p:txBody>
      </p:sp>
      <p:sp>
        <p:nvSpPr>
          <p:cNvPr id="61479" name="AutoShape 52"/>
          <p:cNvSpPr>
            <a:spLocks noChangeArrowheads="1"/>
          </p:cNvSpPr>
          <p:nvPr/>
        </p:nvSpPr>
        <p:spPr bwMode="auto">
          <a:xfrm>
            <a:off x="5003800" y="1414463"/>
            <a:ext cx="1730375" cy="1943100"/>
          </a:xfrm>
          <a:prstGeom prst="roundRect">
            <a:avLst>
              <a:gd name="adj" fmla="val 16667"/>
            </a:avLst>
          </a:prstGeom>
          <a:gradFill rotWithShape="1">
            <a:gsLst>
              <a:gs pos="0">
                <a:srgbClr val="2F2F47"/>
              </a:gs>
              <a:gs pos="100000">
                <a:srgbClr val="666699"/>
              </a:gs>
            </a:gsLst>
            <a:lin ang="2700000" scaled="1"/>
          </a:gradFill>
          <a:ln w="9525" algn="ctr">
            <a:noFill/>
            <a:round/>
            <a:headEnd/>
            <a:tailEnd/>
          </a:ln>
        </p:spPr>
        <p:txBody>
          <a:bodyPr lIns="79200" tIns="39600" rIns="79200" bIns="39600" anchor="ctr"/>
          <a:lstStyle/>
          <a:p>
            <a:pPr algn="ctr" defTabSz="801688" fontAlgn="t"/>
            <a:endParaRPr lang="en-US" altLang="zh-CN" sz="1400">
              <a:solidFill>
                <a:schemeClr val="bg1"/>
              </a:solidFill>
              <a:ea typeface="MS PGothic" pitchFamily="34" charset="-128"/>
            </a:endParaRPr>
          </a:p>
        </p:txBody>
      </p:sp>
      <p:sp>
        <p:nvSpPr>
          <p:cNvPr id="333877" name="Text Box 53"/>
          <p:cNvSpPr txBox="1">
            <a:spLocks noChangeArrowheads="1"/>
          </p:cNvSpPr>
          <p:nvPr/>
        </p:nvSpPr>
        <p:spPr bwMode="auto">
          <a:xfrm>
            <a:off x="5119688" y="1630363"/>
            <a:ext cx="1584325" cy="1174750"/>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defRPr/>
            </a:pPr>
            <a:r>
              <a:rPr lang="en-US" altLang="zh-CN" sz="1200">
                <a:solidFill>
                  <a:schemeClr val="bg1"/>
                </a:solidFill>
                <a:effectLst>
                  <a:outerShdw blurRad="38100" dist="38100" dir="2700000" algn="tl">
                    <a:srgbClr val="C0C0C0"/>
                  </a:outerShdw>
                </a:effectLst>
                <a:ea typeface="宋体" pitchFamily="2" charset="-122"/>
                <a:cs typeface="+mn-cs"/>
              </a:rPr>
              <a:t>UAP3300 distributed at each location provides local voice playing, local voice recording, and local agent function.</a:t>
            </a:r>
          </a:p>
        </p:txBody>
      </p:sp>
      <p:sp>
        <p:nvSpPr>
          <p:cNvPr id="61481" name="AutoShape 54"/>
          <p:cNvSpPr>
            <a:spLocks noChangeArrowheads="1"/>
          </p:cNvSpPr>
          <p:nvPr/>
        </p:nvSpPr>
        <p:spPr bwMode="auto">
          <a:xfrm>
            <a:off x="6948488" y="1414463"/>
            <a:ext cx="1917700" cy="1943100"/>
          </a:xfrm>
          <a:prstGeom prst="roundRect">
            <a:avLst>
              <a:gd name="adj" fmla="val 16667"/>
            </a:avLst>
          </a:prstGeom>
          <a:gradFill rotWithShape="1">
            <a:gsLst>
              <a:gs pos="0">
                <a:srgbClr val="808000">
                  <a:alpha val="64998"/>
                </a:srgbClr>
              </a:gs>
              <a:gs pos="100000">
                <a:srgbClr val="3B3B00"/>
              </a:gs>
            </a:gsLst>
            <a:lin ang="2700000" scaled="1"/>
          </a:gradFill>
          <a:ln w="38100" algn="ctr">
            <a:solidFill>
              <a:srgbClr val="969696"/>
            </a:solidFill>
            <a:round/>
            <a:headEnd/>
            <a:tailEnd/>
          </a:ln>
        </p:spPr>
        <p:txBody>
          <a:bodyPr lIns="79200" tIns="39600" rIns="79200" bIns="39600" anchor="ctr">
            <a:spAutoFit/>
          </a:bodyPr>
          <a:lstStyle/>
          <a:p>
            <a:pPr fontAlgn="t"/>
            <a:endParaRPr lang="en-US"/>
          </a:p>
        </p:txBody>
      </p:sp>
      <p:sp>
        <p:nvSpPr>
          <p:cNvPr id="333879" name="Text Box 55"/>
          <p:cNvSpPr txBox="1">
            <a:spLocks noChangeArrowheads="1"/>
          </p:cNvSpPr>
          <p:nvPr/>
        </p:nvSpPr>
        <p:spPr bwMode="auto">
          <a:xfrm>
            <a:off x="7050088" y="1497013"/>
            <a:ext cx="1827212" cy="1816100"/>
          </a:xfrm>
          <a:prstGeom prst="rect">
            <a:avLst/>
          </a:prstGeom>
          <a:noFill/>
          <a:ln w="9525" algn="ctr">
            <a:noFill/>
            <a:miter lim="800000"/>
            <a:headEnd/>
            <a:tailEnd/>
          </a:ln>
          <a:effectLst/>
        </p:spPr>
        <p:txBody>
          <a:bodyPr lIns="79200" tIns="39600" rIns="79200" bIns="39600">
            <a:spAutoFit/>
          </a:bodyPr>
          <a:lstStyle/>
          <a:p>
            <a:pPr defTabSz="801688" fontAlgn="t">
              <a:spcBef>
                <a:spcPct val="50000"/>
              </a:spcBef>
              <a:buFontTx/>
              <a:buChar char="•"/>
              <a:defRPr/>
            </a:pPr>
            <a:r>
              <a:rPr lang="en-US" altLang="zh-CN" sz="1200">
                <a:solidFill>
                  <a:schemeClr val="bg1"/>
                </a:solidFill>
                <a:effectLst>
                  <a:outerShdw blurRad="38100" dist="38100" dir="2700000" algn="tl">
                    <a:srgbClr val="C0C0C0"/>
                  </a:outerShdw>
                </a:effectLst>
                <a:ea typeface="宋体" pitchFamily="2" charset="-122"/>
                <a:cs typeface="+mn-cs"/>
              </a:rPr>
              <a:t> Reduced bandwidth occupation.</a:t>
            </a:r>
          </a:p>
          <a:p>
            <a:pPr defTabSz="801688" fontAlgn="t">
              <a:spcBef>
                <a:spcPct val="50000"/>
              </a:spcBef>
              <a:buFontTx/>
              <a:buChar char="•"/>
              <a:defRPr/>
            </a:pPr>
            <a:r>
              <a:rPr lang="en-US" altLang="zh-CN" sz="1200">
                <a:solidFill>
                  <a:schemeClr val="bg1"/>
                </a:solidFill>
                <a:effectLst>
                  <a:outerShdw blurRad="38100" dist="38100" dir="2700000" algn="tl">
                    <a:srgbClr val="C0C0C0"/>
                  </a:outerShdw>
                </a:effectLst>
                <a:ea typeface="宋体" pitchFamily="2" charset="-122"/>
                <a:cs typeface="+mn-cs"/>
              </a:rPr>
              <a:t> Increased reliability</a:t>
            </a:r>
          </a:p>
          <a:p>
            <a:pPr defTabSz="801688" fontAlgn="t">
              <a:spcBef>
                <a:spcPct val="50000"/>
              </a:spcBef>
              <a:buFontTx/>
              <a:buChar char="•"/>
              <a:defRPr/>
            </a:pPr>
            <a:r>
              <a:rPr lang="en-US" altLang="zh-CN" sz="1200">
                <a:solidFill>
                  <a:schemeClr val="bg1"/>
                </a:solidFill>
                <a:effectLst>
                  <a:outerShdw blurRad="38100" dist="38100" dir="2700000" algn="tl">
                    <a:srgbClr val="C0C0C0"/>
                  </a:outerShdw>
                </a:effectLst>
                <a:ea typeface="宋体" pitchFamily="2" charset="-122"/>
                <a:cs typeface="+mn-cs"/>
              </a:rPr>
              <a:t> Local agents provide local service</a:t>
            </a:r>
          </a:p>
          <a:p>
            <a:pPr defTabSz="801688" fontAlgn="t">
              <a:spcBef>
                <a:spcPct val="50000"/>
              </a:spcBef>
              <a:buFontTx/>
              <a:buChar char="•"/>
              <a:defRPr/>
            </a:pPr>
            <a:r>
              <a:rPr lang="en-US" altLang="zh-CN" sz="1200">
                <a:solidFill>
                  <a:schemeClr val="bg1"/>
                </a:solidFill>
                <a:effectLst>
                  <a:outerShdw blurRad="38100" dist="38100" dir="2700000" algn="tl">
                    <a:srgbClr val="C0C0C0"/>
                  </a:outerShdw>
                </a:effectLst>
                <a:ea typeface="宋体" pitchFamily="2" charset="-122"/>
                <a:cs typeface="+mn-cs"/>
              </a:rPr>
              <a:t> Increased service quality and customer satisfaction.</a:t>
            </a:r>
          </a:p>
        </p:txBody>
      </p:sp>
      <p:sp>
        <p:nvSpPr>
          <p:cNvPr id="61483" name="AutoShape 56"/>
          <p:cNvSpPr>
            <a:spLocks noChangeArrowheads="1"/>
          </p:cNvSpPr>
          <p:nvPr/>
        </p:nvSpPr>
        <p:spPr bwMode="auto">
          <a:xfrm>
            <a:off x="6227763" y="838200"/>
            <a:ext cx="1295400" cy="504825"/>
          </a:xfrm>
          <a:prstGeom prst="curvedDownArrow">
            <a:avLst>
              <a:gd name="adj1" fmla="val 51321"/>
              <a:gd name="adj2" fmla="val 102642"/>
              <a:gd name="adj3" fmla="val 33333"/>
            </a:avLst>
          </a:prstGeom>
          <a:gradFill rotWithShape="1">
            <a:gsLst>
              <a:gs pos="0">
                <a:schemeClr val="bg1"/>
              </a:gs>
              <a:gs pos="100000">
                <a:srgbClr val="0099CC"/>
              </a:gs>
            </a:gsLst>
            <a:lin ang="5400000" scaled="1"/>
          </a:gradFill>
          <a:ln w="9525">
            <a:noFill/>
            <a:miter lim="800000"/>
            <a:headEnd/>
            <a:tailEnd/>
          </a:ln>
        </p:spPr>
        <p:txBody>
          <a:bodyPr lIns="79200" tIns="39600" rIns="79200" bIns="39600" anchor="ctr">
            <a:spAutoFit/>
          </a:bodyPr>
          <a:lstStyle/>
          <a:p>
            <a:pPr fontAlgn="t"/>
            <a:endParaRPr lang="en-US"/>
          </a:p>
        </p:txBody>
      </p:sp>
      <p:sp>
        <p:nvSpPr>
          <p:cNvPr id="61484" name="Line 57"/>
          <p:cNvSpPr>
            <a:spLocks noChangeShapeType="1"/>
          </p:cNvSpPr>
          <p:nvPr/>
        </p:nvSpPr>
        <p:spPr bwMode="auto">
          <a:xfrm>
            <a:off x="7077075" y="5187950"/>
            <a:ext cx="719138" cy="0"/>
          </a:xfrm>
          <a:prstGeom prst="line">
            <a:avLst/>
          </a:prstGeom>
          <a:noFill/>
          <a:ln w="25400">
            <a:solidFill>
              <a:srgbClr val="FF0000"/>
            </a:solidFill>
            <a:prstDash val="dash"/>
            <a:round/>
            <a:headEnd type="arrow" w="med" len="med"/>
            <a:tailEnd type="arrow" w="med" len="med"/>
          </a:ln>
        </p:spPr>
        <p:txBody>
          <a:bodyPr lIns="79200" tIns="39600" rIns="79200" bIns="39600">
            <a:spAutoFit/>
          </a:bodyPr>
          <a:lstStyle/>
          <a:p>
            <a:endParaRPr lang="en-US"/>
          </a:p>
        </p:txBody>
      </p:sp>
      <p:sp>
        <p:nvSpPr>
          <p:cNvPr id="61485" name="Line 58"/>
          <p:cNvSpPr>
            <a:spLocks noChangeShapeType="1"/>
          </p:cNvSpPr>
          <p:nvPr/>
        </p:nvSpPr>
        <p:spPr bwMode="auto">
          <a:xfrm>
            <a:off x="7092950" y="5619750"/>
            <a:ext cx="719138" cy="0"/>
          </a:xfrm>
          <a:prstGeom prst="line">
            <a:avLst/>
          </a:prstGeom>
          <a:noFill/>
          <a:ln w="25400">
            <a:solidFill>
              <a:srgbClr val="800080"/>
            </a:solidFill>
            <a:prstDash val="dash"/>
            <a:round/>
            <a:headEnd type="arrow" w="med" len="med"/>
            <a:tailEnd type="arrow" w="med" len="med"/>
          </a:ln>
        </p:spPr>
        <p:txBody>
          <a:bodyPr lIns="79200" tIns="39600" rIns="79200" bIns="39600">
            <a:spAutoFit/>
          </a:bodyPr>
          <a:lstStyle/>
          <a:p>
            <a:endParaRPr lang="en-US"/>
          </a:p>
        </p:txBody>
      </p:sp>
      <p:sp>
        <p:nvSpPr>
          <p:cNvPr id="333883" name="Text Box 59"/>
          <p:cNvSpPr txBox="1">
            <a:spLocks noChangeArrowheads="1"/>
          </p:cNvSpPr>
          <p:nvPr/>
        </p:nvSpPr>
        <p:spPr bwMode="auto">
          <a:xfrm>
            <a:off x="7812088" y="4941888"/>
            <a:ext cx="1152525" cy="901700"/>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defRPr/>
            </a:pPr>
            <a:r>
              <a:rPr lang="en-US" altLang="zh-CN" sz="1200">
                <a:effectLst>
                  <a:outerShdw blurRad="38100" dist="38100" dir="2700000" algn="tl">
                    <a:srgbClr val="C0C0C0"/>
                  </a:outerShdw>
                </a:effectLst>
                <a:ea typeface="华文细黑" pitchFamily="2" charset="-122"/>
                <a:cs typeface="+mn-cs"/>
              </a:rPr>
              <a:t>Control Signal Stream</a:t>
            </a:r>
          </a:p>
          <a:p>
            <a:pPr defTabSz="801688" fontAlgn="t">
              <a:spcBef>
                <a:spcPct val="50000"/>
              </a:spcBef>
              <a:defRPr/>
            </a:pPr>
            <a:r>
              <a:rPr lang="en-US" altLang="zh-CN" sz="1200">
                <a:effectLst>
                  <a:outerShdw blurRad="38100" dist="38100" dir="2700000" algn="tl">
                    <a:srgbClr val="C0C0C0"/>
                  </a:outerShdw>
                </a:effectLst>
                <a:ea typeface="华文细黑" pitchFamily="2" charset="-122"/>
                <a:cs typeface="+mn-cs"/>
              </a:rPr>
              <a:t>Voice media stream</a:t>
            </a:r>
            <a:endParaRPr lang="zh-CN" altLang="en-US" sz="1200">
              <a:effectLst>
                <a:outerShdw blurRad="38100" dist="38100" dir="2700000" algn="tl">
                  <a:srgbClr val="C0C0C0"/>
                </a:outerShdw>
              </a:effectLst>
              <a:ea typeface="华文细黑" pitchFamily="2" charset="-122"/>
              <a:cs typeface="+mn-cs"/>
            </a:endParaRPr>
          </a:p>
        </p:txBody>
      </p:sp>
      <p:sp>
        <p:nvSpPr>
          <p:cNvPr id="61"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spcBef>
                <a:spcPts val="0"/>
              </a:spcBef>
              <a:spcAft>
                <a:spcPts val="0"/>
              </a:spcAft>
              <a:defRPr/>
            </a:pPr>
            <a:r>
              <a:rPr lang="en-US" altLang="zh-CN" sz="3200" b="1" kern="0"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Distributed Network Structure</a:t>
            </a:r>
          </a:p>
        </p:txBody>
      </p:sp>
      <p:pic>
        <p:nvPicPr>
          <p:cNvPr id="61488" name="Picture 4" descr="总结 copy"/>
          <p:cNvPicPr>
            <a:picLocks noChangeAspect="1" noChangeArrowheads="1"/>
          </p:cNvPicPr>
          <p:nvPr/>
        </p:nvPicPr>
        <p:blipFill>
          <a:blip r:embed="rId9" cstate="print"/>
          <a:srcRect/>
          <a:stretch>
            <a:fillRect/>
          </a:stretch>
        </p:blipFill>
        <p:spPr bwMode="auto">
          <a:xfrm>
            <a:off x="196850" y="176213"/>
            <a:ext cx="617538" cy="617537"/>
          </a:xfrm>
          <a:prstGeom prst="rect">
            <a:avLst/>
          </a:prstGeom>
          <a:noFill/>
          <a:ln w="9525">
            <a:noFill/>
            <a:miter lim="800000"/>
            <a:headEnd/>
            <a:tailEnd/>
          </a:ln>
        </p:spPr>
      </p:pic>
      <p:sp>
        <p:nvSpPr>
          <p:cNvPr id="75" name="Rectangle 74"/>
          <p:cNvSpPr/>
          <p:nvPr/>
        </p:nvSpPr>
        <p:spPr>
          <a:xfrm>
            <a:off x="0" y="5837669"/>
            <a:ext cx="5311647" cy="369332"/>
          </a:xfrm>
          <a:prstGeom prst="rect">
            <a:avLst/>
          </a:prstGeom>
        </p:spPr>
        <p:txBody>
          <a:bodyPr wrap="none">
            <a:spAutoFit/>
          </a:bodyPr>
          <a:lstStyle/>
          <a:p>
            <a:r>
              <a:rPr lang="en-US" dirty="0" smtClean="0">
                <a:latin typeface="Calibri" pitchFamily="34" charset="0"/>
              </a:rPr>
              <a:t>AM Server will be used to configure and maintain UAPs</a:t>
            </a:r>
            <a:endParaRPr lang="en-US" dirty="0"/>
          </a:p>
        </p:txBody>
      </p:sp>
      <p:grpSp>
        <p:nvGrpSpPr>
          <p:cNvPr id="2" name="Group 115"/>
          <p:cNvGrpSpPr/>
          <p:nvPr/>
        </p:nvGrpSpPr>
        <p:grpSpPr>
          <a:xfrm>
            <a:off x="2864347" y="1451522"/>
            <a:ext cx="1810499" cy="919358"/>
            <a:chOff x="5987586" y="1382054"/>
            <a:chExt cx="2286000" cy="1005840"/>
          </a:xfrm>
        </p:grpSpPr>
        <p:sp>
          <p:nvSpPr>
            <p:cNvPr id="64" name="Rectangle 15"/>
            <p:cNvSpPr>
              <a:spLocks noChangeArrowheads="1"/>
            </p:cNvSpPr>
            <p:nvPr/>
          </p:nvSpPr>
          <p:spPr bwMode="auto">
            <a:xfrm>
              <a:off x="5987586" y="1382054"/>
              <a:ext cx="2286000" cy="1005840"/>
            </a:xfrm>
            <a:prstGeom prst="rect">
              <a:avLst/>
            </a:prstGeom>
            <a:noFill/>
            <a:ln w="25400" algn="ctr">
              <a:solidFill>
                <a:schemeClr val="tx1"/>
              </a:solidFill>
              <a:prstDash val="dash"/>
              <a:miter lim="800000"/>
              <a:headEnd/>
              <a:tailEnd/>
            </a:ln>
          </p:spPr>
          <p:txBody>
            <a:bodyPr lIns="79200" tIns="39600" rIns="79200" bIns="39600" anchor="ctr">
              <a:spAutoFit/>
            </a:bodyPr>
            <a:lstStyle/>
            <a:p>
              <a:pPr fontAlgn="t"/>
              <a:endParaRPr lang="en-US"/>
            </a:p>
          </p:txBody>
        </p:sp>
        <p:grpSp>
          <p:nvGrpSpPr>
            <p:cNvPr id="3" name="Group 35"/>
            <p:cNvGrpSpPr>
              <a:grpSpLocks/>
            </p:cNvGrpSpPr>
            <p:nvPr/>
          </p:nvGrpSpPr>
          <p:grpSpPr bwMode="auto">
            <a:xfrm>
              <a:off x="6308333" y="1742418"/>
              <a:ext cx="1243174" cy="576263"/>
              <a:chOff x="2132" y="672"/>
              <a:chExt cx="1008" cy="348"/>
            </a:xfrm>
          </p:grpSpPr>
          <p:pic>
            <p:nvPicPr>
              <p:cNvPr id="72" name="Picture 36" descr="003"/>
              <p:cNvPicPr>
                <a:picLocks noChangeAspect="1" noChangeArrowheads="1"/>
              </p:cNvPicPr>
              <p:nvPr/>
            </p:nvPicPr>
            <p:blipFill>
              <a:blip r:embed="rId10" cstate="print">
                <a:clrChange>
                  <a:clrFrom>
                    <a:srgbClr val="FFFFFF"/>
                  </a:clrFrom>
                  <a:clrTo>
                    <a:srgbClr val="FFFFFF">
                      <a:alpha val="0"/>
                    </a:srgbClr>
                  </a:clrTo>
                </a:clrChange>
                <a:lum bright="-12000"/>
              </a:blip>
              <a:srcRect/>
              <a:stretch>
                <a:fillRect/>
              </a:stretch>
            </p:blipFill>
            <p:spPr bwMode="auto">
              <a:xfrm>
                <a:off x="2132" y="768"/>
                <a:ext cx="1008" cy="252"/>
              </a:xfrm>
              <a:prstGeom prst="rect">
                <a:avLst/>
              </a:prstGeom>
              <a:noFill/>
              <a:ln w="9525">
                <a:noFill/>
                <a:miter lim="800000"/>
                <a:headEnd/>
                <a:tailEnd/>
              </a:ln>
            </p:spPr>
          </p:pic>
          <p:sp>
            <p:nvSpPr>
              <p:cNvPr id="73" name="Line 37"/>
              <p:cNvSpPr>
                <a:spLocks noChangeShapeType="1"/>
              </p:cNvSpPr>
              <p:nvPr/>
            </p:nvSpPr>
            <p:spPr bwMode="auto">
              <a:xfrm flipH="1">
                <a:off x="2382" y="828"/>
                <a:ext cx="353" cy="0"/>
              </a:xfrm>
              <a:prstGeom prst="line">
                <a:avLst/>
              </a:prstGeom>
              <a:noFill/>
              <a:ln w="9525">
                <a:solidFill>
                  <a:schemeClr val="tx1"/>
                </a:solidFill>
                <a:round/>
                <a:headEnd/>
                <a:tailEnd/>
              </a:ln>
            </p:spPr>
            <p:txBody>
              <a:bodyPr/>
              <a:lstStyle/>
              <a:p>
                <a:endParaRPr lang="en-US"/>
              </a:p>
            </p:txBody>
          </p:sp>
          <p:sp>
            <p:nvSpPr>
              <p:cNvPr id="74" name="Line 38"/>
              <p:cNvSpPr>
                <a:spLocks noChangeShapeType="1"/>
              </p:cNvSpPr>
              <p:nvPr/>
            </p:nvSpPr>
            <p:spPr bwMode="auto">
              <a:xfrm flipV="1">
                <a:off x="2465" y="761"/>
                <a:ext cx="0" cy="67"/>
              </a:xfrm>
              <a:prstGeom prst="line">
                <a:avLst/>
              </a:prstGeom>
              <a:noFill/>
              <a:ln w="9525">
                <a:solidFill>
                  <a:schemeClr val="tx1"/>
                </a:solidFill>
                <a:round/>
                <a:headEnd/>
                <a:tailEnd/>
              </a:ln>
            </p:spPr>
            <p:txBody>
              <a:bodyPr/>
              <a:lstStyle/>
              <a:p>
                <a:endParaRPr lang="en-US"/>
              </a:p>
            </p:txBody>
          </p:sp>
          <p:sp>
            <p:nvSpPr>
              <p:cNvPr id="76" name="Line 39"/>
              <p:cNvSpPr>
                <a:spLocks noChangeShapeType="1"/>
              </p:cNvSpPr>
              <p:nvPr/>
            </p:nvSpPr>
            <p:spPr bwMode="auto">
              <a:xfrm flipV="1">
                <a:off x="2619" y="739"/>
                <a:ext cx="0" cy="89"/>
              </a:xfrm>
              <a:prstGeom prst="line">
                <a:avLst/>
              </a:prstGeom>
              <a:noFill/>
              <a:ln w="9525">
                <a:solidFill>
                  <a:schemeClr val="tx1"/>
                </a:solidFill>
                <a:round/>
                <a:headEnd/>
                <a:tailEnd/>
              </a:ln>
            </p:spPr>
            <p:txBody>
              <a:bodyPr/>
              <a:lstStyle/>
              <a:p>
                <a:endParaRPr lang="en-US"/>
              </a:p>
            </p:txBody>
          </p:sp>
          <p:sp>
            <p:nvSpPr>
              <p:cNvPr id="77" name="Line 40"/>
              <p:cNvSpPr>
                <a:spLocks noChangeShapeType="1"/>
              </p:cNvSpPr>
              <p:nvPr/>
            </p:nvSpPr>
            <p:spPr bwMode="auto">
              <a:xfrm>
                <a:off x="2530" y="828"/>
                <a:ext cx="0" cy="89"/>
              </a:xfrm>
              <a:prstGeom prst="line">
                <a:avLst/>
              </a:prstGeom>
              <a:noFill/>
              <a:ln w="9525">
                <a:solidFill>
                  <a:schemeClr val="tx1"/>
                </a:solidFill>
                <a:round/>
                <a:headEnd/>
                <a:tailEnd/>
              </a:ln>
            </p:spPr>
            <p:txBody>
              <a:bodyPr/>
              <a:lstStyle/>
              <a:p>
                <a:endParaRPr lang="en-US"/>
              </a:p>
            </p:txBody>
          </p:sp>
          <p:pic>
            <p:nvPicPr>
              <p:cNvPr id="78" name="Picture 41" descr="PC Blue"/>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2576" y="678"/>
                <a:ext cx="112" cy="111"/>
              </a:xfrm>
              <a:prstGeom prst="rect">
                <a:avLst/>
              </a:prstGeom>
              <a:noFill/>
              <a:ln w="9525">
                <a:noFill/>
                <a:miter lim="800000"/>
                <a:headEnd/>
                <a:tailEnd/>
              </a:ln>
            </p:spPr>
          </p:pic>
          <p:grpSp>
            <p:nvGrpSpPr>
              <p:cNvPr id="4" name="Group 42"/>
              <p:cNvGrpSpPr>
                <a:grpSpLocks/>
              </p:cNvGrpSpPr>
              <p:nvPr/>
            </p:nvGrpSpPr>
            <p:grpSpPr bwMode="auto">
              <a:xfrm>
                <a:off x="2688" y="672"/>
                <a:ext cx="291" cy="307"/>
                <a:chOff x="2256" y="2419"/>
                <a:chExt cx="336" cy="355"/>
              </a:xfrm>
            </p:grpSpPr>
            <p:pic>
              <p:nvPicPr>
                <p:cNvPr id="82" name="Picture 43" descr="fuwuqi"/>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2352" y="2419"/>
                  <a:ext cx="240" cy="317"/>
                </a:xfrm>
                <a:prstGeom prst="rect">
                  <a:avLst/>
                </a:prstGeom>
                <a:noFill/>
                <a:ln w="9525">
                  <a:noFill/>
                  <a:miter lim="800000"/>
                  <a:headEnd/>
                  <a:tailEnd/>
                </a:ln>
              </p:spPr>
            </p:pic>
            <p:grpSp>
              <p:nvGrpSpPr>
                <p:cNvPr id="5" name="Group 44"/>
                <p:cNvGrpSpPr>
                  <a:grpSpLocks/>
                </p:cNvGrpSpPr>
                <p:nvPr/>
              </p:nvGrpSpPr>
              <p:grpSpPr bwMode="auto">
                <a:xfrm>
                  <a:off x="2256" y="2544"/>
                  <a:ext cx="211" cy="230"/>
                  <a:chOff x="4896" y="1968"/>
                  <a:chExt cx="672" cy="651"/>
                </a:xfrm>
              </p:grpSpPr>
              <p:pic>
                <p:nvPicPr>
                  <p:cNvPr id="84" name="Picture 45" descr="整套电脑-2"/>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4896" y="1968"/>
                    <a:ext cx="672" cy="651"/>
                  </a:xfrm>
                  <a:prstGeom prst="rect">
                    <a:avLst/>
                  </a:prstGeom>
                  <a:noFill/>
                  <a:ln w="9525">
                    <a:noFill/>
                    <a:miter lim="800000"/>
                    <a:headEnd/>
                    <a:tailEnd/>
                  </a:ln>
                </p:spPr>
              </p:pic>
              <p:pic>
                <p:nvPicPr>
                  <p:cNvPr id="85" name="Picture 46"/>
                  <p:cNvPicPr>
                    <a:picLocks noChangeAspect="1" noChangeArrowheads="1"/>
                  </p:cNvPicPr>
                  <p:nvPr/>
                </p:nvPicPr>
                <p:blipFill>
                  <a:blip r:embed="rId14" cstate="print"/>
                  <a:srcRect/>
                  <a:stretch>
                    <a:fillRect/>
                  </a:stretch>
                </p:blipFill>
                <p:spPr bwMode="auto">
                  <a:xfrm>
                    <a:off x="5056" y="2076"/>
                    <a:ext cx="328" cy="236"/>
                  </a:xfrm>
                  <a:prstGeom prst="rect">
                    <a:avLst/>
                  </a:prstGeom>
                  <a:solidFill>
                    <a:schemeClr val="bg1"/>
                  </a:solidFill>
                  <a:ln w="12700">
                    <a:noFill/>
                    <a:miter lim="800000"/>
                    <a:headEnd/>
                    <a:tailEnd/>
                  </a:ln>
                </p:spPr>
              </p:pic>
            </p:grpSp>
          </p:grpSp>
          <p:pic>
            <p:nvPicPr>
              <p:cNvPr id="80" name="Picture 47" descr="PC Blue"/>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2416" y="672"/>
                <a:ext cx="112" cy="111"/>
              </a:xfrm>
              <a:prstGeom prst="rect">
                <a:avLst/>
              </a:prstGeom>
              <a:noFill/>
              <a:ln w="9525">
                <a:noFill/>
                <a:miter lim="800000"/>
                <a:headEnd/>
                <a:tailEnd/>
              </a:ln>
            </p:spPr>
          </p:pic>
          <p:pic>
            <p:nvPicPr>
              <p:cNvPr id="81" name="Picture 48" descr="PC Blue"/>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2468" y="864"/>
                <a:ext cx="112" cy="111"/>
              </a:xfrm>
              <a:prstGeom prst="rect">
                <a:avLst/>
              </a:prstGeom>
              <a:noFill/>
              <a:ln w="9525">
                <a:noFill/>
                <a:miter lim="800000"/>
                <a:headEnd/>
                <a:tailEnd/>
              </a:ln>
            </p:spPr>
          </p:pic>
        </p:grpSp>
        <p:sp>
          <p:nvSpPr>
            <p:cNvPr id="66" name="Text Box 49"/>
            <p:cNvSpPr txBox="1">
              <a:spLocks noChangeArrowheads="1"/>
            </p:cNvSpPr>
            <p:nvPr/>
          </p:nvSpPr>
          <p:spPr bwMode="auto">
            <a:xfrm>
              <a:off x="6274924" y="1383640"/>
              <a:ext cx="1368425" cy="239024"/>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defRPr/>
              </a:pPr>
              <a:r>
                <a:rPr lang="en-US" altLang="zh-CN" sz="900" dirty="0">
                  <a:effectLst>
                    <a:outerShdw blurRad="38100" dist="38100" dir="2700000" algn="tl">
                      <a:srgbClr val="C0C0C0"/>
                    </a:outerShdw>
                  </a:effectLst>
                  <a:ea typeface="宋体" pitchFamily="2" charset="-122"/>
                  <a:cs typeface="+mn-cs"/>
                </a:rPr>
                <a:t>Headquarters</a:t>
              </a:r>
            </a:p>
          </p:txBody>
        </p:sp>
        <p:grpSp>
          <p:nvGrpSpPr>
            <p:cNvPr id="6" name="Group 113"/>
            <p:cNvGrpSpPr/>
            <p:nvPr/>
          </p:nvGrpSpPr>
          <p:grpSpPr>
            <a:xfrm>
              <a:off x="7561779" y="1675101"/>
              <a:ext cx="678094" cy="582498"/>
              <a:chOff x="7535353" y="2681967"/>
              <a:chExt cx="1830525" cy="1336175"/>
            </a:xfrm>
          </p:grpSpPr>
          <p:pic>
            <p:nvPicPr>
              <p:cNvPr id="70" name="Picture 36" descr="My%20pc%20test"/>
              <p:cNvPicPr>
                <a:picLocks noChangeAspect="1" noChangeArrowheads="1"/>
              </p:cNvPicPr>
              <p:nvPr/>
            </p:nvPicPr>
            <p:blipFill>
              <a:blip r:embed="rId15" cstate="print"/>
              <a:srcRect/>
              <a:stretch>
                <a:fillRect/>
              </a:stretch>
            </p:blipFill>
            <p:spPr bwMode="auto">
              <a:xfrm>
                <a:off x="7991475" y="2681967"/>
                <a:ext cx="863600" cy="863600"/>
              </a:xfrm>
              <a:prstGeom prst="rect">
                <a:avLst/>
              </a:prstGeom>
              <a:noFill/>
              <a:ln w="9525">
                <a:noFill/>
                <a:miter lim="800000"/>
                <a:headEnd/>
                <a:tailEnd/>
              </a:ln>
            </p:spPr>
          </p:pic>
          <p:sp>
            <p:nvSpPr>
              <p:cNvPr id="71" name="Text Box 38"/>
              <p:cNvSpPr txBox="1">
                <a:spLocks noChangeArrowheads="1"/>
              </p:cNvSpPr>
              <p:nvPr/>
            </p:nvSpPr>
            <p:spPr bwMode="auto">
              <a:xfrm>
                <a:off x="7535353" y="3516993"/>
                <a:ext cx="1830525" cy="501149"/>
              </a:xfrm>
              <a:prstGeom prst="rect">
                <a:avLst/>
              </a:prstGeom>
              <a:noFill/>
              <a:ln w="25400" algn="ctr">
                <a:noFill/>
                <a:prstDash val="dash"/>
                <a:miter lim="800000"/>
                <a:headEnd/>
                <a:tailEnd/>
              </a:ln>
              <a:effectLst/>
            </p:spPr>
            <p:txBody>
              <a:bodyPr wrap="square" lIns="79200" tIns="39600" rIns="79200" bIns="39600">
                <a:spAutoFit/>
              </a:bodyPr>
              <a:lstStyle/>
              <a:p>
                <a:pPr algn="ctr" defTabSz="801688" fontAlgn="t">
                  <a:spcBef>
                    <a:spcPct val="50000"/>
                  </a:spcBef>
                  <a:defRPr/>
                </a:pPr>
                <a:r>
                  <a:rPr lang="en-US" altLang="zh-CN" sz="900" dirty="0" smtClean="0">
                    <a:effectLst>
                      <a:outerShdw blurRad="38100" dist="38100" dir="2700000" algn="tl">
                        <a:srgbClr val="C0C0C0"/>
                      </a:outerShdw>
                    </a:effectLst>
                    <a:latin typeface="Calibri" pitchFamily="34" charset="0"/>
                    <a:ea typeface="宋体" pitchFamily="2" charset="-122"/>
                    <a:cs typeface="+mn-cs"/>
                  </a:rPr>
                  <a:t>AM </a:t>
                </a:r>
                <a:r>
                  <a:rPr lang="en-US" altLang="zh-CN" sz="900" dirty="0">
                    <a:effectLst>
                      <a:outerShdw blurRad="38100" dist="38100" dir="2700000" algn="tl">
                        <a:srgbClr val="C0C0C0"/>
                      </a:outerShdw>
                    </a:effectLst>
                    <a:latin typeface="Calibri" pitchFamily="34" charset="0"/>
                    <a:ea typeface="宋体" pitchFamily="2" charset="-122"/>
                    <a:cs typeface="+mn-cs"/>
                  </a:rPr>
                  <a:t>Server</a:t>
                </a:r>
              </a:p>
            </p:txBody>
          </p:sp>
        </p:grpSp>
        <p:sp>
          <p:nvSpPr>
            <p:cNvPr id="68" name="Line 5"/>
            <p:cNvSpPr>
              <a:spLocks noChangeShapeType="1"/>
            </p:cNvSpPr>
            <p:nvPr/>
          </p:nvSpPr>
          <p:spPr bwMode="auto">
            <a:xfrm flipV="1">
              <a:off x="7510408" y="1941816"/>
              <a:ext cx="287677" cy="10274"/>
            </a:xfrm>
            <a:prstGeom prst="line">
              <a:avLst/>
            </a:prstGeom>
            <a:noFill/>
            <a:ln w="9525">
              <a:solidFill>
                <a:schemeClr val="tx1"/>
              </a:solidFill>
              <a:round/>
              <a:headEnd/>
              <a:tailEnd/>
            </a:ln>
          </p:spPr>
          <p:txBody>
            <a:bodyPr wrap="square" lIns="79200" tIns="39600" rIns="79200" bIns="39600">
              <a:spAutoFit/>
            </a:bodyPr>
            <a:lstStyle/>
            <a:p>
              <a:endParaRPr lang="en-US"/>
            </a:p>
          </p:txBody>
        </p:sp>
        <p:sp>
          <p:nvSpPr>
            <p:cNvPr id="69" name="Text Box 16"/>
            <p:cNvSpPr txBox="1">
              <a:spLocks noChangeArrowheads="1"/>
            </p:cNvSpPr>
            <p:nvPr/>
          </p:nvSpPr>
          <p:spPr bwMode="auto">
            <a:xfrm>
              <a:off x="5987586" y="1751941"/>
              <a:ext cx="1008063" cy="314788"/>
            </a:xfrm>
            <a:prstGeom prst="rect">
              <a:avLst/>
            </a:prstGeom>
            <a:noFill/>
            <a:ln w="9525" algn="ctr">
              <a:noFill/>
              <a:miter lim="800000"/>
              <a:headEnd/>
              <a:tailEnd/>
            </a:ln>
            <a:effectLst/>
          </p:spPr>
          <p:txBody>
            <a:bodyPr lIns="79200" tIns="39600" rIns="79200" bIns="39600">
              <a:spAutoFit/>
            </a:bodyPr>
            <a:lstStyle/>
            <a:p>
              <a:pPr defTabSz="801688" fontAlgn="t">
                <a:lnSpc>
                  <a:spcPct val="50000"/>
                </a:lnSpc>
                <a:spcBef>
                  <a:spcPct val="50000"/>
                </a:spcBef>
                <a:defRPr/>
              </a:pPr>
              <a:r>
                <a:rPr lang="en-US" altLang="zh-CN" sz="900" dirty="0">
                  <a:effectLst>
                    <a:outerShdw blurRad="38100" dist="38100" dir="2700000" algn="tl">
                      <a:srgbClr val="C0C0C0"/>
                    </a:outerShdw>
                  </a:effectLst>
                  <a:ea typeface="SimSun" pitchFamily="2" charset="-122"/>
                </a:rPr>
                <a:t>CTI </a:t>
              </a:r>
            </a:p>
            <a:p>
              <a:pPr defTabSz="801688" fontAlgn="t">
                <a:lnSpc>
                  <a:spcPct val="50000"/>
                </a:lnSpc>
                <a:spcBef>
                  <a:spcPct val="50000"/>
                </a:spcBef>
                <a:defRPr/>
              </a:pPr>
              <a:r>
                <a:rPr lang="en-US" altLang="zh-CN" sz="900" dirty="0" smtClean="0">
                  <a:effectLst>
                    <a:outerShdw blurRad="38100" dist="38100" dir="2700000" algn="tl">
                      <a:srgbClr val="C0C0C0"/>
                    </a:outerShdw>
                  </a:effectLst>
                  <a:ea typeface="SimSun" pitchFamily="2" charset="-122"/>
                </a:rPr>
                <a:t>Platform</a:t>
              </a:r>
              <a:endParaRPr lang="zh-CN" altLang="en-US" sz="900" dirty="0">
                <a:effectLst>
                  <a:outerShdw blurRad="38100" dist="38100" dir="2700000" algn="tl">
                    <a:srgbClr val="C0C0C0"/>
                  </a:outerShdw>
                </a:effectLst>
                <a:ea typeface="SimSun" pitchFamily="2" charset="-122"/>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r>
              <a:rPr lang="en-US" altLang="zh-CN"/>
              <a:t>Page</a:t>
            </a:r>
            <a:fld id="{D50FC0CB-0FA3-44C7-9C25-246D9A9BB610}" type="slidenum">
              <a:rPr lang="en-US" altLang="zh-CN"/>
              <a:pPr/>
              <a:t>33</a:t>
            </a:fld>
            <a:endParaRPr lang="en-US" altLang="zh-CN"/>
          </a:p>
        </p:txBody>
      </p:sp>
      <p:sp>
        <p:nvSpPr>
          <p:cNvPr id="43011" name="Rectangle 3"/>
          <p:cNvSpPr>
            <a:spLocks noGrp="1" noChangeArrowheads="1"/>
          </p:cNvSpPr>
          <p:nvPr>
            <p:ph idx="1"/>
          </p:nvPr>
        </p:nvSpPr>
        <p:spPr>
          <a:xfrm>
            <a:off x="4102100" y="2206625"/>
            <a:ext cx="4460875" cy="2597150"/>
          </a:xfrm>
        </p:spPr>
        <p:txBody>
          <a:bodyPr anchor="ctr"/>
          <a:lstStyle/>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UAP3300 Introduction</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Protocols supported by UAP3300</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Introduction to UAP3300 Boards</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Reliability of UAP3300</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Flexible Networking</a:t>
            </a:r>
          </a:p>
          <a:p>
            <a:pPr defTabSz="447675">
              <a:lnSpc>
                <a:spcPct val="100000"/>
              </a:lnSpc>
              <a:spcBef>
                <a:spcPts val="600"/>
              </a:spcBef>
              <a:spcAft>
                <a:spcPts val="600"/>
              </a:spcAft>
              <a:buSzTx/>
              <a:buFont typeface="Wingdings" pitchFamily="2" charset="2"/>
              <a:buBlip>
                <a:blip r:embed="rId2"/>
              </a:buBlip>
            </a:pPr>
            <a:r>
              <a:rPr lang="en-US" altLang="zh-CN" sz="2000" dirty="0" smtClean="0">
                <a:solidFill>
                  <a:srgbClr val="FF0000"/>
                </a:solidFill>
                <a:latin typeface="Calibri" pitchFamily="34" charset="0"/>
              </a:rPr>
              <a:t>Maintenance &amp; Management</a:t>
            </a:r>
          </a:p>
        </p:txBody>
      </p:sp>
      <p:sp>
        <p:nvSpPr>
          <p:cNvPr id="6" name="矩形 23"/>
          <p:cNvSpPr txBox="1">
            <a:spLocks noChangeArrowheads="1"/>
          </p:cNvSpPr>
          <p:nvPr/>
        </p:nvSpPr>
        <p:spPr bwMode="auto">
          <a:xfrm>
            <a:off x="262802" y="496502"/>
            <a:ext cx="8503826" cy="492443"/>
          </a:xfrm>
          <a:prstGeom prst="rect">
            <a:avLst/>
          </a:prstGeo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92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Introduction to HUAWEI UAP3300</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endParaRPr>
          </a:p>
        </p:txBody>
      </p:sp>
      <p:sp>
        <p:nvSpPr>
          <p:cNvPr id="43013" name="Line 4"/>
          <p:cNvSpPr>
            <a:spLocks noChangeShapeType="1"/>
          </p:cNvSpPr>
          <p:nvPr/>
        </p:nvSpPr>
        <p:spPr bwMode="auto">
          <a:xfrm flipV="1">
            <a:off x="3716338" y="1538288"/>
            <a:ext cx="0" cy="4470400"/>
          </a:xfrm>
          <a:prstGeom prst="line">
            <a:avLst/>
          </a:prstGeom>
          <a:noFill/>
          <a:ln w="38100">
            <a:solidFill>
              <a:srgbClr val="002060"/>
            </a:solidFill>
            <a:round/>
            <a:headEnd/>
            <a:tailEnd/>
          </a:ln>
        </p:spPr>
        <p:txBody>
          <a:bodyPr wrap="none" anchor="ctr"/>
          <a:lstStyle/>
          <a:p>
            <a:endParaRPr lang="en-US"/>
          </a:p>
        </p:txBody>
      </p:sp>
      <p:pic>
        <p:nvPicPr>
          <p:cNvPr id="43014" name="Picture 2" descr="C:\Documents and Settings\skf58289\My Documents\My Pictures\Solutions_img.gif"/>
          <p:cNvPicPr>
            <a:picLocks noChangeAspect="1" noChangeArrowheads="1"/>
          </p:cNvPicPr>
          <p:nvPr/>
        </p:nvPicPr>
        <p:blipFill>
          <a:blip r:embed="rId3" cstate="print"/>
          <a:srcRect/>
          <a:stretch>
            <a:fillRect/>
          </a:stretch>
        </p:blipFill>
        <p:spPr bwMode="auto">
          <a:xfrm>
            <a:off x="696913" y="1600200"/>
            <a:ext cx="2524125"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4294967295"/>
          </p:nvPr>
        </p:nvSpPr>
        <p:spPr bwMode="auto">
          <a:xfrm>
            <a:off x="6096000" y="6510338"/>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D5CF8997-E828-45FE-B978-88CE3FBD515A}" type="slidenum">
              <a:rPr lang="de-DE" sz="1200">
                <a:latin typeface="FrutigerNext LT Bold" pitchFamily="34" charset="0"/>
                <a:ea typeface="MS PGothic" pitchFamily="34" charset="-128"/>
              </a:rPr>
              <a:pPr eaLnBrk="0" hangingPunct="0">
                <a:lnSpc>
                  <a:spcPct val="85000"/>
                </a:lnSpc>
              </a:pPr>
              <a:t>34</a:t>
            </a:fld>
            <a:endParaRPr lang="en-GB" sz="1200">
              <a:latin typeface="FrutigerNext LT Bold" pitchFamily="34" charset="0"/>
              <a:ea typeface="MS PGothic" pitchFamily="34" charset="-128"/>
            </a:endParaRPr>
          </a:p>
        </p:txBody>
      </p:sp>
      <p:sp>
        <p:nvSpPr>
          <p:cNvPr id="334851" name="Line 3"/>
          <p:cNvSpPr>
            <a:spLocks noChangeShapeType="1"/>
          </p:cNvSpPr>
          <p:nvPr/>
        </p:nvSpPr>
        <p:spPr bwMode="auto">
          <a:xfrm>
            <a:off x="3251451" y="3472030"/>
            <a:ext cx="4133850" cy="0"/>
          </a:xfrm>
          <a:prstGeom prst="line">
            <a:avLst/>
          </a:prstGeom>
          <a:noFill/>
          <a:ln w="3175" cap="rnd">
            <a:solidFill>
              <a:schemeClr val="tx1"/>
            </a:solidFill>
            <a:prstDash val="sysDot"/>
            <a:round/>
            <a:headEnd/>
            <a:tailEnd/>
          </a:ln>
        </p:spPr>
        <p:txBody>
          <a:bodyPr wrap="none" anchor="ctr"/>
          <a:lstStyle/>
          <a:p>
            <a:endParaRPr lang="en-US"/>
          </a:p>
        </p:txBody>
      </p:sp>
      <p:sp>
        <p:nvSpPr>
          <p:cNvPr id="334852" name="Line 4"/>
          <p:cNvSpPr>
            <a:spLocks noChangeShapeType="1"/>
          </p:cNvSpPr>
          <p:nvPr/>
        </p:nvSpPr>
        <p:spPr bwMode="auto">
          <a:xfrm>
            <a:off x="3143501" y="4268955"/>
            <a:ext cx="4262437" cy="0"/>
          </a:xfrm>
          <a:prstGeom prst="line">
            <a:avLst/>
          </a:prstGeom>
          <a:noFill/>
          <a:ln w="3175" cap="rnd">
            <a:solidFill>
              <a:schemeClr val="tx1"/>
            </a:solidFill>
            <a:prstDash val="sysDot"/>
            <a:round/>
            <a:headEnd/>
            <a:tailEnd/>
          </a:ln>
        </p:spPr>
        <p:txBody>
          <a:bodyPr wrap="none" anchor="ctr"/>
          <a:lstStyle/>
          <a:p>
            <a:endParaRPr lang="en-US"/>
          </a:p>
        </p:txBody>
      </p:sp>
      <p:sp>
        <p:nvSpPr>
          <p:cNvPr id="334853" name="Line 5"/>
          <p:cNvSpPr>
            <a:spLocks noChangeShapeType="1"/>
          </p:cNvSpPr>
          <p:nvPr/>
        </p:nvSpPr>
        <p:spPr bwMode="auto">
          <a:xfrm>
            <a:off x="3127626" y="5091280"/>
            <a:ext cx="4278312" cy="0"/>
          </a:xfrm>
          <a:prstGeom prst="line">
            <a:avLst/>
          </a:prstGeom>
          <a:noFill/>
          <a:ln w="3175" cap="rnd">
            <a:solidFill>
              <a:schemeClr val="tx1"/>
            </a:solidFill>
            <a:prstDash val="sysDot"/>
            <a:round/>
            <a:headEnd/>
            <a:tailEnd/>
          </a:ln>
        </p:spPr>
        <p:txBody>
          <a:bodyPr wrap="none" anchor="ctr"/>
          <a:lstStyle/>
          <a:p>
            <a:endParaRPr lang="en-US"/>
          </a:p>
        </p:txBody>
      </p:sp>
      <p:sp>
        <p:nvSpPr>
          <p:cNvPr id="334854" name="Line 6"/>
          <p:cNvSpPr>
            <a:spLocks noChangeShapeType="1"/>
          </p:cNvSpPr>
          <p:nvPr/>
        </p:nvSpPr>
        <p:spPr bwMode="auto">
          <a:xfrm flipV="1">
            <a:off x="3143501" y="5869155"/>
            <a:ext cx="4262437" cy="15875"/>
          </a:xfrm>
          <a:prstGeom prst="line">
            <a:avLst/>
          </a:prstGeom>
          <a:noFill/>
          <a:ln w="3175" cap="rnd">
            <a:solidFill>
              <a:schemeClr val="tx1"/>
            </a:solidFill>
            <a:prstDash val="sysDot"/>
            <a:round/>
            <a:headEnd/>
            <a:tailEnd/>
          </a:ln>
        </p:spPr>
        <p:txBody>
          <a:bodyPr wrap="none" anchor="ctr"/>
          <a:lstStyle/>
          <a:p>
            <a:endParaRPr lang="en-US"/>
          </a:p>
        </p:txBody>
      </p:sp>
      <p:sp>
        <p:nvSpPr>
          <p:cNvPr id="334855" name="Line 7"/>
          <p:cNvSpPr>
            <a:spLocks noChangeShapeType="1"/>
          </p:cNvSpPr>
          <p:nvPr/>
        </p:nvSpPr>
        <p:spPr bwMode="auto">
          <a:xfrm>
            <a:off x="2983163" y="2673517"/>
            <a:ext cx="4422775" cy="0"/>
          </a:xfrm>
          <a:prstGeom prst="line">
            <a:avLst/>
          </a:prstGeom>
          <a:noFill/>
          <a:ln w="3175" cap="rnd">
            <a:solidFill>
              <a:schemeClr val="tx1"/>
            </a:solidFill>
            <a:prstDash val="sysDot"/>
            <a:round/>
            <a:headEnd/>
            <a:tailEnd/>
          </a:ln>
        </p:spPr>
        <p:txBody>
          <a:bodyPr wrap="none" anchor="ctr"/>
          <a:lstStyle/>
          <a:p>
            <a:endParaRPr lang="en-US"/>
          </a:p>
        </p:txBody>
      </p:sp>
      <p:sp>
        <p:nvSpPr>
          <p:cNvPr id="334856" name="AutoShape 8"/>
          <p:cNvSpPr>
            <a:spLocks noChangeArrowheads="1"/>
          </p:cNvSpPr>
          <p:nvPr/>
        </p:nvSpPr>
        <p:spPr bwMode="gray">
          <a:xfrm>
            <a:off x="2532648" y="4513346"/>
            <a:ext cx="1287463" cy="1508125"/>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sp3d>
        </p:spPr>
        <p:txBody>
          <a:bodyPr wrap="none" anchor="ctr">
            <a:flatTx/>
          </a:bodyPr>
          <a:lstStyle/>
          <a:p>
            <a:pPr fontAlgn="t">
              <a:defRPr/>
            </a:pPr>
            <a:endParaRPr lang="en-US">
              <a:ea typeface="华文细黑" pitchFamily="2" charset="-122"/>
              <a:cs typeface="+mn-cs"/>
            </a:endParaRPr>
          </a:p>
        </p:txBody>
      </p:sp>
      <p:sp>
        <p:nvSpPr>
          <p:cNvPr id="334857" name="AutoShape 9"/>
          <p:cNvSpPr>
            <a:spLocks noChangeArrowheads="1"/>
          </p:cNvSpPr>
          <p:nvPr/>
        </p:nvSpPr>
        <p:spPr bwMode="gray">
          <a:xfrm>
            <a:off x="2481513" y="3613569"/>
            <a:ext cx="1346200" cy="1711325"/>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sp3d>
        </p:spPr>
        <p:txBody>
          <a:bodyPr wrap="none" anchor="ctr">
            <a:flatTx/>
          </a:bodyPr>
          <a:lstStyle/>
          <a:p>
            <a:pPr fontAlgn="t">
              <a:defRPr/>
            </a:pPr>
            <a:endParaRPr lang="en-US">
              <a:ea typeface="华文细黑" pitchFamily="2" charset="-122"/>
              <a:cs typeface="+mn-cs"/>
            </a:endParaRPr>
          </a:p>
        </p:txBody>
      </p:sp>
      <p:sp>
        <p:nvSpPr>
          <p:cNvPr id="334858" name="AutoShape 10"/>
          <p:cNvSpPr>
            <a:spLocks noChangeArrowheads="1"/>
          </p:cNvSpPr>
          <p:nvPr/>
        </p:nvSpPr>
        <p:spPr bwMode="gray">
          <a:xfrm>
            <a:off x="2430713" y="2778292"/>
            <a:ext cx="1446213" cy="1755775"/>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sp3d>
        </p:spPr>
        <p:txBody>
          <a:bodyPr wrap="none" anchor="ctr">
            <a:flatTx/>
          </a:bodyPr>
          <a:lstStyle/>
          <a:p>
            <a:pPr fontAlgn="t">
              <a:defRPr/>
            </a:pPr>
            <a:endParaRPr lang="en-US">
              <a:ea typeface="华文细黑" pitchFamily="2" charset="-122"/>
              <a:cs typeface="+mn-cs"/>
            </a:endParaRPr>
          </a:p>
        </p:txBody>
      </p:sp>
      <p:sp>
        <p:nvSpPr>
          <p:cNvPr id="334859" name="AutoShape 11"/>
          <p:cNvSpPr>
            <a:spLocks noChangeArrowheads="1"/>
          </p:cNvSpPr>
          <p:nvPr/>
        </p:nvSpPr>
        <p:spPr bwMode="gray">
          <a:xfrm>
            <a:off x="2395788" y="1941680"/>
            <a:ext cx="1522413" cy="1849437"/>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sp3d>
        </p:spPr>
        <p:txBody>
          <a:bodyPr wrap="none" anchor="ctr">
            <a:flatTx/>
          </a:bodyPr>
          <a:lstStyle/>
          <a:p>
            <a:pPr fontAlgn="t">
              <a:defRPr/>
            </a:pPr>
            <a:endParaRPr lang="en-US">
              <a:ea typeface="华文细黑" pitchFamily="2" charset="-122"/>
              <a:cs typeface="+mn-cs"/>
            </a:endParaRPr>
          </a:p>
        </p:txBody>
      </p:sp>
      <p:sp>
        <p:nvSpPr>
          <p:cNvPr id="334861" name="AutoShape 13"/>
          <p:cNvSpPr>
            <a:spLocks noChangeArrowheads="1"/>
          </p:cNvSpPr>
          <p:nvPr/>
        </p:nvSpPr>
        <p:spPr bwMode="gray">
          <a:xfrm>
            <a:off x="2358775" y="1016084"/>
            <a:ext cx="1622425" cy="2065337"/>
          </a:xfrm>
          <a:prstGeom prst="diamond">
            <a:avLst/>
          </a:prstGeom>
          <a:gradFill rotWithShape="1">
            <a:gsLst>
              <a:gs pos="0">
                <a:schemeClr val="accent1"/>
              </a:gs>
              <a:gs pos="100000">
                <a:schemeClr val="accent1">
                  <a:gamma/>
                  <a:shade val="46275"/>
                  <a:invGamma/>
                </a:schemeClr>
              </a:gs>
            </a:gsLst>
            <a:lin ang="2700000" scaled="1"/>
          </a:gradFill>
          <a:ln w="9525" algn="ctr">
            <a:miter lim="800000"/>
            <a:headEnd/>
            <a:tailEnd/>
          </a:ln>
          <a:effectLst/>
          <a:scene3d>
            <a:camera prst="legacyPerspectiveBottom">
              <a:rot lat="18600000" lon="0" rev="0"/>
            </a:camera>
            <a:lightRig rig="legacyNormal4" dir="b"/>
          </a:scene3d>
          <a:sp3d extrusionH="100000" prstMaterial="legacyMatte">
            <a:bevelT w="13500" h="13500" prst="angle"/>
            <a:bevelB w="13500" h="13500" prst="angle"/>
            <a:extrusionClr>
              <a:schemeClr val="accent1"/>
            </a:extrusionClr>
          </a:sp3d>
        </p:spPr>
        <p:txBody>
          <a:bodyPr wrap="none" anchor="ctr">
            <a:flatTx/>
          </a:bodyPr>
          <a:lstStyle/>
          <a:p>
            <a:pPr fontAlgn="t">
              <a:defRPr/>
            </a:pPr>
            <a:endParaRPr lang="en-US">
              <a:ea typeface="华文细黑" pitchFamily="2" charset="-122"/>
              <a:cs typeface="+mn-cs"/>
            </a:endParaRPr>
          </a:p>
        </p:txBody>
      </p:sp>
      <p:sp>
        <p:nvSpPr>
          <p:cNvPr id="334863" name="Rectangle 15"/>
          <p:cNvSpPr>
            <a:spLocks noChangeArrowheads="1"/>
          </p:cNvSpPr>
          <p:nvPr/>
        </p:nvSpPr>
        <p:spPr bwMode="white">
          <a:xfrm>
            <a:off x="2529473" y="5162968"/>
            <a:ext cx="1270000" cy="338554"/>
          </a:xfrm>
          <a:prstGeom prst="rect">
            <a:avLst/>
          </a:prstGeom>
          <a:noFill/>
          <a:ln w="9525" algn="ctr">
            <a:noFill/>
            <a:miter lim="800000"/>
            <a:headEnd/>
            <a:tailEnd/>
          </a:ln>
        </p:spPr>
        <p:txBody>
          <a:bodyPr>
            <a:spAutoFit/>
          </a:bodyPr>
          <a:lstStyle/>
          <a:p>
            <a:pPr algn="ctr" fontAlgn="t"/>
            <a:r>
              <a:rPr lang="en-US" altLang="zh-CN" sz="1600" dirty="0">
                <a:solidFill>
                  <a:schemeClr val="bg1"/>
                </a:solidFill>
                <a:ea typeface="SimSun" pitchFamily="2" charset="-122"/>
              </a:rPr>
              <a:t>Log Server</a:t>
            </a:r>
          </a:p>
        </p:txBody>
      </p:sp>
      <p:sp>
        <p:nvSpPr>
          <p:cNvPr id="334864" name="Rectangle 16"/>
          <p:cNvSpPr>
            <a:spLocks noChangeArrowheads="1"/>
          </p:cNvSpPr>
          <p:nvPr/>
        </p:nvSpPr>
        <p:spPr bwMode="white">
          <a:xfrm>
            <a:off x="2767263" y="4400717"/>
            <a:ext cx="730250" cy="338554"/>
          </a:xfrm>
          <a:prstGeom prst="rect">
            <a:avLst/>
          </a:prstGeom>
          <a:noFill/>
          <a:ln w="9525" algn="ctr">
            <a:noFill/>
            <a:miter lim="800000"/>
            <a:headEnd/>
            <a:tailEnd/>
          </a:ln>
        </p:spPr>
        <p:txBody>
          <a:bodyPr>
            <a:spAutoFit/>
          </a:bodyPr>
          <a:lstStyle/>
          <a:p>
            <a:pPr algn="ctr" fontAlgn="t"/>
            <a:r>
              <a:rPr lang="en-US" altLang="zh-CN" sz="1600" dirty="0">
                <a:solidFill>
                  <a:schemeClr val="bg1"/>
                </a:solidFill>
                <a:ea typeface="SimSun" pitchFamily="2" charset="-122"/>
              </a:rPr>
              <a:t>Trace</a:t>
            </a:r>
            <a:endParaRPr lang="en-US" altLang="zh-CN" dirty="0">
              <a:solidFill>
                <a:schemeClr val="bg1"/>
              </a:solidFill>
              <a:ea typeface="SimSun" pitchFamily="2" charset="-122"/>
            </a:endParaRPr>
          </a:p>
        </p:txBody>
      </p:sp>
      <p:sp>
        <p:nvSpPr>
          <p:cNvPr id="334865" name="Rectangle 17"/>
          <p:cNvSpPr>
            <a:spLocks noChangeArrowheads="1"/>
          </p:cNvSpPr>
          <p:nvPr/>
        </p:nvSpPr>
        <p:spPr bwMode="white">
          <a:xfrm>
            <a:off x="2610101" y="3532355"/>
            <a:ext cx="1100137" cy="338554"/>
          </a:xfrm>
          <a:prstGeom prst="rect">
            <a:avLst/>
          </a:prstGeom>
          <a:noFill/>
          <a:ln w="9525" algn="ctr">
            <a:noFill/>
            <a:miter lim="800000"/>
            <a:headEnd/>
            <a:tailEnd/>
          </a:ln>
        </p:spPr>
        <p:txBody>
          <a:bodyPr>
            <a:spAutoFit/>
          </a:bodyPr>
          <a:lstStyle/>
          <a:p>
            <a:pPr algn="ctr" fontAlgn="t"/>
            <a:r>
              <a:rPr lang="en-US" altLang="zh-CN" sz="1600" dirty="0">
                <a:solidFill>
                  <a:schemeClr val="bg1"/>
                </a:solidFill>
                <a:ea typeface="SimSun" pitchFamily="2" charset="-122"/>
              </a:rPr>
              <a:t>Monitor</a:t>
            </a:r>
            <a:endParaRPr lang="en-US" altLang="zh-CN" dirty="0">
              <a:solidFill>
                <a:schemeClr val="bg1"/>
              </a:solidFill>
              <a:ea typeface="SimSun" pitchFamily="2" charset="-122"/>
            </a:endParaRPr>
          </a:p>
        </p:txBody>
      </p:sp>
      <p:sp>
        <p:nvSpPr>
          <p:cNvPr id="334866" name="Rectangle 18"/>
          <p:cNvSpPr>
            <a:spLocks noChangeArrowheads="1"/>
          </p:cNvSpPr>
          <p:nvPr/>
        </p:nvSpPr>
        <p:spPr bwMode="white">
          <a:xfrm>
            <a:off x="2554538" y="2806867"/>
            <a:ext cx="1162050" cy="338554"/>
          </a:xfrm>
          <a:prstGeom prst="rect">
            <a:avLst/>
          </a:prstGeom>
          <a:noFill/>
          <a:ln w="9525" algn="ctr">
            <a:noFill/>
            <a:miter lim="800000"/>
            <a:headEnd/>
            <a:tailEnd/>
          </a:ln>
        </p:spPr>
        <p:txBody>
          <a:bodyPr>
            <a:spAutoFit/>
          </a:bodyPr>
          <a:lstStyle/>
          <a:p>
            <a:pPr algn="ctr" fontAlgn="t"/>
            <a:r>
              <a:rPr lang="en-US" altLang="zh-CN" sz="1600" dirty="0">
                <a:solidFill>
                  <a:schemeClr val="bg1"/>
                </a:solidFill>
                <a:ea typeface="SimSun" pitchFamily="2" charset="-122"/>
              </a:rPr>
              <a:t>Configure</a:t>
            </a:r>
            <a:endParaRPr lang="en-US" altLang="zh-CN" dirty="0">
              <a:solidFill>
                <a:schemeClr val="bg1"/>
              </a:solidFill>
              <a:ea typeface="SimSun" pitchFamily="2" charset="-122"/>
            </a:endParaRPr>
          </a:p>
        </p:txBody>
      </p:sp>
      <p:sp>
        <p:nvSpPr>
          <p:cNvPr id="334867" name="Rectangle 19"/>
          <p:cNvSpPr>
            <a:spLocks noChangeArrowheads="1"/>
          </p:cNvSpPr>
          <p:nvPr/>
        </p:nvSpPr>
        <p:spPr bwMode="white">
          <a:xfrm>
            <a:off x="2808370" y="1890796"/>
            <a:ext cx="765175" cy="338554"/>
          </a:xfrm>
          <a:prstGeom prst="rect">
            <a:avLst/>
          </a:prstGeom>
          <a:noFill/>
          <a:ln w="9525" algn="ctr">
            <a:noFill/>
            <a:miter lim="800000"/>
            <a:headEnd/>
            <a:tailEnd/>
          </a:ln>
        </p:spPr>
        <p:txBody>
          <a:bodyPr>
            <a:spAutoFit/>
          </a:bodyPr>
          <a:lstStyle/>
          <a:p>
            <a:pPr algn="ctr" fontAlgn="t"/>
            <a:r>
              <a:rPr lang="en-US" altLang="zh-CN" sz="1600" dirty="0">
                <a:solidFill>
                  <a:schemeClr val="bg1"/>
                </a:solidFill>
                <a:ea typeface="SimSun" pitchFamily="2" charset="-122"/>
              </a:rPr>
              <a:t>Alarm</a:t>
            </a:r>
          </a:p>
        </p:txBody>
      </p:sp>
      <p:sp>
        <p:nvSpPr>
          <p:cNvPr id="334869" name="AutoShape 21"/>
          <p:cNvSpPr>
            <a:spLocks noChangeArrowheads="1"/>
          </p:cNvSpPr>
          <p:nvPr/>
        </p:nvSpPr>
        <p:spPr bwMode="gray">
          <a:xfrm>
            <a:off x="4138863" y="1936917"/>
            <a:ext cx="3230563" cy="663575"/>
          </a:xfrm>
          <a:prstGeom prst="roundRect">
            <a:avLst>
              <a:gd name="adj" fmla="val 16667"/>
            </a:avLst>
          </a:prstGeom>
          <a:gradFill rotWithShape="0">
            <a:gsLst>
              <a:gs pos="0">
                <a:schemeClr val="hlink">
                  <a:gamma/>
                  <a:tint val="70196"/>
                  <a:invGamma/>
                </a:schemeClr>
              </a:gs>
              <a:gs pos="100000">
                <a:schemeClr val="hlink"/>
              </a:gs>
            </a:gsLst>
            <a:lin ang="5400000" scaled="1"/>
          </a:gradFill>
          <a:ln w="38100">
            <a:solidFill>
              <a:schemeClr val="bg2"/>
            </a:solidFill>
            <a:round/>
            <a:headEnd/>
            <a:tailEnd/>
          </a:ln>
          <a:effectLst/>
        </p:spPr>
        <p:txBody>
          <a:bodyPr lIns="92075" tIns="46038" rIns="92075" bIns="46038" anchor="ctr"/>
          <a:lstStyle/>
          <a:p>
            <a:pPr eaLnBrk="0" fontAlgn="t" hangingPunct="0">
              <a:defRPr/>
            </a:pPr>
            <a:r>
              <a:rPr kumimoji="1" lang="en-US" altLang="ko-KR" sz="1200">
                <a:solidFill>
                  <a:srgbClr val="000000"/>
                </a:solidFill>
                <a:latin typeface="Calibri" pitchFamily="34" charset="0"/>
                <a:ea typeface="Gulim" pitchFamily="34" charset="-127"/>
                <a:cs typeface="Arial" pitchFamily="34" charset="0"/>
              </a:rPr>
              <a:t>Alarm Set-up and Clearance Suggestions</a:t>
            </a:r>
          </a:p>
        </p:txBody>
      </p:sp>
      <p:sp>
        <p:nvSpPr>
          <p:cNvPr id="334870" name="AutoShape 22"/>
          <p:cNvSpPr>
            <a:spLocks noChangeArrowheads="1"/>
          </p:cNvSpPr>
          <p:nvPr/>
        </p:nvSpPr>
        <p:spPr bwMode="gray">
          <a:xfrm>
            <a:off x="4126163" y="2743367"/>
            <a:ext cx="3244850" cy="663575"/>
          </a:xfrm>
          <a:prstGeom prst="roundRect">
            <a:avLst>
              <a:gd name="adj" fmla="val 16667"/>
            </a:avLst>
          </a:prstGeom>
          <a:gradFill rotWithShape="0">
            <a:gsLst>
              <a:gs pos="0">
                <a:schemeClr val="accent2">
                  <a:gamma/>
                  <a:tint val="22353"/>
                  <a:invGamma/>
                </a:schemeClr>
              </a:gs>
              <a:gs pos="100000">
                <a:schemeClr val="accent2">
                  <a:alpha val="42000"/>
                </a:schemeClr>
              </a:gs>
            </a:gsLst>
            <a:lin ang="5400000" scaled="1"/>
          </a:gradFill>
          <a:ln w="38100">
            <a:solidFill>
              <a:schemeClr val="bg2"/>
            </a:solidFill>
            <a:round/>
            <a:headEnd/>
            <a:tailEnd/>
          </a:ln>
          <a:effectLst/>
        </p:spPr>
        <p:txBody>
          <a:bodyPr lIns="92075" tIns="46038" rIns="92075" bIns="46038" anchor="ctr"/>
          <a:lstStyle/>
          <a:p>
            <a:pPr eaLnBrk="0" fontAlgn="t" hangingPunct="0">
              <a:defRPr/>
            </a:pPr>
            <a:r>
              <a:rPr kumimoji="1" lang="en-US" altLang="ko-KR" sz="1200">
                <a:solidFill>
                  <a:srgbClr val="000000"/>
                </a:solidFill>
                <a:latin typeface="Calibri" pitchFamily="34" charset="0"/>
                <a:ea typeface="Gulim" pitchFamily="34" charset="-127"/>
                <a:cs typeface="Arial" pitchFamily="34" charset="0"/>
              </a:rPr>
              <a:t>Remote implementation, upgrade, rollback, expansion, configuration modification hot patch management.</a:t>
            </a:r>
          </a:p>
        </p:txBody>
      </p:sp>
      <p:sp>
        <p:nvSpPr>
          <p:cNvPr id="334871" name="AutoShape 23"/>
          <p:cNvSpPr>
            <a:spLocks noChangeArrowheads="1"/>
          </p:cNvSpPr>
          <p:nvPr/>
        </p:nvSpPr>
        <p:spPr bwMode="gray">
          <a:xfrm>
            <a:off x="4096001" y="3540292"/>
            <a:ext cx="3225800" cy="663575"/>
          </a:xfrm>
          <a:prstGeom prst="roundRect">
            <a:avLst>
              <a:gd name="adj" fmla="val 16667"/>
            </a:avLst>
          </a:prstGeom>
          <a:gradFill rotWithShape="1">
            <a:gsLst>
              <a:gs pos="0">
                <a:schemeClr val="accent1"/>
              </a:gs>
              <a:gs pos="100000">
                <a:schemeClr val="accent1">
                  <a:gamma/>
                  <a:shade val="86275"/>
                  <a:invGamma/>
                </a:schemeClr>
              </a:gs>
            </a:gsLst>
            <a:lin ang="5400000" scaled="1"/>
          </a:gradFill>
          <a:ln w="38100">
            <a:solidFill>
              <a:schemeClr val="bg2"/>
            </a:solidFill>
            <a:round/>
            <a:headEnd/>
            <a:tailEnd/>
          </a:ln>
          <a:effectLst/>
        </p:spPr>
        <p:txBody>
          <a:bodyPr lIns="92075" tIns="46038" rIns="92075" bIns="46038" anchor="ctr"/>
          <a:lstStyle/>
          <a:p>
            <a:pPr eaLnBrk="0" fontAlgn="t" hangingPunct="0">
              <a:defRPr/>
            </a:pPr>
            <a:r>
              <a:rPr kumimoji="1" lang="en-US" altLang="ko-KR" sz="1200">
                <a:solidFill>
                  <a:srgbClr val="000000"/>
                </a:solidFill>
                <a:latin typeface="Calibri" pitchFamily="34" charset="0"/>
                <a:ea typeface="Gulim" pitchFamily="34" charset="-127"/>
                <a:cs typeface="Arial" pitchFamily="34" charset="0"/>
              </a:rPr>
              <a:t>Remote monitoring of the UAP3300, including status monitoring of boards, CPU, E1 links, Channels, TTS, Trunk links, component connection and SIP terminals.</a:t>
            </a:r>
          </a:p>
        </p:txBody>
      </p:sp>
      <p:sp>
        <p:nvSpPr>
          <p:cNvPr id="334872" name="AutoShape 24"/>
          <p:cNvSpPr>
            <a:spLocks noChangeArrowheads="1"/>
          </p:cNvSpPr>
          <p:nvPr/>
        </p:nvSpPr>
        <p:spPr bwMode="gray">
          <a:xfrm>
            <a:off x="4105526" y="4362617"/>
            <a:ext cx="3268662" cy="663575"/>
          </a:xfrm>
          <a:prstGeom prst="roundRect">
            <a:avLst>
              <a:gd name="adj" fmla="val 16667"/>
            </a:avLst>
          </a:prstGeom>
          <a:gradFill rotWithShape="0">
            <a:gsLst>
              <a:gs pos="0">
                <a:srgbClr val="A3F25F"/>
              </a:gs>
              <a:gs pos="100000">
                <a:srgbClr val="92D955"/>
              </a:gs>
            </a:gsLst>
            <a:lin ang="5400000" scaled="1"/>
          </a:gradFill>
          <a:ln w="38100">
            <a:solidFill>
              <a:schemeClr val="bg2"/>
            </a:solidFill>
            <a:round/>
            <a:headEnd/>
            <a:tailEnd/>
          </a:ln>
        </p:spPr>
        <p:txBody>
          <a:bodyPr lIns="92075" tIns="46038" rIns="92075" bIns="46038" anchor="ctr"/>
          <a:lstStyle/>
          <a:p>
            <a:pPr eaLnBrk="0" fontAlgn="t" hangingPunct="0"/>
            <a:r>
              <a:rPr kumimoji="1" lang="en-US" altLang="ko-KR" sz="1200">
                <a:solidFill>
                  <a:srgbClr val="000000"/>
                </a:solidFill>
                <a:latin typeface="Calibri" pitchFamily="34" charset="0"/>
                <a:ea typeface="Gulim" pitchFamily="34" charset="-127"/>
              </a:rPr>
              <a:t>Enable the signal tracing of SIP, SS7, PRA and INtess protocol</a:t>
            </a:r>
          </a:p>
        </p:txBody>
      </p:sp>
      <p:sp>
        <p:nvSpPr>
          <p:cNvPr id="334873" name="AutoShape 25"/>
          <p:cNvSpPr>
            <a:spLocks noChangeArrowheads="1"/>
          </p:cNvSpPr>
          <p:nvPr/>
        </p:nvSpPr>
        <p:spPr bwMode="gray">
          <a:xfrm>
            <a:off x="4075363" y="5145255"/>
            <a:ext cx="3294063" cy="663575"/>
          </a:xfrm>
          <a:prstGeom prst="roundRect">
            <a:avLst>
              <a:gd name="adj" fmla="val 16667"/>
            </a:avLst>
          </a:prstGeom>
          <a:solidFill>
            <a:srgbClr val="969696"/>
          </a:solidFill>
          <a:ln w="38100">
            <a:solidFill>
              <a:schemeClr val="bg2"/>
            </a:solidFill>
            <a:round/>
            <a:headEnd/>
            <a:tailEnd/>
          </a:ln>
        </p:spPr>
        <p:txBody>
          <a:bodyPr lIns="92075" tIns="46038" rIns="92075" bIns="46038" anchor="ctr"/>
          <a:lstStyle/>
          <a:p>
            <a:pPr eaLnBrk="0" fontAlgn="t" hangingPunct="0"/>
            <a:r>
              <a:rPr kumimoji="1" lang="en-US" altLang="ko-KR" sz="1200">
                <a:solidFill>
                  <a:srgbClr val="000000"/>
                </a:solidFill>
                <a:latin typeface="Calibri" pitchFamily="34" charset="0"/>
                <a:ea typeface="Gulim" pitchFamily="34" charset="-127"/>
              </a:rPr>
              <a:t>Service interaction logs, resources, trunk-related logs, and disconnection statistics.</a:t>
            </a:r>
          </a:p>
        </p:txBody>
      </p:sp>
      <p:sp>
        <p:nvSpPr>
          <p:cNvPr id="334874" name="Rectangle 26"/>
          <p:cNvSpPr>
            <a:spLocks noChangeArrowheads="1"/>
          </p:cNvSpPr>
          <p:nvPr/>
        </p:nvSpPr>
        <p:spPr bwMode="auto">
          <a:xfrm>
            <a:off x="406400" y="758825"/>
            <a:ext cx="8161338" cy="779463"/>
          </a:xfrm>
          <a:prstGeom prst="rect">
            <a:avLst/>
          </a:prstGeom>
          <a:noFill/>
          <a:ln w="9525">
            <a:noFill/>
            <a:miter lim="800000"/>
            <a:headEnd/>
            <a:tailEnd/>
          </a:ln>
        </p:spPr>
        <p:txBody>
          <a:bodyPr lIns="87817" tIns="43908" rIns="87817" bIns="43908"/>
          <a:lstStyle/>
          <a:p>
            <a:pPr marL="465138" lvl="1" defTabSz="801688" eaLnBrk="0" hangingPunct="0">
              <a:lnSpc>
                <a:spcPct val="115000"/>
              </a:lnSpc>
              <a:spcBef>
                <a:spcPct val="30000"/>
              </a:spcBef>
              <a:buClr>
                <a:schemeClr val="tx1"/>
              </a:buClr>
              <a:buSzPct val="50000"/>
              <a:defRPr/>
            </a:pPr>
            <a:r>
              <a:rPr lang="en-US" altLang="zh-CN" sz="2000" dirty="0">
                <a:latin typeface="Calibri" pitchFamily="34" charset="0"/>
                <a:ea typeface="+mn-ea"/>
                <a:cs typeface="+mn-cs"/>
              </a:rPr>
              <a:t>UAP Maintenance Station is a centralized tool to maintain  and monitor all UAP3300 in a network.</a:t>
            </a:r>
          </a:p>
        </p:txBody>
      </p:sp>
      <p:sp>
        <p:nvSpPr>
          <p:cNvPr id="31"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spcBef>
                <a:spcPts val="0"/>
              </a:spcBef>
              <a:spcAft>
                <a:spcPts val="0"/>
              </a:spcAft>
              <a:defRPr/>
            </a:pPr>
            <a:r>
              <a:rPr lang="en-US" altLang="zh-CN" sz="3200" b="1" kern="0"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UAP Maintenance Station</a:t>
            </a:r>
          </a:p>
        </p:txBody>
      </p:sp>
      <p:pic>
        <p:nvPicPr>
          <p:cNvPr id="62491"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4861"/>
                                        </p:tgtEl>
                                        <p:attrNameLst>
                                          <p:attrName>style.visibility</p:attrName>
                                        </p:attrNameLst>
                                      </p:cBhvr>
                                      <p:to>
                                        <p:strVal val="visible"/>
                                      </p:to>
                                    </p:set>
                                    <p:anim calcmode="lin" valueType="num">
                                      <p:cBhvr additive="base">
                                        <p:cTn id="7" dur="500" fill="hold"/>
                                        <p:tgtEl>
                                          <p:spTgt spid="334861"/>
                                        </p:tgtEl>
                                        <p:attrNameLst>
                                          <p:attrName>ppt_x</p:attrName>
                                        </p:attrNameLst>
                                      </p:cBhvr>
                                      <p:tavLst>
                                        <p:tav tm="0">
                                          <p:val>
                                            <p:strVal val="#ppt_x"/>
                                          </p:val>
                                        </p:tav>
                                        <p:tav tm="100000">
                                          <p:val>
                                            <p:strVal val="#ppt_x"/>
                                          </p:val>
                                        </p:tav>
                                      </p:tavLst>
                                    </p:anim>
                                    <p:anim calcmode="lin" valueType="num">
                                      <p:cBhvr additive="base">
                                        <p:cTn id="8" dur="500" fill="hold"/>
                                        <p:tgtEl>
                                          <p:spTgt spid="33486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4867"/>
                                        </p:tgtEl>
                                        <p:attrNameLst>
                                          <p:attrName>style.visibility</p:attrName>
                                        </p:attrNameLst>
                                      </p:cBhvr>
                                      <p:to>
                                        <p:strVal val="visible"/>
                                      </p:to>
                                    </p:set>
                                    <p:anim calcmode="lin" valueType="num">
                                      <p:cBhvr additive="base">
                                        <p:cTn id="11" dur="500" fill="hold"/>
                                        <p:tgtEl>
                                          <p:spTgt spid="334867"/>
                                        </p:tgtEl>
                                        <p:attrNameLst>
                                          <p:attrName>ppt_x</p:attrName>
                                        </p:attrNameLst>
                                      </p:cBhvr>
                                      <p:tavLst>
                                        <p:tav tm="0">
                                          <p:val>
                                            <p:strVal val="#ppt_x"/>
                                          </p:val>
                                        </p:tav>
                                        <p:tav tm="100000">
                                          <p:val>
                                            <p:strVal val="#ppt_x"/>
                                          </p:val>
                                        </p:tav>
                                      </p:tavLst>
                                    </p:anim>
                                    <p:anim calcmode="lin" valueType="num">
                                      <p:cBhvr additive="base">
                                        <p:cTn id="12" dur="500" fill="hold"/>
                                        <p:tgtEl>
                                          <p:spTgt spid="33486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4869"/>
                                        </p:tgtEl>
                                        <p:attrNameLst>
                                          <p:attrName>style.visibility</p:attrName>
                                        </p:attrNameLst>
                                      </p:cBhvr>
                                      <p:to>
                                        <p:strVal val="visible"/>
                                      </p:to>
                                    </p:set>
                                    <p:anim calcmode="lin" valueType="num">
                                      <p:cBhvr additive="base">
                                        <p:cTn id="15" dur="500" fill="hold"/>
                                        <p:tgtEl>
                                          <p:spTgt spid="334869"/>
                                        </p:tgtEl>
                                        <p:attrNameLst>
                                          <p:attrName>ppt_x</p:attrName>
                                        </p:attrNameLst>
                                      </p:cBhvr>
                                      <p:tavLst>
                                        <p:tav tm="0">
                                          <p:val>
                                            <p:strVal val="#ppt_x"/>
                                          </p:val>
                                        </p:tav>
                                        <p:tav tm="100000">
                                          <p:val>
                                            <p:strVal val="#ppt_x"/>
                                          </p:val>
                                        </p:tav>
                                      </p:tavLst>
                                    </p:anim>
                                    <p:anim calcmode="lin" valueType="num">
                                      <p:cBhvr additive="base">
                                        <p:cTn id="16" dur="500" fill="hold"/>
                                        <p:tgtEl>
                                          <p:spTgt spid="33486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4855"/>
                                        </p:tgtEl>
                                        <p:attrNameLst>
                                          <p:attrName>style.visibility</p:attrName>
                                        </p:attrNameLst>
                                      </p:cBhvr>
                                      <p:to>
                                        <p:strVal val="visible"/>
                                      </p:to>
                                    </p:set>
                                    <p:anim calcmode="lin" valueType="num">
                                      <p:cBhvr additive="base">
                                        <p:cTn id="19" dur="500" fill="hold"/>
                                        <p:tgtEl>
                                          <p:spTgt spid="334855"/>
                                        </p:tgtEl>
                                        <p:attrNameLst>
                                          <p:attrName>ppt_x</p:attrName>
                                        </p:attrNameLst>
                                      </p:cBhvr>
                                      <p:tavLst>
                                        <p:tav tm="0">
                                          <p:val>
                                            <p:strVal val="#ppt_x"/>
                                          </p:val>
                                        </p:tav>
                                        <p:tav tm="100000">
                                          <p:val>
                                            <p:strVal val="#ppt_x"/>
                                          </p:val>
                                        </p:tav>
                                      </p:tavLst>
                                    </p:anim>
                                    <p:anim calcmode="lin" valueType="num">
                                      <p:cBhvr additive="base">
                                        <p:cTn id="20" dur="500" fill="hold"/>
                                        <p:tgtEl>
                                          <p:spTgt spid="33485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34866"/>
                                        </p:tgtEl>
                                        <p:attrNameLst>
                                          <p:attrName>style.visibility</p:attrName>
                                        </p:attrNameLst>
                                      </p:cBhvr>
                                      <p:to>
                                        <p:strVal val="visible"/>
                                      </p:to>
                                    </p:set>
                                    <p:anim calcmode="lin" valueType="num">
                                      <p:cBhvr additive="base">
                                        <p:cTn id="25" dur="500" fill="hold"/>
                                        <p:tgtEl>
                                          <p:spTgt spid="334866"/>
                                        </p:tgtEl>
                                        <p:attrNameLst>
                                          <p:attrName>ppt_x</p:attrName>
                                        </p:attrNameLst>
                                      </p:cBhvr>
                                      <p:tavLst>
                                        <p:tav tm="0">
                                          <p:val>
                                            <p:strVal val="#ppt_x"/>
                                          </p:val>
                                        </p:tav>
                                        <p:tav tm="100000">
                                          <p:val>
                                            <p:strVal val="#ppt_x"/>
                                          </p:val>
                                        </p:tav>
                                      </p:tavLst>
                                    </p:anim>
                                    <p:anim calcmode="lin" valueType="num">
                                      <p:cBhvr additive="base">
                                        <p:cTn id="26" dur="500" fill="hold"/>
                                        <p:tgtEl>
                                          <p:spTgt spid="33486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34851"/>
                                        </p:tgtEl>
                                        <p:attrNameLst>
                                          <p:attrName>style.visibility</p:attrName>
                                        </p:attrNameLst>
                                      </p:cBhvr>
                                      <p:to>
                                        <p:strVal val="visible"/>
                                      </p:to>
                                    </p:set>
                                    <p:anim calcmode="lin" valueType="num">
                                      <p:cBhvr additive="base">
                                        <p:cTn id="29" dur="500" fill="hold"/>
                                        <p:tgtEl>
                                          <p:spTgt spid="334851"/>
                                        </p:tgtEl>
                                        <p:attrNameLst>
                                          <p:attrName>ppt_x</p:attrName>
                                        </p:attrNameLst>
                                      </p:cBhvr>
                                      <p:tavLst>
                                        <p:tav tm="0">
                                          <p:val>
                                            <p:strVal val="#ppt_x"/>
                                          </p:val>
                                        </p:tav>
                                        <p:tav tm="100000">
                                          <p:val>
                                            <p:strVal val="#ppt_x"/>
                                          </p:val>
                                        </p:tav>
                                      </p:tavLst>
                                    </p:anim>
                                    <p:anim calcmode="lin" valueType="num">
                                      <p:cBhvr additive="base">
                                        <p:cTn id="30" dur="500" fill="hold"/>
                                        <p:tgtEl>
                                          <p:spTgt spid="33485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34870"/>
                                        </p:tgtEl>
                                        <p:attrNameLst>
                                          <p:attrName>style.visibility</p:attrName>
                                        </p:attrNameLst>
                                      </p:cBhvr>
                                      <p:to>
                                        <p:strVal val="visible"/>
                                      </p:to>
                                    </p:set>
                                    <p:anim calcmode="lin" valueType="num">
                                      <p:cBhvr additive="base">
                                        <p:cTn id="33" dur="500" fill="hold"/>
                                        <p:tgtEl>
                                          <p:spTgt spid="334870"/>
                                        </p:tgtEl>
                                        <p:attrNameLst>
                                          <p:attrName>ppt_x</p:attrName>
                                        </p:attrNameLst>
                                      </p:cBhvr>
                                      <p:tavLst>
                                        <p:tav tm="0">
                                          <p:val>
                                            <p:strVal val="#ppt_x"/>
                                          </p:val>
                                        </p:tav>
                                        <p:tav tm="100000">
                                          <p:val>
                                            <p:strVal val="#ppt_x"/>
                                          </p:val>
                                        </p:tav>
                                      </p:tavLst>
                                    </p:anim>
                                    <p:anim calcmode="lin" valueType="num">
                                      <p:cBhvr additive="base">
                                        <p:cTn id="34" dur="500" fill="hold"/>
                                        <p:tgtEl>
                                          <p:spTgt spid="33487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34859"/>
                                        </p:tgtEl>
                                        <p:attrNameLst>
                                          <p:attrName>style.visibility</p:attrName>
                                        </p:attrNameLst>
                                      </p:cBhvr>
                                      <p:to>
                                        <p:strVal val="visible"/>
                                      </p:to>
                                    </p:set>
                                    <p:anim calcmode="lin" valueType="num">
                                      <p:cBhvr additive="base">
                                        <p:cTn id="37" dur="500" fill="hold"/>
                                        <p:tgtEl>
                                          <p:spTgt spid="334859"/>
                                        </p:tgtEl>
                                        <p:attrNameLst>
                                          <p:attrName>ppt_x</p:attrName>
                                        </p:attrNameLst>
                                      </p:cBhvr>
                                      <p:tavLst>
                                        <p:tav tm="0">
                                          <p:val>
                                            <p:strVal val="#ppt_x"/>
                                          </p:val>
                                        </p:tav>
                                        <p:tav tm="100000">
                                          <p:val>
                                            <p:strVal val="#ppt_x"/>
                                          </p:val>
                                        </p:tav>
                                      </p:tavLst>
                                    </p:anim>
                                    <p:anim calcmode="lin" valueType="num">
                                      <p:cBhvr additive="base">
                                        <p:cTn id="38" dur="500" fill="hold"/>
                                        <p:tgtEl>
                                          <p:spTgt spid="33485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34858"/>
                                        </p:tgtEl>
                                        <p:attrNameLst>
                                          <p:attrName>style.visibility</p:attrName>
                                        </p:attrNameLst>
                                      </p:cBhvr>
                                      <p:to>
                                        <p:strVal val="visible"/>
                                      </p:to>
                                    </p:set>
                                    <p:anim calcmode="lin" valueType="num">
                                      <p:cBhvr additive="base">
                                        <p:cTn id="43" dur="500" fill="hold"/>
                                        <p:tgtEl>
                                          <p:spTgt spid="334858"/>
                                        </p:tgtEl>
                                        <p:attrNameLst>
                                          <p:attrName>ppt_x</p:attrName>
                                        </p:attrNameLst>
                                      </p:cBhvr>
                                      <p:tavLst>
                                        <p:tav tm="0">
                                          <p:val>
                                            <p:strVal val="#ppt_x"/>
                                          </p:val>
                                        </p:tav>
                                        <p:tav tm="100000">
                                          <p:val>
                                            <p:strVal val="#ppt_x"/>
                                          </p:val>
                                        </p:tav>
                                      </p:tavLst>
                                    </p:anim>
                                    <p:anim calcmode="lin" valueType="num">
                                      <p:cBhvr additive="base">
                                        <p:cTn id="44" dur="500" fill="hold"/>
                                        <p:tgtEl>
                                          <p:spTgt spid="33485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34865"/>
                                        </p:tgtEl>
                                        <p:attrNameLst>
                                          <p:attrName>style.visibility</p:attrName>
                                        </p:attrNameLst>
                                      </p:cBhvr>
                                      <p:to>
                                        <p:strVal val="visible"/>
                                      </p:to>
                                    </p:set>
                                    <p:anim calcmode="lin" valueType="num">
                                      <p:cBhvr additive="base">
                                        <p:cTn id="47" dur="500" fill="hold"/>
                                        <p:tgtEl>
                                          <p:spTgt spid="334865"/>
                                        </p:tgtEl>
                                        <p:attrNameLst>
                                          <p:attrName>ppt_x</p:attrName>
                                        </p:attrNameLst>
                                      </p:cBhvr>
                                      <p:tavLst>
                                        <p:tav tm="0">
                                          <p:val>
                                            <p:strVal val="#ppt_x"/>
                                          </p:val>
                                        </p:tav>
                                        <p:tav tm="100000">
                                          <p:val>
                                            <p:strVal val="#ppt_x"/>
                                          </p:val>
                                        </p:tav>
                                      </p:tavLst>
                                    </p:anim>
                                    <p:anim calcmode="lin" valueType="num">
                                      <p:cBhvr additive="base">
                                        <p:cTn id="48" dur="500" fill="hold"/>
                                        <p:tgtEl>
                                          <p:spTgt spid="33486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34871"/>
                                        </p:tgtEl>
                                        <p:attrNameLst>
                                          <p:attrName>style.visibility</p:attrName>
                                        </p:attrNameLst>
                                      </p:cBhvr>
                                      <p:to>
                                        <p:strVal val="visible"/>
                                      </p:to>
                                    </p:set>
                                    <p:anim calcmode="lin" valueType="num">
                                      <p:cBhvr additive="base">
                                        <p:cTn id="51" dur="500" fill="hold"/>
                                        <p:tgtEl>
                                          <p:spTgt spid="334871"/>
                                        </p:tgtEl>
                                        <p:attrNameLst>
                                          <p:attrName>ppt_x</p:attrName>
                                        </p:attrNameLst>
                                      </p:cBhvr>
                                      <p:tavLst>
                                        <p:tav tm="0">
                                          <p:val>
                                            <p:strVal val="#ppt_x"/>
                                          </p:val>
                                        </p:tav>
                                        <p:tav tm="100000">
                                          <p:val>
                                            <p:strVal val="#ppt_x"/>
                                          </p:val>
                                        </p:tav>
                                      </p:tavLst>
                                    </p:anim>
                                    <p:anim calcmode="lin" valueType="num">
                                      <p:cBhvr additive="base">
                                        <p:cTn id="52" dur="500" fill="hold"/>
                                        <p:tgtEl>
                                          <p:spTgt spid="33487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34852"/>
                                        </p:tgtEl>
                                        <p:attrNameLst>
                                          <p:attrName>style.visibility</p:attrName>
                                        </p:attrNameLst>
                                      </p:cBhvr>
                                      <p:to>
                                        <p:strVal val="visible"/>
                                      </p:to>
                                    </p:set>
                                    <p:anim calcmode="lin" valueType="num">
                                      <p:cBhvr additive="base">
                                        <p:cTn id="55" dur="500" fill="hold"/>
                                        <p:tgtEl>
                                          <p:spTgt spid="334852"/>
                                        </p:tgtEl>
                                        <p:attrNameLst>
                                          <p:attrName>ppt_x</p:attrName>
                                        </p:attrNameLst>
                                      </p:cBhvr>
                                      <p:tavLst>
                                        <p:tav tm="0">
                                          <p:val>
                                            <p:strVal val="#ppt_x"/>
                                          </p:val>
                                        </p:tav>
                                        <p:tav tm="100000">
                                          <p:val>
                                            <p:strVal val="#ppt_x"/>
                                          </p:val>
                                        </p:tav>
                                      </p:tavLst>
                                    </p:anim>
                                    <p:anim calcmode="lin" valueType="num">
                                      <p:cBhvr additive="base">
                                        <p:cTn id="56" dur="500" fill="hold"/>
                                        <p:tgtEl>
                                          <p:spTgt spid="33485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34857"/>
                                        </p:tgtEl>
                                        <p:attrNameLst>
                                          <p:attrName>style.visibility</p:attrName>
                                        </p:attrNameLst>
                                      </p:cBhvr>
                                      <p:to>
                                        <p:strVal val="visible"/>
                                      </p:to>
                                    </p:set>
                                    <p:anim calcmode="lin" valueType="num">
                                      <p:cBhvr additive="base">
                                        <p:cTn id="61" dur="500" fill="hold"/>
                                        <p:tgtEl>
                                          <p:spTgt spid="334857"/>
                                        </p:tgtEl>
                                        <p:attrNameLst>
                                          <p:attrName>ppt_x</p:attrName>
                                        </p:attrNameLst>
                                      </p:cBhvr>
                                      <p:tavLst>
                                        <p:tav tm="0">
                                          <p:val>
                                            <p:strVal val="#ppt_x"/>
                                          </p:val>
                                        </p:tav>
                                        <p:tav tm="100000">
                                          <p:val>
                                            <p:strVal val="#ppt_x"/>
                                          </p:val>
                                        </p:tav>
                                      </p:tavLst>
                                    </p:anim>
                                    <p:anim calcmode="lin" valueType="num">
                                      <p:cBhvr additive="base">
                                        <p:cTn id="62" dur="500" fill="hold"/>
                                        <p:tgtEl>
                                          <p:spTgt spid="33485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34864"/>
                                        </p:tgtEl>
                                        <p:attrNameLst>
                                          <p:attrName>style.visibility</p:attrName>
                                        </p:attrNameLst>
                                      </p:cBhvr>
                                      <p:to>
                                        <p:strVal val="visible"/>
                                      </p:to>
                                    </p:set>
                                    <p:anim calcmode="lin" valueType="num">
                                      <p:cBhvr additive="base">
                                        <p:cTn id="65" dur="500" fill="hold"/>
                                        <p:tgtEl>
                                          <p:spTgt spid="334864"/>
                                        </p:tgtEl>
                                        <p:attrNameLst>
                                          <p:attrName>ppt_x</p:attrName>
                                        </p:attrNameLst>
                                      </p:cBhvr>
                                      <p:tavLst>
                                        <p:tav tm="0">
                                          <p:val>
                                            <p:strVal val="#ppt_x"/>
                                          </p:val>
                                        </p:tav>
                                        <p:tav tm="100000">
                                          <p:val>
                                            <p:strVal val="#ppt_x"/>
                                          </p:val>
                                        </p:tav>
                                      </p:tavLst>
                                    </p:anim>
                                    <p:anim calcmode="lin" valueType="num">
                                      <p:cBhvr additive="base">
                                        <p:cTn id="66" dur="500" fill="hold"/>
                                        <p:tgtEl>
                                          <p:spTgt spid="33486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34872"/>
                                        </p:tgtEl>
                                        <p:attrNameLst>
                                          <p:attrName>style.visibility</p:attrName>
                                        </p:attrNameLst>
                                      </p:cBhvr>
                                      <p:to>
                                        <p:strVal val="visible"/>
                                      </p:to>
                                    </p:set>
                                    <p:anim calcmode="lin" valueType="num">
                                      <p:cBhvr additive="base">
                                        <p:cTn id="69" dur="500" fill="hold"/>
                                        <p:tgtEl>
                                          <p:spTgt spid="334872"/>
                                        </p:tgtEl>
                                        <p:attrNameLst>
                                          <p:attrName>ppt_x</p:attrName>
                                        </p:attrNameLst>
                                      </p:cBhvr>
                                      <p:tavLst>
                                        <p:tav tm="0">
                                          <p:val>
                                            <p:strVal val="#ppt_x"/>
                                          </p:val>
                                        </p:tav>
                                        <p:tav tm="100000">
                                          <p:val>
                                            <p:strVal val="#ppt_x"/>
                                          </p:val>
                                        </p:tav>
                                      </p:tavLst>
                                    </p:anim>
                                    <p:anim calcmode="lin" valueType="num">
                                      <p:cBhvr additive="base">
                                        <p:cTn id="70" dur="500" fill="hold"/>
                                        <p:tgtEl>
                                          <p:spTgt spid="33487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34853"/>
                                        </p:tgtEl>
                                        <p:attrNameLst>
                                          <p:attrName>style.visibility</p:attrName>
                                        </p:attrNameLst>
                                      </p:cBhvr>
                                      <p:to>
                                        <p:strVal val="visible"/>
                                      </p:to>
                                    </p:set>
                                    <p:anim calcmode="lin" valueType="num">
                                      <p:cBhvr additive="base">
                                        <p:cTn id="73" dur="500" fill="hold"/>
                                        <p:tgtEl>
                                          <p:spTgt spid="334853"/>
                                        </p:tgtEl>
                                        <p:attrNameLst>
                                          <p:attrName>ppt_x</p:attrName>
                                        </p:attrNameLst>
                                      </p:cBhvr>
                                      <p:tavLst>
                                        <p:tav tm="0">
                                          <p:val>
                                            <p:strVal val="#ppt_x"/>
                                          </p:val>
                                        </p:tav>
                                        <p:tav tm="100000">
                                          <p:val>
                                            <p:strVal val="#ppt_x"/>
                                          </p:val>
                                        </p:tav>
                                      </p:tavLst>
                                    </p:anim>
                                    <p:anim calcmode="lin" valueType="num">
                                      <p:cBhvr additive="base">
                                        <p:cTn id="74" dur="500" fill="hold"/>
                                        <p:tgtEl>
                                          <p:spTgt spid="33485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34863"/>
                                        </p:tgtEl>
                                        <p:attrNameLst>
                                          <p:attrName>style.visibility</p:attrName>
                                        </p:attrNameLst>
                                      </p:cBhvr>
                                      <p:to>
                                        <p:strVal val="visible"/>
                                      </p:to>
                                    </p:set>
                                    <p:anim calcmode="lin" valueType="num">
                                      <p:cBhvr additive="base">
                                        <p:cTn id="79" dur="500" fill="hold"/>
                                        <p:tgtEl>
                                          <p:spTgt spid="334863"/>
                                        </p:tgtEl>
                                        <p:attrNameLst>
                                          <p:attrName>ppt_x</p:attrName>
                                        </p:attrNameLst>
                                      </p:cBhvr>
                                      <p:tavLst>
                                        <p:tav tm="0">
                                          <p:val>
                                            <p:strVal val="#ppt_x"/>
                                          </p:val>
                                        </p:tav>
                                        <p:tav tm="100000">
                                          <p:val>
                                            <p:strVal val="#ppt_x"/>
                                          </p:val>
                                        </p:tav>
                                      </p:tavLst>
                                    </p:anim>
                                    <p:anim calcmode="lin" valueType="num">
                                      <p:cBhvr additive="base">
                                        <p:cTn id="80" dur="500" fill="hold"/>
                                        <p:tgtEl>
                                          <p:spTgt spid="33486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34856"/>
                                        </p:tgtEl>
                                        <p:attrNameLst>
                                          <p:attrName>style.visibility</p:attrName>
                                        </p:attrNameLst>
                                      </p:cBhvr>
                                      <p:to>
                                        <p:strVal val="visible"/>
                                      </p:to>
                                    </p:set>
                                    <p:anim calcmode="lin" valueType="num">
                                      <p:cBhvr additive="base">
                                        <p:cTn id="83" dur="500" fill="hold"/>
                                        <p:tgtEl>
                                          <p:spTgt spid="334856"/>
                                        </p:tgtEl>
                                        <p:attrNameLst>
                                          <p:attrName>ppt_x</p:attrName>
                                        </p:attrNameLst>
                                      </p:cBhvr>
                                      <p:tavLst>
                                        <p:tav tm="0">
                                          <p:val>
                                            <p:strVal val="#ppt_x"/>
                                          </p:val>
                                        </p:tav>
                                        <p:tav tm="100000">
                                          <p:val>
                                            <p:strVal val="#ppt_x"/>
                                          </p:val>
                                        </p:tav>
                                      </p:tavLst>
                                    </p:anim>
                                    <p:anim calcmode="lin" valueType="num">
                                      <p:cBhvr additive="base">
                                        <p:cTn id="84" dur="500" fill="hold"/>
                                        <p:tgtEl>
                                          <p:spTgt spid="3348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34854"/>
                                        </p:tgtEl>
                                        <p:attrNameLst>
                                          <p:attrName>style.visibility</p:attrName>
                                        </p:attrNameLst>
                                      </p:cBhvr>
                                      <p:to>
                                        <p:strVal val="visible"/>
                                      </p:to>
                                    </p:set>
                                    <p:anim calcmode="lin" valueType="num">
                                      <p:cBhvr additive="base">
                                        <p:cTn id="87" dur="500" fill="hold"/>
                                        <p:tgtEl>
                                          <p:spTgt spid="334854"/>
                                        </p:tgtEl>
                                        <p:attrNameLst>
                                          <p:attrName>ppt_x</p:attrName>
                                        </p:attrNameLst>
                                      </p:cBhvr>
                                      <p:tavLst>
                                        <p:tav tm="0">
                                          <p:val>
                                            <p:strVal val="#ppt_x"/>
                                          </p:val>
                                        </p:tav>
                                        <p:tav tm="100000">
                                          <p:val>
                                            <p:strVal val="#ppt_x"/>
                                          </p:val>
                                        </p:tav>
                                      </p:tavLst>
                                    </p:anim>
                                    <p:anim calcmode="lin" valueType="num">
                                      <p:cBhvr additive="base">
                                        <p:cTn id="88" dur="500" fill="hold"/>
                                        <p:tgtEl>
                                          <p:spTgt spid="33485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34873"/>
                                        </p:tgtEl>
                                        <p:attrNameLst>
                                          <p:attrName>style.visibility</p:attrName>
                                        </p:attrNameLst>
                                      </p:cBhvr>
                                      <p:to>
                                        <p:strVal val="visible"/>
                                      </p:to>
                                    </p:set>
                                    <p:anim calcmode="lin" valueType="num">
                                      <p:cBhvr additive="base">
                                        <p:cTn id="91" dur="500" fill="hold"/>
                                        <p:tgtEl>
                                          <p:spTgt spid="334873"/>
                                        </p:tgtEl>
                                        <p:attrNameLst>
                                          <p:attrName>ppt_x</p:attrName>
                                        </p:attrNameLst>
                                      </p:cBhvr>
                                      <p:tavLst>
                                        <p:tav tm="0">
                                          <p:val>
                                            <p:strVal val="#ppt_x"/>
                                          </p:val>
                                        </p:tav>
                                        <p:tav tm="100000">
                                          <p:val>
                                            <p:strVal val="#ppt_x"/>
                                          </p:val>
                                        </p:tav>
                                      </p:tavLst>
                                    </p:anim>
                                    <p:anim calcmode="lin" valueType="num">
                                      <p:cBhvr additive="base">
                                        <p:cTn id="92" dur="500" fill="hold"/>
                                        <p:tgtEl>
                                          <p:spTgt spid="3348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animBg="1"/>
      <p:bldP spid="334852" grpId="0" animBg="1"/>
      <p:bldP spid="334853" grpId="0" animBg="1"/>
      <p:bldP spid="334854" grpId="0" animBg="1"/>
      <p:bldP spid="334855" grpId="0" animBg="1"/>
      <p:bldP spid="334856" grpId="0" animBg="1"/>
      <p:bldP spid="334857" grpId="0" animBg="1"/>
      <p:bldP spid="334858" grpId="0" animBg="1"/>
      <p:bldP spid="334859" grpId="0" animBg="1"/>
      <p:bldP spid="334861" grpId="0" animBg="1"/>
      <p:bldP spid="334863" grpId="0"/>
      <p:bldP spid="334864" grpId="0"/>
      <p:bldP spid="334865" grpId="0"/>
      <p:bldP spid="334866" grpId="0"/>
      <p:bldP spid="334867" grpId="0"/>
      <p:bldP spid="334869" grpId="0" animBg="1"/>
      <p:bldP spid="334870" grpId="0" animBg="1"/>
      <p:bldP spid="334871" grpId="0" animBg="1"/>
      <p:bldP spid="334872" grpId="0" animBg="1"/>
      <p:bldP spid="33487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0"/>
          </p:nvPr>
        </p:nvSpPr>
        <p:spPr>
          <a:noFill/>
        </p:spPr>
        <p:txBody>
          <a:bodyPr/>
          <a:lstStyle/>
          <a:p>
            <a:pPr defTabSz="877888"/>
            <a:r>
              <a:rPr lang="en-US" altLang="zh-CN"/>
              <a:t>Page</a:t>
            </a:r>
            <a:fld id="{9E1B0D3F-0703-413E-B46D-ECE35DF52760}" type="slidenum">
              <a:rPr lang="en-US" altLang="zh-CN"/>
              <a:pPr defTabSz="877888"/>
              <a:t>35</a:t>
            </a:fld>
            <a:endParaRPr lang="en-US" altLang="zh-CN"/>
          </a:p>
        </p:txBody>
      </p:sp>
      <p:pic>
        <p:nvPicPr>
          <p:cNvPr id="63491" name="Picture 2" descr="D:\Documents and Settings\fkf31682\Desktop\To sanjay\agenda_cursive_logo_business_card.jpg"/>
          <p:cNvPicPr>
            <a:picLocks noChangeAspect="1" noChangeArrowheads="1"/>
          </p:cNvPicPr>
          <p:nvPr/>
        </p:nvPicPr>
        <p:blipFill>
          <a:blip r:embed="rId3" cstate="print"/>
          <a:srcRect t="20000" b="20000"/>
          <a:stretch>
            <a:fillRect/>
          </a:stretch>
        </p:blipFill>
        <p:spPr bwMode="auto">
          <a:xfrm>
            <a:off x="304800" y="2133600"/>
            <a:ext cx="3810000" cy="2286000"/>
          </a:xfrm>
          <a:prstGeom prst="rect">
            <a:avLst/>
          </a:prstGeom>
          <a:noFill/>
          <a:ln w="9525">
            <a:noFill/>
            <a:miter lim="800000"/>
            <a:headEnd/>
            <a:tailEnd/>
          </a:ln>
        </p:spPr>
      </p:pic>
      <p:grpSp>
        <p:nvGrpSpPr>
          <p:cNvPr id="63492" name="Group 14"/>
          <p:cNvGrpSpPr>
            <a:grpSpLocks/>
          </p:cNvGrpSpPr>
          <p:nvPr/>
        </p:nvGrpSpPr>
        <p:grpSpPr bwMode="auto">
          <a:xfrm>
            <a:off x="4462463" y="1879600"/>
            <a:ext cx="4221162" cy="2825750"/>
            <a:chOff x="4462926" y="2126808"/>
            <a:chExt cx="4220022" cy="2825724"/>
          </a:xfrm>
        </p:grpSpPr>
        <p:sp>
          <p:nvSpPr>
            <p:cNvPr id="16" name="Snip Diagonal Corner Rectangle 15"/>
            <p:cNvSpPr/>
            <p:nvPr/>
          </p:nvSpPr>
          <p:spPr bwMode="auto">
            <a:xfrm>
              <a:off x="4485145" y="2126808"/>
              <a:ext cx="4189868" cy="457196"/>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rgbClr val="C00000"/>
                  </a:solidFill>
                  <a:latin typeface="Calibri" pitchFamily="34" charset="0"/>
                  <a:ea typeface="华文细黑" pitchFamily="2" charset="-122"/>
                  <a:cs typeface="+mn-cs"/>
                </a:rPr>
                <a:t>HUAWEI UAP INTRODUCTION</a:t>
              </a:r>
            </a:p>
          </p:txBody>
        </p:sp>
        <p:sp>
          <p:nvSpPr>
            <p:cNvPr id="17" name="Snip Diagonal Corner Rectangle 16"/>
            <p:cNvSpPr/>
            <p:nvPr/>
          </p:nvSpPr>
          <p:spPr bwMode="auto">
            <a:xfrm>
              <a:off x="4485145" y="2717353"/>
              <a:ext cx="4189868" cy="457196"/>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rgbClr val="C00000"/>
                  </a:solidFill>
                  <a:latin typeface="Calibri" pitchFamily="34" charset="0"/>
                  <a:ea typeface="华文细黑" pitchFamily="2" charset="-122"/>
                  <a:cs typeface="+mn-cs"/>
                </a:rPr>
                <a:t>HUAWEI UAP3300 OVERVIEW</a:t>
              </a:r>
            </a:p>
          </p:txBody>
        </p:sp>
        <p:sp>
          <p:nvSpPr>
            <p:cNvPr id="18" name="Snip Diagonal Corner Rectangle 17"/>
            <p:cNvSpPr/>
            <p:nvPr/>
          </p:nvSpPr>
          <p:spPr bwMode="auto">
            <a:xfrm>
              <a:off x="4491493" y="3304722"/>
              <a:ext cx="4191455" cy="457196"/>
            </a:xfrm>
            <a:prstGeom prst="snip2DiagRect">
              <a:avLst/>
            </a:prstGeom>
            <a:solidFill>
              <a:schemeClr val="accent2"/>
            </a:solid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chemeClr val="bg1"/>
                  </a:solidFill>
                  <a:latin typeface="Calibri" pitchFamily="34" charset="0"/>
                  <a:ea typeface="华文细黑" pitchFamily="2" charset="-122"/>
                  <a:cs typeface="+mn-cs"/>
                </a:rPr>
                <a:t>USPs</a:t>
              </a:r>
            </a:p>
          </p:txBody>
        </p:sp>
        <p:sp>
          <p:nvSpPr>
            <p:cNvPr id="19" name="Snip Diagonal Corner Rectangle 18"/>
            <p:cNvSpPr/>
            <p:nvPr/>
          </p:nvSpPr>
          <p:spPr bwMode="auto">
            <a:xfrm>
              <a:off x="4485145" y="3893680"/>
              <a:ext cx="4189868" cy="457196"/>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rgbClr val="C00000"/>
                  </a:solidFill>
                  <a:latin typeface="Calibri" pitchFamily="34" charset="0"/>
                  <a:ea typeface="华文细黑" pitchFamily="2" charset="-122"/>
                  <a:cs typeface="+mn-cs"/>
                </a:rPr>
                <a:t>IMPLEMENTATION SCENARIOS</a:t>
              </a:r>
            </a:p>
          </p:txBody>
        </p:sp>
        <p:sp>
          <p:nvSpPr>
            <p:cNvPr id="20" name="Snip Diagonal Corner Rectangle 19"/>
            <p:cNvSpPr/>
            <p:nvPr/>
          </p:nvSpPr>
          <p:spPr bwMode="auto">
            <a:xfrm>
              <a:off x="4462926" y="4495336"/>
              <a:ext cx="4191455" cy="457196"/>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rgbClr val="C00000"/>
                  </a:solidFill>
                  <a:latin typeface="Calibri" pitchFamily="34" charset="0"/>
                  <a:ea typeface="华文细黑" pitchFamily="2" charset="-122"/>
                  <a:cs typeface="+mn-cs"/>
                </a:rPr>
                <a:t>FREQUENTLY ASKED QUESTIONS</a:t>
              </a: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41135A8C-8782-4535-84A9-A8D7E3FB6E6A}" type="slidenum">
              <a:rPr lang="de-DE" sz="1200">
                <a:latin typeface="FrutigerNext LT Bold" pitchFamily="34" charset="0"/>
                <a:ea typeface="MS PGothic" pitchFamily="34" charset="-128"/>
              </a:rPr>
              <a:pPr eaLnBrk="0" hangingPunct="0">
                <a:lnSpc>
                  <a:spcPct val="85000"/>
                </a:lnSpc>
              </a:pPr>
              <a:t>36</a:t>
            </a:fld>
            <a:endParaRPr lang="en-GB" sz="1200">
              <a:latin typeface="FrutigerNext LT Bold" pitchFamily="34" charset="0"/>
              <a:ea typeface="MS PGothic" pitchFamily="34" charset="-128"/>
            </a:endParaRPr>
          </a:p>
        </p:txBody>
      </p:sp>
      <p:sp>
        <p:nvSpPr>
          <p:cNvPr id="6"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spcBef>
                <a:spcPts val="0"/>
              </a:spcBef>
              <a:spcAft>
                <a:spcPts val="0"/>
              </a:spcAft>
              <a:defRPr/>
            </a:pPr>
            <a:r>
              <a:rPr lang="en-US" altLang="zh-CN" sz="3200" b="1" kern="0"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USPs</a:t>
            </a:r>
            <a:endParaRPr lang="en-US" altLang="zh-CN" sz="3200" b="1"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64516"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
        <p:nvSpPr>
          <p:cNvPr id="64517" name="Rectangle 4"/>
          <p:cNvSpPr>
            <a:spLocks noChangeArrowheads="1"/>
          </p:cNvSpPr>
          <p:nvPr/>
        </p:nvSpPr>
        <p:spPr bwMode="auto">
          <a:xfrm>
            <a:off x="863600" y="974725"/>
            <a:ext cx="7874000" cy="4800600"/>
          </a:xfrm>
          <a:prstGeom prst="rect">
            <a:avLst/>
          </a:prstGeom>
          <a:noFill/>
          <a:ln w="9525">
            <a:noFill/>
            <a:miter lim="800000"/>
            <a:headEnd/>
            <a:tailEnd/>
          </a:ln>
        </p:spPr>
        <p:txBody>
          <a:bodyPr>
            <a:spAutoFit/>
          </a:bodyPr>
          <a:lstStyle/>
          <a:p>
            <a:pPr marL="465138" indent="-465138">
              <a:spcBef>
                <a:spcPts val="600"/>
              </a:spcBef>
              <a:spcAft>
                <a:spcPts val="600"/>
              </a:spcAft>
              <a:buSzPct val="75000"/>
              <a:buFont typeface="Wingdings" pitchFamily="2" charset="2"/>
              <a:buChar char="q"/>
            </a:pPr>
            <a:r>
              <a:rPr lang="en-US" dirty="0">
                <a:latin typeface="Calibri" pitchFamily="34" charset="0"/>
              </a:rPr>
              <a:t>UAP is derived from core network product line (SoftX3000), thus it naturally inherits all stringent parameters of a Carrier Grade switch.</a:t>
            </a:r>
          </a:p>
          <a:p>
            <a:pPr marL="465138" indent="-465138">
              <a:spcBef>
                <a:spcPts val="600"/>
              </a:spcBef>
              <a:spcAft>
                <a:spcPts val="600"/>
              </a:spcAft>
              <a:buSzPct val="75000"/>
              <a:buFont typeface="Wingdings" pitchFamily="2" charset="2"/>
              <a:buChar char="q"/>
            </a:pPr>
            <a:r>
              <a:rPr lang="en-US" dirty="0">
                <a:latin typeface="Calibri" pitchFamily="34" charset="0"/>
              </a:rPr>
              <a:t>Future Proof High Grade ACD device supporting both broadband (NGN, 3G), narrowband interfaces (TDM) and Multimedia.</a:t>
            </a:r>
          </a:p>
          <a:p>
            <a:pPr marL="465138" indent="-465138">
              <a:spcBef>
                <a:spcPts val="600"/>
              </a:spcBef>
              <a:spcAft>
                <a:spcPts val="600"/>
              </a:spcAft>
              <a:buSzPct val="75000"/>
              <a:buFont typeface="Wingdings" pitchFamily="2" charset="2"/>
              <a:buChar char="q"/>
            </a:pPr>
            <a:r>
              <a:rPr lang="en-US" dirty="0">
                <a:latin typeface="Calibri" pitchFamily="34" charset="0"/>
              </a:rPr>
              <a:t>Support to PSTN, GSM, CDMA, NGN, IMS networks at the same time</a:t>
            </a:r>
          </a:p>
          <a:p>
            <a:pPr marL="465138" indent="-465138">
              <a:spcBef>
                <a:spcPts val="600"/>
              </a:spcBef>
              <a:spcAft>
                <a:spcPts val="600"/>
              </a:spcAft>
              <a:buSzPct val="75000"/>
              <a:buFont typeface="Wingdings" pitchFamily="2" charset="2"/>
              <a:buChar char="q"/>
            </a:pPr>
            <a:r>
              <a:rPr lang="en-US" dirty="0">
                <a:latin typeface="Calibri" pitchFamily="34" charset="0"/>
              </a:rPr>
              <a:t>UAP can support high capacity BHCA, reliability: 99.999%</a:t>
            </a:r>
          </a:p>
          <a:p>
            <a:pPr marL="465138" indent="-465138">
              <a:spcBef>
                <a:spcPts val="600"/>
              </a:spcBef>
              <a:spcAft>
                <a:spcPts val="600"/>
              </a:spcAft>
              <a:buSzPct val="75000"/>
              <a:buFont typeface="Wingdings" pitchFamily="2" charset="2"/>
              <a:buChar char="q"/>
            </a:pPr>
            <a:r>
              <a:rPr lang="en-US" dirty="0">
                <a:latin typeface="Calibri" pitchFamily="34" charset="0"/>
              </a:rPr>
              <a:t>Automatic overload and congestion controls</a:t>
            </a:r>
          </a:p>
          <a:p>
            <a:pPr marL="465138" indent="-465138">
              <a:spcBef>
                <a:spcPts val="600"/>
              </a:spcBef>
              <a:spcAft>
                <a:spcPts val="600"/>
              </a:spcAft>
              <a:buSzPct val="75000"/>
              <a:buFont typeface="Wingdings" pitchFamily="2" charset="2"/>
              <a:buChar char="q"/>
            </a:pPr>
            <a:r>
              <a:rPr lang="en-US" dirty="0">
                <a:latin typeface="Calibri" pitchFamily="34" charset="0"/>
              </a:rPr>
              <a:t>Dual-homing, fault-tolerance and disaster recovery solution</a:t>
            </a:r>
          </a:p>
          <a:p>
            <a:pPr marL="465138" indent="-465138">
              <a:spcBef>
                <a:spcPts val="600"/>
              </a:spcBef>
              <a:spcAft>
                <a:spcPts val="600"/>
              </a:spcAft>
              <a:buSzPct val="75000"/>
              <a:buFont typeface="Wingdings" pitchFamily="2" charset="2"/>
              <a:buChar char="q"/>
            </a:pPr>
            <a:r>
              <a:rPr lang="en-US" dirty="0">
                <a:latin typeface="Calibri" pitchFamily="34" charset="0"/>
              </a:rPr>
              <a:t>Reliability has been ensured at hardware and software level</a:t>
            </a:r>
          </a:p>
          <a:p>
            <a:pPr marL="465138" indent="-465138">
              <a:spcBef>
                <a:spcPts val="600"/>
              </a:spcBef>
              <a:spcAft>
                <a:spcPts val="600"/>
              </a:spcAft>
              <a:buSzPct val="75000"/>
              <a:buFont typeface="Wingdings" pitchFamily="2" charset="2"/>
              <a:buChar char="q"/>
            </a:pPr>
            <a:r>
              <a:rPr lang="en-US" dirty="0">
                <a:latin typeface="Calibri" pitchFamily="34" charset="0"/>
              </a:rPr>
              <a:t>Support abundant protocols SIP, ISUP, TUP, BICC protocol etc. IMS ready.</a:t>
            </a:r>
          </a:p>
          <a:p>
            <a:pPr marL="465138" indent="-465138">
              <a:spcBef>
                <a:spcPts val="600"/>
              </a:spcBef>
              <a:spcAft>
                <a:spcPts val="600"/>
              </a:spcAft>
              <a:buSzPct val="75000"/>
              <a:buFont typeface="Wingdings" pitchFamily="2" charset="2"/>
              <a:buChar char="q"/>
            </a:pPr>
            <a:r>
              <a:rPr lang="en-US" dirty="0">
                <a:latin typeface="Calibri" pitchFamily="34" charset="0"/>
              </a:rPr>
              <a:t>FAX supports both T.38 &amp; T.30.</a:t>
            </a:r>
          </a:p>
          <a:p>
            <a:pPr marL="465138" indent="-465138">
              <a:spcBef>
                <a:spcPts val="600"/>
              </a:spcBef>
              <a:spcAft>
                <a:spcPts val="600"/>
              </a:spcAft>
              <a:buSzPct val="75000"/>
              <a:buFont typeface="Wingdings" pitchFamily="2" charset="2"/>
              <a:buChar char="q"/>
            </a:pPr>
            <a:r>
              <a:rPr lang="en-US" dirty="0">
                <a:latin typeface="Calibri" pitchFamily="34" charset="0"/>
              </a:rPr>
              <a:t>High Capacity with BHCA of 12000K and reliability of 99.9999%.</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0"/>
          </p:nvPr>
        </p:nvSpPr>
        <p:spPr>
          <a:noFill/>
        </p:spPr>
        <p:txBody>
          <a:bodyPr/>
          <a:lstStyle/>
          <a:p>
            <a:pPr defTabSz="877888"/>
            <a:r>
              <a:rPr lang="en-US" altLang="zh-CN"/>
              <a:t>Page</a:t>
            </a:r>
            <a:fld id="{6F811456-0AD6-48EC-8188-0BFAA8F0103E}" type="slidenum">
              <a:rPr lang="en-US" altLang="zh-CN"/>
              <a:pPr defTabSz="877888"/>
              <a:t>37</a:t>
            </a:fld>
            <a:endParaRPr lang="en-US" altLang="zh-CN"/>
          </a:p>
        </p:txBody>
      </p:sp>
      <p:pic>
        <p:nvPicPr>
          <p:cNvPr id="65539" name="Picture 2" descr="D:\Documents and Settings\fkf31682\Desktop\To sanjay\agenda_cursive_logo_business_card.jpg"/>
          <p:cNvPicPr>
            <a:picLocks noChangeAspect="1" noChangeArrowheads="1"/>
          </p:cNvPicPr>
          <p:nvPr/>
        </p:nvPicPr>
        <p:blipFill>
          <a:blip r:embed="rId3" cstate="print"/>
          <a:srcRect t="20000" b="20000"/>
          <a:stretch>
            <a:fillRect/>
          </a:stretch>
        </p:blipFill>
        <p:spPr bwMode="auto">
          <a:xfrm>
            <a:off x="304800" y="2133600"/>
            <a:ext cx="3810000" cy="2286000"/>
          </a:xfrm>
          <a:prstGeom prst="rect">
            <a:avLst/>
          </a:prstGeom>
          <a:noFill/>
          <a:ln w="9525">
            <a:noFill/>
            <a:miter lim="800000"/>
            <a:headEnd/>
            <a:tailEnd/>
          </a:ln>
        </p:spPr>
      </p:pic>
      <p:grpSp>
        <p:nvGrpSpPr>
          <p:cNvPr id="65540" name="Group 11"/>
          <p:cNvGrpSpPr>
            <a:grpSpLocks/>
          </p:cNvGrpSpPr>
          <p:nvPr/>
        </p:nvGrpSpPr>
        <p:grpSpPr bwMode="auto">
          <a:xfrm>
            <a:off x="4462463" y="1879600"/>
            <a:ext cx="4221162" cy="2825750"/>
            <a:chOff x="4462926" y="2126808"/>
            <a:chExt cx="4220022" cy="2825724"/>
          </a:xfrm>
        </p:grpSpPr>
        <p:sp>
          <p:nvSpPr>
            <p:cNvPr id="14" name="Snip Diagonal Corner Rectangle 13"/>
            <p:cNvSpPr/>
            <p:nvPr/>
          </p:nvSpPr>
          <p:spPr bwMode="auto">
            <a:xfrm>
              <a:off x="4485145" y="2126808"/>
              <a:ext cx="4189868" cy="457196"/>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rgbClr val="C00000"/>
                  </a:solidFill>
                  <a:latin typeface="Calibri" pitchFamily="34" charset="0"/>
                  <a:ea typeface="华文细黑" pitchFamily="2" charset="-122"/>
                  <a:cs typeface="+mn-cs"/>
                </a:rPr>
                <a:t>HUAWEI UAP INTRODUCTION</a:t>
              </a:r>
            </a:p>
          </p:txBody>
        </p:sp>
        <p:sp>
          <p:nvSpPr>
            <p:cNvPr id="15" name="Snip Diagonal Corner Rectangle 14"/>
            <p:cNvSpPr/>
            <p:nvPr/>
          </p:nvSpPr>
          <p:spPr bwMode="auto">
            <a:xfrm>
              <a:off x="4485145" y="2717353"/>
              <a:ext cx="4189868" cy="457196"/>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rgbClr val="C00000"/>
                  </a:solidFill>
                  <a:latin typeface="Calibri" pitchFamily="34" charset="0"/>
                  <a:ea typeface="华文细黑" pitchFamily="2" charset="-122"/>
                  <a:cs typeface="+mn-cs"/>
                </a:rPr>
                <a:t>HUAWEI UAP3300 OVERVIEW</a:t>
              </a:r>
            </a:p>
          </p:txBody>
        </p:sp>
        <p:sp>
          <p:nvSpPr>
            <p:cNvPr id="16" name="Snip Diagonal Corner Rectangle 15"/>
            <p:cNvSpPr/>
            <p:nvPr/>
          </p:nvSpPr>
          <p:spPr bwMode="auto">
            <a:xfrm>
              <a:off x="4491493" y="3304722"/>
              <a:ext cx="4191455" cy="457196"/>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rgbClr val="C00000"/>
                  </a:solidFill>
                  <a:latin typeface="Calibri" pitchFamily="34" charset="0"/>
                  <a:ea typeface="华文细黑" pitchFamily="2" charset="-122"/>
                  <a:cs typeface="+mn-cs"/>
                </a:rPr>
                <a:t>USPs</a:t>
              </a:r>
            </a:p>
          </p:txBody>
        </p:sp>
        <p:sp>
          <p:nvSpPr>
            <p:cNvPr id="17" name="Snip Diagonal Corner Rectangle 16"/>
            <p:cNvSpPr/>
            <p:nvPr/>
          </p:nvSpPr>
          <p:spPr bwMode="auto">
            <a:xfrm>
              <a:off x="4485145" y="3893680"/>
              <a:ext cx="4189868" cy="457196"/>
            </a:xfrm>
            <a:prstGeom prst="snip2DiagRect">
              <a:avLst/>
            </a:prstGeom>
            <a:solidFill>
              <a:schemeClr val="accent2"/>
            </a:solid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chemeClr val="bg1"/>
                  </a:solidFill>
                  <a:latin typeface="Calibri" pitchFamily="34" charset="0"/>
                  <a:ea typeface="华文细黑" pitchFamily="2" charset="-122"/>
                  <a:cs typeface="+mn-cs"/>
                </a:rPr>
                <a:t>IMPLEMENTATION SCENARIOS</a:t>
              </a:r>
            </a:p>
          </p:txBody>
        </p:sp>
        <p:sp>
          <p:nvSpPr>
            <p:cNvPr id="18" name="Snip Diagonal Corner Rectangle 17"/>
            <p:cNvSpPr/>
            <p:nvPr/>
          </p:nvSpPr>
          <p:spPr bwMode="auto">
            <a:xfrm>
              <a:off x="4462926" y="4495336"/>
              <a:ext cx="4191455" cy="457196"/>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rgbClr val="C00000"/>
                  </a:solidFill>
                  <a:latin typeface="Calibri" pitchFamily="34" charset="0"/>
                  <a:ea typeface="华文细黑" pitchFamily="2" charset="-122"/>
                  <a:cs typeface="+mn-cs"/>
                </a:rPr>
                <a:t>FREQUENTLY ASKED QUESTIONS</a:t>
              </a: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957264" y="0"/>
            <a:ext cx="8186736" cy="868363"/>
          </a:xfrm>
          <a:ln cap="flat" algn="ctr"/>
        </p:spPr>
        <p:txBody>
          <a:bodyPr lIns="18288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ts val="0"/>
              </a:spcBef>
              <a:spcAft>
                <a:spcPts val="0"/>
              </a:spcAft>
              <a:defRPr/>
            </a:pPr>
            <a:r>
              <a:rPr lang="en-US" altLang="zh-CN" sz="3200" b="1" spc="50" dirty="0" smtClean="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Implementation Scenarios</a:t>
            </a:r>
          </a:p>
        </p:txBody>
      </p:sp>
      <p:sp>
        <p:nvSpPr>
          <p:cNvPr id="66563" name="Content Placeholder 2"/>
          <p:cNvSpPr>
            <a:spLocks noGrp="1"/>
          </p:cNvSpPr>
          <p:nvPr>
            <p:ph idx="1"/>
          </p:nvPr>
        </p:nvSpPr>
        <p:spPr>
          <a:xfrm>
            <a:off x="1025525" y="953861"/>
            <a:ext cx="7610475" cy="1288161"/>
          </a:xfrm>
        </p:spPr>
        <p:txBody>
          <a:bodyPr/>
          <a:lstStyle/>
          <a:p>
            <a:pPr marL="1371600" indent="-1371600" algn="just">
              <a:lnSpc>
                <a:spcPct val="100000"/>
              </a:lnSpc>
              <a:spcBef>
                <a:spcPts val="600"/>
              </a:spcBef>
              <a:spcAft>
                <a:spcPts val="600"/>
              </a:spcAft>
              <a:buFont typeface="Wingdings" pitchFamily="2" charset="2"/>
              <a:buNone/>
            </a:pPr>
            <a:r>
              <a:rPr lang="en-US" sz="1100" b="1" dirty="0" smtClean="0">
                <a:latin typeface="Calibri" pitchFamily="34" charset="0"/>
              </a:rPr>
              <a:t>Requirement 1</a:t>
            </a:r>
            <a:r>
              <a:rPr lang="en-US" sz="1100" dirty="0" smtClean="0">
                <a:latin typeface="Calibri" pitchFamily="34" charset="0"/>
              </a:rPr>
              <a:t>: 	A Bank wishes to setup a centralized contact centre with branches in 4 different location of the country offering services in regional languages. The Bank wishes to route calls between different UAPs depending on the customer’s preferred language. How can this be achieved in UAP 3300?</a:t>
            </a:r>
          </a:p>
          <a:p>
            <a:pPr marL="1371600" indent="-1371600" algn="just">
              <a:lnSpc>
                <a:spcPct val="100000"/>
              </a:lnSpc>
              <a:spcBef>
                <a:spcPts val="600"/>
              </a:spcBef>
              <a:spcAft>
                <a:spcPts val="600"/>
              </a:spcAft>
              <a:buFont typeface="Wingdings" pitchFamily="2" charset="2"/>
              <a:buNone/>
            </a:pPr>
            <a:r>
              <a:rPr lang="en-US" sz="1100" b="1" dirty="0" smtClean="0">
                <a:latin typeface="Calibri" pitchFamily="34" charset="0"/>
              </a:rPr>
              <a:t>Solution</a:t>
            </a:r>
            <a:r>
              <a:rPr lang="en-US" sz="1100" dirty="0" smtClean="0">
                <a:latin typeface="Calibri" pitchFamily="34" charset="0"/>
              </a:rPr>
              <a:t>:	The Bank can have a centralized contact centre containing the complete installation </a:t>
            </a:r>
            <a:r>
              <a:rPr lang="en-US" sz="1100" smtClean="0">
                <a:latin typeface="Calibri" pitchFamily="34" charset="0"/>
              </a:rPr>
              <a:t>of IPCC. </a:t>
            </a:r>
            <a:r>
              <a:rPr lang="en-US" sz="1100" dirty="0" smtClean="0">
                <a:latin typeface="Calibri" pitchFamily="34" charset="0"/>
              </a:rPr>
              <a:t>The regional sites can have UAP 3300 with a local File Server. The routing of calls between different UAPs can be controlled using Administration Module(AM).</a:t>
            </a:r>
          </a:p>
        </p:txBody>
      </p:sp>
      <p:sp>
        <p:nvSpPr>
          <p:cNvPr id="66564"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64F312A1-AC37-4F8E-A777-DDB8E34639F3}" type="slidenum">
              <a:rPr lang="de-DE" sz="1200">
                <a:latin typeface="FrutigerNext LT Bold" pitchFamily="34" charset="0"/>
                <a:ea typeface="MS PGothic" pitchFamily="34" charset="-128"/>
              </a:rPr>
              <a:pPr eaLnBrk="0" hangingPunct="0">
                <a:lnSpc>
                  <a:spcPct val="85000"/>
                </a:lnSpc>
              </a:pPr>
              <a:t>38</a:t>
            </a:fld>
            <a:endParaRPr lang="en-GB" sz="1200">
              <a:latin typeface="FrutigerNext LT Bold" pitchFamily="34" charset="0"/>
              <a:ea typeface="MS PGothic" pitchFamily="34" charset="-128"/>
            </a:endParaRPr>
          </a:p>
        </p:txBody>
      </p:sp>
      <p:pic>
        <p:nvPicPr>
          <p:cNvPr id="66565"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grpSp>
        <p:nvGrpSpPr>
          <p:cNvPr id="2" name="Group 104"/>
          <p:cNvGrpSpPr/>
          <p:nvPr/>
        </p:nvGrpSpPr>
        <p:grpSpPr>
          <a:xfrm>
            <a:off x="478971" y="2398584"/>
            <a:ext cx="8150352" cy="3858819"/>
            <a:chOff x="137160" y="1495070"/>
            <a:chExt cx="8150352" cy="3858819"/>
          </a:xfrm>
        </p:grpSpPr>
        <p:sp>
          <p:nvSpPr>
            <p:cNvPr id="106" name="Line 17"/>
            <p:cNvSpPr>
              <a:spLocks noChangeShapeType="1"/>
            </p:cNvSpPr>
            <p:nvPr/>
          </p:nvSpPr>
          <p:spPr bwMode="auto">
            <a:xfrm flipH="1" flipV="1">
              <a:off x="2761341" y="3214688"/>
              <a:ext cx="3629" cy="823912"/>
            </a:xfrm>
            <a:prstGeom prst="line">
              <a:avLst/>
            </a:prstGeom>
            <a:noFill/>
            <a:ln w="9525">
              <a:solidFill>
                <a:schemeClr val="tx1"/>
              </a:solidFill>
              <a:round/>
              <a:headEnd/>
              <a:tailEnd/>
            </a:ln>
          </p:spPr>
          <p:txBody>
            <a:bodyPr wrap="square" lIns="79200" tIns="39600" rIns="79200" bIns="39600">
              <a:spAutoFit/>
            </a:bodyPr>
            <a:lstStyle/>
            <a:p>
              <a:endParaRPr lang="en-US"/>
            </a:p>
          </p:txBody>
        </p:sp>
        <p:sp>
          <p:nvSpPr>
            <p:cNvPr id="107" name="Line 18"/>
            <p:cNvSpPr>
              <a:spLocks noChangeShapeType="1"/>
            </p:cNvSpPr>
            <p:nvPr/>
          </p:nvSpPr>
          <p:spPr bwMode="auto">
            <a:xfrm flipV="1">
              <a:off x="4898571" y="3225574"/>
              <a:ext cx="6350" cy="802140"/>
            </a:xfrm>
            <a:prstGeom prst="line">
              <a:avLst/>
            </a:prstGeom>
            <a:noFill/>
            <a:ln w="9525">
              <a:solidFill>
                <a:schemeClr val="tx1"/>
              </a:solidFill>
              <a:round/>
              <a:headEnd/>
              <a:tailEnd/>
            </a:ln>
          </p:spPr>
          <p:txBody>
            <a:bodyPr wrap="square" lIns="79200" tIns="39600" rIns="79200" bIns="39600">
              <a:spAutoFit/>
            </a:bodyPr>
            <a:lstStyle/>
            <a:p>
              <a:endParaRPr lang="en-US"/>
            </a:p>
          </p:txBody>
        </p:sp>
        <p:sp>
          <p:nvSpPr>
            <p:cNvPr id="108" name="Line 19"/>
            <p:cNvSpPr>
              <a:spLocks noChangeShapeType="1"/>
            </p:cNvSpPr>
            <p:nvPr/>
          </p:nvSpPr>
          <p:spPr bwMode="auto">
            <a:xfrm>
              <a:off x="1447800" y="3211286"/>
              <a:ext cx="1736725" cy="3402"/>
            </a:xfrm>
            <a:prstGeom prst="line">
              <a:avLst/>
            </a:prstGeom>
            <a:noFill/>
            <a:ln w="9525">
              <a:solidFill>
                <a:schemeClr val="tx1"/>
              </a:solidFill>
              <a:round/>
              <a:headEnd/>
              <a:tailEnd/>
            </a:ln>
          </p:spPr>
          <p:txBody>
            <a:bodyPr wrap="square" lIns="79200" tIns="39600" rIns="79200" bIns="39600">
              <a:spAutoFit/>
            </a:bodyPr>
            <a:lstStyle/>
            <a:p>
              <a:endParaRPr lang="en-US"/>
            </a:p>
          </p:txBody>
        </p:sp>
        <p:sp>
          <p:nvSpPr>
            <p:cNvPr id="109" name="Line 20"/>
            <p:cNvSpPr>
              <a:spLocks noChangeShapeType="1"/>
            </p:cNvSpPr>
            <p:nvPr/>
          </p:nvSpPr>
          <p:spPr bwMode="auto">
            <a:xfrm flipV="1">
              <a:off x="4264025" y="3211286"/>
              <a:ext cx="2735489" cy="3402"/>
            </a:xfrm>
            <a:prstGeom prst="line">
              <a:avLst/>
            </a:prstGeom>
            <a:noFill/>
            <a:ln w="9525">
              <a:solidFill>
                <a:schemeClr val="tx1"/>
              </a:solidFill>
              <a:round/>
              <a:headEnd/>
              <a:tailEnd/>
            </a:ln>
          </p:spPr>
          <p:txBody>
            <a:bodyPr wrap="square" lIns="79200" tIns="39600" rIns="79200" bIns="39600">
              <a:spAutoFit/>
            </a:bodyPr>
            <a:lstStyle/>
            <a:p>
              <a:endParaRPr lang="en-US"/>
            </a:p>
          </p:txBody>
        </p:sp>
        <p:sp>
          <p:nvSpPr>
            <p:cNvPr id="110" name="Line 21"/>
            <p:cNvSpPr>
              <a:spLocks noChangeShapeType="1"/>
            </p:cNvSpPr>
            <p:nvPr/>
          </p:nvSpPr>
          <p:spPr bwMode="auto">
            <a:xfrm>
              <a:off x="3635375" y="2492375"/>
              <a:ext cx="0" cy="431800"/>
            </a:xfrm>
            <a:prstGeom prst="line">
              <a:avLst/>
            </a:prstGeom>
            <a:noFill/>
            <a:ln w="9525">
              <a:solidFill>
                <a:schemeClr val="tx1"/>
              </a:solidFill>
              <a:round/>
              <a:headEnd/>
              <a:tailEnd/>
            </a:ln>
          </p:spPr>
          <p:txBody>
            <a:bodyPr lIns="79200" tIns="39600" rIns="79200" bIns="39600">
              <a:spAutoFit/>
            </a:bodyPr>
            <a:lstStyle/>
            <a:p>
              <a:endParaRPr lang="en-US"/>
            </a:p>
          </p:txBody>
        </p:sp>
        <p:pic>
          <p:nvPicPr>
            <p:cNvPr id="111" name="Picture 22" descr="图片768"/>
            <p:cNvPicPr>
              <a:picLocks noChangeAspect="1" noChangeArrowheads="1"/>
            </p:cNvPicPr>
            <p:nvPr/>
          </p:nvPicPr>
          <p:blipFill>
            <a:blip r:embed="rId3" cstate="print"/>
            <a:srcRect/>
            <a:stretch>
              <a:fillRect/>
            </a:stretch>
          </p:blipFill>
          <p:spPr bwMode="auto">
            <a:xfrm>
              <a:off x="3059113" y="2852738"/>
              <a:ext cx="1171575" cy="690562"/>
            </a:xfrm>
            <a:prstGeom prst="rect">
              <a:avLst/>
            </a:prstGeom>
            <a:noFill/>
            <a:ln w="9525">
              <a:noFill/>
              <a:miter lim="800000"/>
              <a:headEnd/>
              <a:tailEnd/>
            </a:ln>
          </p:spPr>
        </p:pic>
        <p:sp>
          <p:nvSpPr>
            <p:cNvPr id="112" name="Freeform 27"/>
            <p:cNvSpPr>
              <a:spLocks/>
            </p:cNvSpPr>
            <p:nvPr/>
          </p:nvSpPr>
          <p:spPr bwMode="auto">
            <a:xfrm>
              <a:off x="3033522" y="2239899"/>
              <a:ext cx="660400" cy="1828800"/>
            </a:xfrm>
            <a:custGeom>
              <a:avLst/>
              <a:gdLst>
                <a:gd name="T0" fmla="*/ 798890289 w 416"/>
                <a:gd name="T1" fmla="*/ 0 h 1270"/>
                <a:gd name="T2" fmla="*/ 914817641 w 416"/>
                <a:gd name="T3" fmla="*/ 1373485819 h 1270"/>
                <a:gd name="T4" fmla="*/ 0 w 416"/>
                <a:gd name="T5" fmla="*/ 2147483647 h 1270"/>
                <a:gd name="T6" fmla="*/ 0 60000 65536"/>
                <a:gd name="T7" fmla="*/ 0 60000 65536"/>
                <a:gd name="T8" fmla="*/ 0 60000 65536"/>
                <a:gd name="T9" fmla="*/ 0 w 416"/>
                <a:gd name="T10" fmla="*/ 0 h 1270"/>
                <a:gd name="T11" fmla="*/ 416 w 416"/>
                <a:gd name="T12" fmla="*/ 1270 h 1270"/>
              </a:gdLst>
              <a:ahLst/>
              <a:cxnLst>
                <a:cxn ang="T6">
                  <a:pos x="T0" y="T1"/>
                </a:cxn>
                <a:cxn ang="T7">
                  <a:pos x="T2" y="T3"/>
                </a:cxn>
                <a:cxn ang="T8">
                  <a:pos x="T4" y="T5"/>
                </a:cxn>
              </a:cxnLst>
              <a:rect l="T9" t="T10" r="T11" b="T12"/>
              <a:pathLst>
                <a:path w="416" h="1270">
                  <a:moveTo>
                    <a:pt x="317" y="0"/>
                  </a:moveTo>
                  <a:cubicBezTo>
                    <a:pt x="366" y="166"/>
                    <a:pt x="416" y="333"/>
                    <a:pt x="363" y="545"/>
                  </a:cubicBezTo>
                  <a:cubicBezTo>
                    <a:pt x="310" y="757"/>
                    <a:pt x="155" y="1013"/>
                    <a:pt x="0" y="1270"/>
                  </a:cubicBezTo>
                </a:path>
              </a:pathLst>
            </a:custGeom>
            <a:noFill/>
            <a:ln w="25400">
              <a:solidFill>
                <a:srgbClr val="FF0000"/>
              </a:solidFill>
              <a:prstDash val="dash"/>
              <a:round/>
              <a:headEnd type="arrow" w="med" len="med"/>
              <a:tailEnd type="arrow" w="med" len="med"/>
            </a:ln>
          </p:spPr>
          <p:txBody>
            <a:bodyPr lIns="79200" tIns="39600" rIns="79200" bIns="39600">
              <a:spAutoFit/>
            </a:bodyPr>
            <a:lstStyle/>
            <a:p>
              <a:endParaRPr lang="en-US"/>
            </a:p>
          </p:txBody>
        </p:sp>
        <p:sp>
          <p:nvSpPr>
            <p:cNvPr id="113" name="Freeform 28"/>
            <p:cNvSpPr>
              <a:spLocks/>
            </p:cNvSpPr>
            <p:nvPr/>
          </p:nvSpPr>
          <p:spPr bwMode="auto">
            <a:xfrm rot="19865541">
              <a:off x="4467695" y="1686377"/>
              <a:ext cx="1645920" cy="2935224"/>
            </a:xfrm>
            <a:custGeom>
              <a:avLst/>
              <a:gdLst>
                <a:gd name="T0" fmla="*/ 177414083 w 582"/>
                <a:gd name="T1" fmla="*/ 0 h 1225"/>
                <a:gd name="T2" fmla="*/ 177414083 w 582"/>
                <a:gd name="T3" fmla="*/ 1844632672 h 1225"/>
                <a:gd name="T4" fmla="*/ 1244039036 w 582"/>
                <a:gd name="T5" fmla="*/ 2147483647 h 1225"/>
                <a:gd name="T6" fmla="*/ 0 60000 65536"/>
                <a:gd name="T7" fmla="*/ 0 60000 65536"/>
                <a:gd name="T8" fmla="*/ 0 60000 65536"/>
                <a:gd name="T9" fmla="*/ 0 w 582"/>
                <a:gd name="T10" fmla="*/ 0 h 1225"/>
                <a:gd name="T11" fmla="*/ 582 w 582"/>
                <a:gd name="T12" fmla="*/ 1225 h 1225"/>
              </a:gdLst>
              <a:ahLst/>
              <a:cxnLst>
                <a:cxn ang="T6">
                  <a:pos x="T0" y="T1"/>
                </a:cxn>
                <a:cxn ang="T7">
                  <a:pos x="T2" y="T3"/>
                </a:cxn>
                <a:cxn ang="T8">
                  <a:pos x="T4" y="T5"/>
                </a:cxn>
              </a:cxnLst>
              <a:rect l="T9" t="T10" r="T11" b="T12"/>
              <a:pathLst>
                <a:path w="582" h="1225">
                  <a:moveTo>
                    <a:pt x="83" y="0"/>
                  </a:moveTo>
                  <a:cubicBezTo>
                    <a:pt x="41" y="238"/>
                    <a:pt x="0" y="477"/>
                    <a:pt x="83" y="681"/>
                  </a:cubicBezTo>
                  <a:cubicBezTo>
                    <a:pt x="166" y="885"/>
                    <a:pt x="374" y="1055"/>
                    <a:pt x="582" y="1225"/>
                  </a:cubicBezTo>
                </a:path>
              </a:pathLst>
            </a:custGeom>
            <a:noFill/>
            <a:ln w="25400">
              <a:solidFill>
                <a:srgbClr val="FF0000"/>
              </a:solidFill>
              <a:prstDash val="dash"/>
              <a:round/>
              <a:headEnd type="arrow" w="med" len="med"/>
              <a:tailEnd type="arrow" w="med" len="med"/>
            </a:ln>
          </p:spPr>
          <p:txBody>
            <a:bodyPr lIns="79200" tIns="39600" rIns="79200" bIns="39600">
              <a:spAutoFit/>
            </a:bodyPr>
            <a:lstStyle/>
            <a:p>
              <a:endParaRPr lang="en-US"/>
            </a:p>
          </p:txBody>
        </p:sp>
        <p:grpSp>
          <p:nvGrpSpPr>
            <p:cNvPr id="3" name="Group 65"/>
            <p:cNvGrpSpPr/>
            <p:nvPr/>
          </p:nvGrpSpPr>
          <p:grpSpPr>
            <a:xfrm>
              <a:off x="137160" y="4050791"/>
              <a:ext cx="1829499" cy="1303098"/>
              <a:chOff x="361122" y="3776471"/>
              <a:chExt cx="2602233" cy="1848452"/>
            </a:xfrm>
          </p:grpSpPr>
          <p:pic>
            <p:nvPicPr>
              <p:cNvPr id="188" name="Picture 25" descr="CiscoPhone"/>
              <p:cNvPicPr>
                <a:picLocks noChangeAspect="1" noChangeArrowheads="1"/>
              </p:cNvPicPr>
              <p:nvPr/>
            </p:nvPicPr>
            <p:blipFill>
              <a:blip r:embed="rId4" cstate="print"/>
              <a:srcRect/>
              <a:stretch>
                <a:fillRect/>
              </a:stretch>
            </p:blipFill>
            <p:spPr bwMode="auto">
              <a:xfrm>
                <a:off x="361122" y="4325111"/>
                <a:ext cx="681866" cy="658051"/>
              </a:xfrm>
              <a:prstGeom prst="rect">
                <a:avLst/>
              </a:prstGeom>
              <a:noFill/>
              <a:ln w="9525">
                <a:noFill/>
                <a:miter lim="800000"/>
                <a:headEnd/>
                <a:tailEnd/>
              </a:ln>
            </p:spPr>
          </p:pic>
          <p:sp>
            <p:nvSpPr>
              <p:cNvPr id="189" name="Freeform 29"/>
              <p:cNvSpPr>
                <a:spLocks/>
              </p:cNvSpPr>
              <p:nvPr/>
            </p:nvSpPr>
            <p:spPr bwMode="auto">
              <a:xfrm>
                <a:off x="1042988" y="4497388"/>
                <a:ext cx="1439862" cy="660400"/>
              </a:xfrm>
              <a:custGeom>
                <a:avLst/>
                <a:gdLst>
                  <a:gd name="T0" fmla="*/ 0 w 907"/>
                  <a:gd name="T1" fmla="*/ 246975339 h 416"/>
                  <a:gd name="T2" fmla="*/ 1600297835 w 907"/>
                  <a:gd name="T3" fmla="*/ 133567498 h 416"/>
                  <a:gd name="T4" fmla="*/ 2147483647 w 907"/>
                  <a:gd name="T5" fmla="*/ 1048385089 h 416"/>
                  <a:gd name="T6" fmla="*/ 0 60000 65536"/>
                  <a:gd name="T7" fmla="*/ 0 60000 65536"/>
                  <a:gd name="T8" fmla="*/ 0 60000 65536"/>
                  <a:gd name="T9" fmla="*/ 0 w 907"/>
                  <a:gd name="T10" fmla="*/ 0 h 416"/>
                  <a:gd name="T11" fmla="*/ 907 w 907"/>
                  <a:gd name="T12" fmla="*/ 416 h 416"/>
                </a:gdLst>
                <a:ahLst/>
                <a:cxnLst>
                  <a:cxn ang="T6">
                    <a:pos x="T0" y="T1"/>
                  </a:cxn>
                  <a:cxn ang="T7">
                    <a:pos x="T2" y="T3"/>
                  </a:cxn>
                  <a:cxn ang="T8">
                    <a:pos x="T4" y="T5"/>
                  </a:cxn>
                </a:cxnLst>
                <a:rect l="T9" t="T10" r="T11" b="T12"/>
                <a:pathLst>
                  <a:path w="907" h="416">
                    <a:moveTo>
                      <a:pt x="0" y="98"/>
                    </a:moveTo>
                    <a:cubicBezTo>
                      <a:pt x="242" y="49"/>
                      <a:pt x="484" y="0"/>
                      <a:pt x="635" y="53"/>
                    </a:cubicBezTo>
                    <a:cubicBezTo>
                      <a:pt x="786" y="106"/>
                      <a:pt x="846" y="261"/>
                      <a:pt x="907" y="416"/>
                    </a:cubicBezTo>
                  </a:path>
                </a:pathLst>
              </a:custGeom>
              <a:noFill/>
              <a:ln w="25400">
                <a:solidFill>
                  <a:srgbClr val="800080"/>
                </a:solidFill>
                <a:prstDash val="dash"/>
                <a:round/>
                <a:headEnd type="arrow" w="med" len="med"/>
                <a:tailEnd type="arrow" w="med" len="med"/>
              </a:ln>
            </p:spPr>
            <p:txBody>
              <a:bodyPr lIns="79200" tIns="39600" rIns="79200" bIns="39600">
                <a:spAutoFit/>
              </a:bodyPr>
              <a:lstStyle/>
              <a:p>
                <a:endParaRPr lang="en-US"/>
              </a:p>
            </p:txBody>
          </p:sp>
          <p:grpSp>
            <p:nvGrpSpPr>
              <p:cNvPr id="4" name="Group 60"/>
              <p:cNvGrpSpPr/>
              <p:nvPr/>
            </p:nvGrpSpPr>
            <p:grpSpPr>
              <a:xfrm>
                <a:off x="1417320" y="3776471"/>
                <a:ext cx="1546035" cy="1848452"/>
                <a:chOff x="1239838" y="3790955"/>
                <a:chExt cx="2016125" cy="2365057"/>
              </a:xfrm>
            </p:grpSpPr>
            <p:sp>
              <p:nvSpPr>
                <p:cNvPr id="192" name="Line 4"/>
                <p:cNvSpPr>
                  <a:spLocks noChangeShapeType="1"/>
                </p:cNvSpPr>
                <p:nvPr/>
              </p:nvSpPr>
              <p:spPr bwMode="auto">
                <a:xfrm>
                  <a:off x="2973695" y="4652963"/>
                  <a:ext cx="0" cy="720725"/>
                </a:xfrm>
                <a:prstGeom prst="line">
                  <a:avLst/>
                </a:prstGeom>
                <a:noFill/>
                <a:ln w="9525">
                  <a:solidFill>
                    <a:schemeClr val="tx1"/>
                  </a:solidFill>
                  <a:round/>
                  <a:headEnd/>
                  <a:tailEnd/>
                </a:ln>
              </p:spPr>
              <p:txBody>
                <a:bodyPr lIns="79200" tIns="39600" rIns="79200" bIns="39600">
                  <a:spAutoFit/>
                </a:bodyPr>
                <a:lstStyle/>
                <a:p>
                  <a:endParaRPr lang="en-US"/>
                </a:p>
              </p:txBody>
            </p:sp>
            <p:sp>
              <p:nvSpPr>
                <p:cNvPr id="193" name="Line 5"/>
                <p:cNvSpPr>
                  <a:spLocks noChangeShapeType="1"/>
                </p:cNvSpPr>
                <p:nvPr/>
              </p:nvSpPr>
              <p:spPr bwMode="auto">
                <a:xfrm flipV="1">
                  <a:off x="1512888" y="4508500"/>
                  <a:ext cx="1455737" cy="1588"/>
                </a:xfrm>
                <a:prstGeom prst="line">
                  <a:avLst/>
                </a:prstGeom>
                <a:noFill/>
                <a:ln w="9525">
                  <a:solidFill>
                    <a:schemeClr val="tx1"/>
                  </a:solidFill>
                  <a:round/>
                  <a:headEnd/>
                  <a:tailEnd/>
                </a:ln>
              </p:spPr>
              <p:txBody>
                <a:bodyPr lIns="79200" tIns="39600" rIns="79200" bIns="39600">
                  <a:spAutoFit/>
                </a:bodyPr>
                <a:lstStyle/>
                <a:p>
                  <a:endParaRPr lang="en-US"/>
                </a:p>
              </p:txBody>
            </p:sp>
            <p:pic>
              <p:nvPicPr>
                <p:cNvPr id="194" name="Picture 6" descr="UAP3300-2"/>
                <p:cNvPicPr>
                  <a:picLocks noChangeAspect="1" noChangeArrowheads="1"/>
                </p:cNvPicPr>
                <p:nvPr/>
              </p:nvPicPr>
              <p:blipFill>
                <a:blip r:embed="rId5" cstate="print"/>
                <a:srcRect/>
                <a:stretch>
                  <a:fillRect/>
                </a:stretch>
              </p:blipFill>
              <p:spPr bwMode="auto">
                <a:xfrm>
                  <a:off x="2411413" y="4221163"/>
                  <a:ext cx="720725" cy="474662"/>
                </a:xfrm>
                <a:prstGeom prst="rect">
                  <a:avLst/>
                </a:prstGeom>
                <a:noFill/>
                <a:ln w="9525">
                  <a:noFill/>
                  <a:miter lim="800000"/>
                  <a:headEnd/>
                  <a:tailEnd/>
                </a:ln>
              </p:spPr>
            </p:pic>
            <p:pic>
              <p:nvPicPr>
                <p:cNvPr id="195" name="Picture 9" descr="图片770"/>
                <p:cNvPicPr>
                  <a:picLocks noChangeAspect="1" noChangeArrowheads="1"/>
                </p:cNvPicPr>
                <p:nvPr/>
              </p:nvPicPr>
              <p:blipFill>
                <a:blip r:embed="rId6" cstate="print"/>
                <a:srcRect/>
                <a:stretch>
                  <a:fillRect/>
                </a:stretch>
              </p:blipFill>
              <p:spPr bwMode="auto">
                <a:xfrm>
                  <a:off x="1331913" y="4149725"/>
                  <a:ext cx="877887" cy="515938"/>
                </a:xfrm>
                <a:prstGeom prst="rect">
                  <a:avLst/>
                </a:prstGeom>
                <a:noFill/>
                <a:ln w="9525">
                  <a:noFill/>
                  <a:miter lim="800000"/>
                  <a:headEnd/>
                  <a:tailEnd/>
                </a:ln>
              </p:spPr>
            </p:pic>
            <p:sp>
              <p:nvSpPr>
                <p:cNvPr id="196" name="Rectangle 11"/>
                <p:cNvSpPr>
                  <a:spLocks noChangeArrowheads="1"/>
                </p:cNvSpPr>
                <p:nvPr/>
              </p:nvSpPr>
              <p:spPr bwMode="auto">
                <a:xfrm>
                  <a:off x="1239838" y="3790955"/>
                  <a:ext cx="2016125" cy="1943102"/>
                </a:xfrm>
                <a:prstGeom prst="rect">
                  <a:avLst/>
                </a:prstGeom>
                <a:noFill/>
                <a:ln w="25400" algn="ctr">
                  <a:solidFill>
                    <a:schemeClr val="tx1"/>
                  </a:solidFill>
                  <a:prstDash val="dash"/>
                  <a:miter lim="800000"/>
                  <a:headEnd/>
                  <a:tailEnd/>
                </a:ln>
              </p:spPr>
              <p:txBody>
                <a:bodyPr lIns="79200" tIns="39600" rIns="79200" bIns="39600" anchor="ctr">
                  <a:spAutoFit/>
                </a:bodyPr>
                <a:lstStyle/>
                <a:p>
                  <a:pPr fontAlgn="t"/>
                  <a:endParaRPr lang="en-US"/>
                </a:p>
              </p:txBody>
            </p:sp>
            <p:sp>
              <p:nvSpPr>
                <p:cNvPr id="197" name="Text Box 13"/>
                <p:cNvSpPr txBox="1">
                  <a:spLocks noChangeArrowheads="1"/>
                </p:cNvSpPr>
                <p:nvPr/>
              </p:nvSpPr>
              <p:spPr bwMode="auto">
                <a:xfrm>
                  <a:off x="1728187" y="3862393"/>
                  <a:ext cx="1340450" cy="396517"/>
                </a:xfrm>
                <a:prstGeom prst="rect">
                  <a:avLst/>
                </a:prstGeom>
                <a:noFill/>
                <a:ln w="9525" algn="ctr">
                  <a:noFill/>
                  <a:miter lim="800000"/>
                  <a:headEnd/>
                  <a:tailEnd/>
                </a:ln>
                <a:effectLst/>
              </p:spPr>
              <p:txBody>
                <a:bodyPr wrap="square" lIns="79200" tIns="39600" rIns="79200" bIns="39600">
                  <a:spAutoFit/>
                </a:bodyPr>
                <a:lstStyle/>
                <a:p>
                  <a:pPr defTabSz="801688" fontAlgn="t">
                    <a:spcBef>
                      <a:spcPct val="50000"/>
                    </a:spcBef>
                    <a:defRPr/>
                  </a:pPr>
                  <a:r>
                    <a:rPr lang="en-US" altLang="zh-CN" sz="900" dirty="0">
                      <a:effectLst>
                        <a:outerShdw blurRad="38100" dist="38100" dir="2700000" algn="tl">
                          <a:srgbClr val="C0C0C0"/>
                        </a:outerShdw>
                      </a:effectLst>
                      <a:ea typeface="SimSun" pitchFamily="2" charset="-122"/>
                    </a:rPr>
                    <a:t>UAP3300</a:t>
                  </a:r>
                  <a:endParaRPr lang="zh-CN" altLang="en-US" sz="900" dirty="0">
                    <a:effectLst>
                      <a:outerShdw blurRad="38100" dist="38100" dir="2700000" algn="tl">
                        <a:srgbClr val="C0C0C0"/>
                      </a:outerShdw>
                    </a:effectLst>
                    <a:ea typeface="SimSun" pitchFamily="2" charset="-122"/>
                  </a:endParaRPr>
                </a:p>
              </p:txBody>
            </p:sp>
            <p:sp>
              <p:nvSpPr>
                <p:cNvPr id="198" name="Text Box 23"/>
                <p:cNvSpPr txBox="1">
                  <a:spLocks noChangeArrowheads="1"/>
                </p:cNvSpPr>
                <p:nvPr/>
              </p:nvSpPr>
              <p:spPr bwMode="auto">
                <a:xfrm>
                  <a:off x="1510212" y="5759495"/>
                  <a:ext cx="1249103" cy="396517"/>
                </a:xfrm>
                <a:prstGeom prst="rect">
                  <a:avLst/>
                </a:prstGeom>
                <a:noFill/>
                <a:ln w="25400" algn="ctr">
                  <a:noFill/>
                  <a:prstDash val="dash"/>
                  <a:miter lim="800000"/>
                  <a:headEnd/>
                  <a:tailEnd/>
                </a:ln>
                <a:effectLst/>
              </p:spPr>
              <p:txBody>
                <a:bodyPr wrap="square" lIns="79200" tIns="39600" rIns="79200" bIns="39600">
                  <a:spAutoFit/>
                </a:bodyPr>
                <a:lstStyle/>
                <a:p>
                  <a:pPr defTabSz="801688" fontAlgn="t">
                    <a:spcBef>
                      <a:spcPct val="50000"/>
                    </a:spcBef>
                    <a:defRPr/>
                  </a:pPr>
                  <a:r>
                    <a:rPr lang="en-US" altLang="zh-CN" sz="900" dirty="0">
                      <a:effectLst>
                        <a:outerShdw blurRad="38100" dist="38100" dir="2700000" algn="tl">
                          <a:srgbClr val="C0C0C0"/>
                        </a:outerShdw>
                      </a:effectLst>
                      <a:ea typeface="宋体" pitchFamily="2" charset="-122"/>
                      <a:cs typeface="+mn-cs"/>
                    </a:rPr>
                    <a:t>Branch 1</a:t>
                  </a:r>
                </a:p>
              </p:txBody>
            </p:sp>
            <p:pic>
              <p:nvPicPr>
                <p:cNvPr id="199" name="Picture 33" descr="j0434901"/>
                <p:cNvPicPr>
                  <a:picLocks noChangeAspect="1" noChangeArrowheads="1"/>
                </p:cNvPicPr>
                <p:nvPr/>
              </p:nvPicPr>
              <p:blipFill>
                <a:blip r:embed="rId7" cstate="print"/>
                <a:srcRect/>
                <a:stretch>
                  <a:fillRect/>
                </a:stretch>
              </p:blipFill>
              <p:spPr bwMode="auto">
                <a:xfrm>
                  <a:off x="2119404" y="5104520"/>
                  <a:ext cx="587375" cy="569912"/>
                </a:xfrm>
                <a:prstGeom prst="rect">
                  <a:avLst/>
                </a:prstGeom>
                <a:noFill/>
                <a:ln w="9525">
                  <a:noFill/>
                  <a:miter lim="800000"/>
                  <a:headEnd/>
                  <a:tailEnd/>
                </a:ln>
              </p:spPr>
            </p:pic>
          </p:grpSp>
          <p:sp>
            <p:nvSpPr>
              <p:cNvPr id="191" name="Freeform 30"/>
              <p:cNvSpPr>
                <a:spLocks/>
              </p:cNvSpPr>
              <p:nvPr/>
            </p:nvSpPr>
            <p:spPr bwMode="auto">
              <a:xfrm>
                <a:off x="971550" y="4149725"/>
                <a:ext cx="1584325" cy="287338"/>
              </a:xfrm>
              <a:custGeom>
                <a:avLst/>
                <a:gdLst>
                  <a:gd name="T0" fmla="*/ 0 w 952"/>
                  <a:gd name="T1" fmla="*/ 439165614 h 188"/>
                  <a:gd name="T2" fmla="*/ 1506654828 w 952"/>
                  <a:gd name="T3" fmla="*/ 16352284 h 188"/>
                  <a:gd name="T4" fmla="*/ 2147483647 w 952"/>
                  <a:gd name="T5" fmla="*/ 334045696 h 188"/>
                  <a:gd name="T6" fmla="*/ 0 60000 65536"/>
                  <a:gd name="T7" fmla="*/ 0 60000 65536"/>
                  <a:gd name="T8" fmla="*/ 0 60000 65536"/>
                  <a:gd name="T9" fmla="*/ 0 w 952"/>
                  <a:gd name="T10" fmla="*/ 0 h 188"/>
                  <a:gd name="T11" fmla="*/ 952 w 952"/>
                  <a:gd name="T12" fmla="*/ 188 h 188"/>
                </a:gdLst>
                <a:ahLst/>
                <a:cxnLst>
                  <a:cxn ang="T6">
                    <a:pos x="T0" y="T1"/>
                  </a:cxn>
                  <a:cxn ang="T7">
                    <a:pos x="T2" y="T3"/>
                  </a:cxn>
                  <a:cxn ang="T8">
                    <a:pos x="T4" y="T5"/>
                  </a:cxn>
                </a:cxnLst>
                <a:rect l="T9" t="T10" r="T11" b="T12"/>
                <a:pathLst>
                  <a:path w="952" h="188">
                    <a:moveTo>
                      <a:pt x="0" y="188"/>
                    </a:moveTo>
                    <a:cubicBezTo>
                      <a:pt x="192" y="101"/>
                      <a:pt x="385" y="14"/>
                      <a:pt x="544" y="7"/>
                    </a:cubicBezTo>
                    <a:cubicBezTo>
                      <a:pt x="703" y="0"/>
                      <a:pt x="827" y="71"/>
                      <a:pt x="952" y="143"/>
                    </a:cubicBezTo>
                  </a:path>
                </a:pathLst>
              </a:custGeom>
              <a:noFill/>
              <a:ln w="25400">
                <a:solidFill>
                  <a:srgbClr val="800080"/>
                </a:solidFill>
                <a:prstDash val="dash"/>
                <a:round/>
                <a:headEnd type="arrow" w="med" len="med"/>
                <a:tailEnd type="arrow" w="med" len="med"/>
              </a:ln>
            </p:spPr>
            <p:txBody>
              <a:bodyPr lIns="79200" tIns="39600" rIns="79200" bIns="39600">
                <a:spAutoFit/>
              </a:bodyPr>
              <a:lstStyle/>
              <a:p>
                <a:endParaRPr lang="en-US"/>
              </a:p>
            </p:txBody>
          </p:sp>
        </p:grpSp>
        <p:grpSp>
          <p:nvGrpSpPr>
            <p:cNvPr id="5" name="Group 64"/>
            <p:cNvGrpSpPr/>
            <p:nvPr/>
          </p:nvGrpSpPr>
          <p:grpSpPr>
            <a:xfrm>
              <a:off x="2370000" y="4037837"/>
              <a:ext cx="1680791" cy="1274815"/>
              <a:chOff x="4440145" y="3763517"/>
              <a:chExt cx="2774471" cy="1787341"/>
            </a:xfrm>
          </p:grpSpPr>
          <p:pic>
            <p:nvPicPr>
              <p:cNvPr id="176" name="Picture 26" descr="CiscoPhone"/>
              <p:cNvPicPr>
                <a:picLocks noChangeAspect="1" noChangeArrowheads="1"/>
              </p:cNvPicPr>
              <p:nvPr/>
            </p:nvPicPr>
            <p:blipFill>
              <a:blip r:embed="rId4" cstate="print"/>
              <a:srcRect/>
              <a:stretch>
                <a:fillRect/>
              </a:stretch>
            </p:blipFill>
            <p:spPr bwMode="auto">
              <a:xfrm>
                <a:off x="6539064" y="4276341"/>
                <a:ext cx="675552" cy="651958"/>
              </a:xfrm>
              <a:prstGeom prst="rect">
                <a:avLst/>
              </a:prstGeom>
              <a:noFill/>
              <a:ln w="9525">
                <a:noFill/>
                <a:miter lim="800000"/>
                <a:headEnd/>
                <a:tailEnd/>
              </a:ln>
            </p:spPr>
          </p:pic>
          <p:sp>
            <p:nvSpPr>
              <p:cNvPr id="177" name="Freeform 31"/>
              <p:cNvSpPr>
                <a:spLocks/>
              </p:cNvSpPr>
              <p:nvPr/>
            </p:nvSpPr>
            <p:spPr bwMode="auto">
              <a:xfrm>
                <a:off x="4775200" y="4521200"/>
                <a:ext cx="1957388" cy="563563"/>
              </a:xfrm>
              <a:custGeom>
                <a:avLst/>
                <a:gdLst>
                  <a:gd name="T0" fmla="*/ 249496327 w 1233"/>
                  <a:gd name="T1" fmla="*/ 894657145 h 355"/>
                  <a:gd name="T2" fmla="*/ 476310456 w 1233"/>
                  <a:gd name="T3" fmla="*/ 95766014 h 355"/>
                  <a:gd name="T4" fmla="*/ 2147483647 w 1233"/>
                  <a:gd name="T5" fmla="*/ 322580274 h 355"/>
                  <a:gd name="T6" fmla="*/ 0 60000 65536"/>
                  <a:gd name="T7" fmla="*/ 0 60000 65536"/>
                  <a:gd name="T8" fmla="*/ 0 60000 65536"/>
                  <a:gd name="T9" fmla="*/ 0 w 1233"/>
                  <a:gd name="T10" fmla="*/ 0 h 355"/>
                  <a:gd name="T11" fmla="*/ 1233 w 1233"/>
                  <a:gd name="T12" fmla="*/ 355 h 355"/>
                </a:gdLst>
                <a:ahLst/>
                <a:cxnLst>
                  <a:cxn ang="T6">
                    <a:pos x="T0" y="T1"/>
                  </a:cxn>
                  <a:cxn ang="T7">
                    <a:pos x="T2" y="T3"/>
                  </a:cxn>
                  <a:cxn ang="T8">
                    <a:pos x="T4" y="T5"/>
                  </a:cxn>
                </a:cxnLst>
                <a:rect l="T9" t="T10" r="T11" b="T12"/>
                <a:pathLst>
                  <a:path w="1233" h="355">
                    <a:moveTo>
                      <a:pt x="99" y="355"/>
                    </a:moveTo>
                    <a:cubicBezTo>
                      <a:pt x="49" y="215"/>
                      <a:pt x="0" y="76"/>
                      <a:pt x="189" y="38"/>
                    </a:cubicBezTo>
                    <a:cubicBezTo>
                      <a:pt x="378" y="0"/>
                      <a:pt x="805" y="64"/>
                      <a:pt x="1233" y="128"/>
                    </a:cubicBezTo>
                  </a:path>
                </a:pathLst>
              </a:custGeom>
              <a:noFill/>
              <a:ln w="25400">
                <a:solidFill>
                  <a:srgbClr val="800080"/>
                </a:solidFill>
                <a:prstDash val="dash"/>
                <a:round/>
                <a:headEnd type="arrow" w="med" len="med"/>
                <a:tailEnd type="arrow" w="med" len="med"/>
              </a:ln>
            </p:spPr>
            <p:txBody>
              <a:bodyPr lIns="79200" tIns="39600" rIns="79200" bIns="39600">
                <a:spAutoFit/>
              </a:bodyPr>
              <a:lstStyle/>
              <a:p>
                <a:endParaRPr lang="en-US"/>
              </a:p>
            </p:txBody>
          </p:sp>
          <p:grpSp>
            <p:nvGrpSpPr>
              <p:cNvPr id="6" name="Group 61"/>
              <p:cNvGrpSpPr/>
              <p:nvPr/>
            </p:nvGrpSpPr>
            <p:grpSpPr>
              <a:xfrm>
                <a:off x="4440145" y="3763517"/>
                <a:ext cx="1613183" cy="1787341"/>
                <a:chOff x="4390757" y="3790950"/>
                <a:chExt cx="2033856" cy="2367647"/>
              </a:xfrm>
            </p:grpSpPr>
            <p:sp>
              <p:nvSpPr>
                <p:cNvPr id="180" name="Line 2"/>
                <p:cNvSpPr>
                  <a:spLocks noChangeShapeType="1"/>
                </p:cNvSpPr>
                <p:nvPr/>
              </p:nvSpPr>
              <p:spPr bwMode="auto">
                <a:xfrm flipH="1">
                  <a:off x="4752975" y="4510088"/>
                  <a:ext cx="1081088" cy="0"/>
                </a:xfrm>
                <a:prstGeom prst="line">
                  <a:avLst/>
                </a:prstGeom>
                <a:noFill/>
                <a:ln w="9525">
                  <a:solidFill>
                    <a:schemeClr val="tx1"/>
                  </a:solidFill>
                  <a:round/>
                  <a:headEnd/>
                  <a:tailEnd/>
                </a:ln>
              </p:spPr>
              <p:txBody>
                <a:bodyPr lIns="79200" tIns="39600" rIns="79200" bIns="39600">
                  <a:spAutoFit/>
                </a:bodyPr>
                <a:lstStyle/>
                <a:p>
                  <a:endParaRPr lang="en-US"/>
                </a:p>
              </p:txBody>
            </p:sp>
            <p:pic>
              <p:nvPicPr>
                <p:cNvPr id="181" name="Picture 3" descr="UAP3300-2"/>
                <p:cNvPicPr>
                  <a:picLocks noChangeAspect="1" noChangeArrowheads="1"/>
                </p:cNvPicPr>
                <p:nvPr/>
              </p:nvPicPr>
              <p:blipFill>
                <a:blip r:embed="rId5" cstate="print"/>
                <a:srcRect/>
                <a:stretch>
                  <a:fillRect/>
                </a:stretch>
              </p:blipFill>
              <p:spPr bwMode="auto">
                <a:xfrm>
                  <a:off x="4518161" y="4221165"/>
                  <a:ext cx="720724" cy="474662"/>
                </a:xfrm>
                <a:prstGeom prst="rect">
                  <a:avLst/>
                </a:prstGeom>
                <a:noFill/>
                <a:ln w="9525">
                  <a:noFill/>
                  <a:miter lim="800000"/>
                  <a:headEnd/>
                  <a:tailEnd/>
                </a:ln>
              </p:spPr>
            </p:pic>
            <p:sp>
              <p:nvSpPr>
                <p:cNvPr id="182" name="Line 7"/>
                <p:cNvSpPr>
                  <a:spLocks noChangeShapeType="1"/>
                </p:cNvSpPr>
                <p:nvPr/>
              </p:nvSpPr>
              <p:spPr bwMode="auto">
                <a:xfrm>
                  <a:off x="4617204" y="4652963"/>
                  <a:ext cx="0" cy="647700"/>
                </a:xfrm>
                <a:prstGeom prst="line">
                  <a:avLst/>
                </a:prstGeom>
                <a:noFill/>
                <a:ln w="9525">
                  <a:solidFill>
                    <a:schemeClr val="tx1"/>
                  </a:solidFill>
                  <a:round/>
                  <a:headEnd/>
                  <a:tailEnd/>
                </a:ln>
              </p:spPr>
              <p:txBody>
                <a:bodyPr lIns="79200" tIns="39600" rIns="79200" bIns="39600">
                  <a:spAutoFit/>
                </a:bodyPr>
                <a:lstStyle/>
                <a:p>
                  <a:endParaRPr lang="en-US"/>
                </a:p>
              </p:txBody>
            </p:sp>
            <p:pic>
              <p:nvPicPr>
                <p:cNvPr id="183" name="Picture 10" descr="图片770"/>
                <p:cNvPicPr>
                  <a:picLocks noChangeAspect="1" noChangeArrowheads="1"/>
                </p:cNvPicPr>
                <p:nvPr/>
              </p:nvPicPr>
              <p:blipFill>
                <a:blip r:embed="rId6" cstate="print"/>
                <a:srcRect/>
                <a:stretch>
                  <a:fillRect/>
                </a:stretch>
              </p:blipFill>
              <p:spPr bwMode="auto">
                <a:xfrm>
                  <a:off x="5343525" y="4221163"/>
                  <a:ext cx="877888" cy="515937"/>
                </a:xfrm>
                <a:prstGeom prst="rect">
                  <a:avLst/>
                </a:prstGeom>
                <a:noFill/>
                <a:ln w="9525">
                  <a:noFill/>
                  <a:miter lim="800000"/>
                  <a:headEnd/>
                  <a:tailEnd/>
                </a:ln>
              </p:spPr>
            </p:pic>
            <p:sp>
              <p:nvSpPr>
                <p:cNvPr id="184" name="Rectangle 12"/>
                <p:cNvSpPr>
                  <a:spLocks noChangeArrowheads="1"/>
                </p:cNvSpPr>
                <p:nvPr/>
              </p:nvSpPr>
              <p:spPr bwMode="auto">
                <a:xfrm>
                  <a:off x="4408488" y="3790950"/>
                  <a:ext cx="2016125" cy="1943100"/>
                </a:xfrm>
                <a:prstGeom prst="rect">
                  <a:avLst/>
                </a:prstGeom>
                <a:noFill/>
                <a:ln w="25400" algn="ctr">
                  <a:solidFill>
                    <a:schemeClr val="tx1"/>
                  </a:solidFill>
                  <a:prstDash val="dash"/>
                  <a:miter lim="800000"/>
                  <a:headEnd/>
                  <a:tailEnd/>
                </a:ln>
              </p:spPr>
              <p:txBody>
                <a:bodyPr lIns="79200" tIns="39600" rIns="79200" bIns="39600" anchor="ctr">
                  <a:spAutoFit/>
                </a:bodyPr>
                <a:lstStyle/>
                <a:p>
                  <a:pPr fontAlgn="t"/>
                  <a:endParaRPr lang="en-US"/>
                </a:p>
              </p:txBody>
            </p:sp>
            <p:sp>
              <p:nvSpPr>
                <p:cNvPr id="185" name="Text Box 14"/>
                <p:cNvSpPr txBox="1">
                  <a:spLocks noChangeArrowheads="1"/>
                </p:cNvSpPr>
                <p:nvPr/>
              </p:nvSpPr>
              <p:spPr bwMode="auto">
                <a:xfrm>
                  <a:off x="4494211" y="3862387"/>
                  <a:ext cx="1681820" cy="405758"/>
                </a:xfrm>
                <a:prstGeom prst="rect">
                  <a:avLst/>
                </a:prstGeom>
                <a:noFill/>
                <a:ln w="9525" algn="ctr">
                  <a:noFill/>
                  <a:miter lim="800000"/>
                  <a:headEnd/>
                  <a:tailEnd/>
                </a:ln>
                <a:effectLst/>
              </p:spPr>
              <p:txBody>
                <a:bodyPr wrap="square" lIns="79200" tIns="39600" rIns="79200" bIns="39600">
                  <a:spAutoFit/>
                </a:bodyPr>
                <a:lstStyle/>
                <a:p>
                  <a:pPr defTabSz="801688" fontAlgn="t">
                    <a:spcBef>
                      <a:spcPct val="50000"/>
                    </a:spcBef>
                    <a:defRPr/>
                  </a:pPr>
                  <a:r>
                    <a:rPr lang="en-US" altLang="zh-CN" sz="900" dirty="0">
                      <a:effectLst>
                        <a:outerShdw blurRad="38100" dist="38100" dir="2700000" algn="tl">
                          <a:srgbClr val="C0C0C0"/>
                        </a:outerShdw>
                      </a:effectLst>
                      <a:ea typeface="SimSun" pitchFamily="2" charset="-122"/>
                    </a:rPr>
                    <a:t>UAP3300</a:t>
                  </a:r>
                  <a:endParaRPr lang="zh-CN" altLang="en-US" sz="900" dirty="0">
                    <a:effectLst>
                      <a:outerShdw blurRad="38100" dist="38100" dir="2700000" algn="tl">
                        <a:srgbClr val="C0C0C0"/>
                      </a:outerShdw>
                    </a:effectLst>
                    <a:ea typeface="SimSun" pitchFamily="2" charset="-122"/>
                  </a:endParaRPr>
                </a:p>
              </p:txBody>
            </p:sp>
            <p:sp>
              <p:nvSpPr>
                <p:cNvPr id="186" name="Text Box 24"/>
                <p:cNvSpPr txBox="1">
                  <a:spLocks noChangeArrowheads="1"/>
                </p:cNvSpPr>
                <p:nvPr/>
              </p:nvSpPr>
              <p:spPr bwMode="auto">
                <a:xfrm>
                  <a:off x="4736635" y="5752839"/>
                  <a:ext cx="1328597" cy="405758"/>
                </a:xfrm>
                <a:prstGeom prst="rect">
                  <a:avLst/>
                </a:prstGeom>
                <a:noFill/>
                <a:ln w="25400" algn="ctr">
                  <a:noFill/>
                  <a:prstDash val="dash"/>
                  <a:miter lim="800000"/>
                  <a:headEnd/>
                  <a:tailEnd/>
                </a:ln>
                <a:effectLst/>
              </p:spPr>
              <p:txBody>
                <a:bodyPr wrap="square" lIns="79200" tIns="39600" rIns="79200" bIns="39600">
                  <a:spAutoFit/>
                </a:bodyPr>
                <a:lstStyle/>
                <a:p>
                  <a:pPr defTabSz="801688" fontAlgn="t">
                    <a:spcBef>
                      <a:spcPct val="50000"/>
                    </a:spcBef>
                    <a:defRPr/>
                  </a:pPr>
                  <a:r>
                    <a:rPr lang="en-US" altLang="zh-CN" sz="900" dirty="0">
                      <a:effectLst>
                        <a:outerShdw blurRad="38100" dist="38100" dir="2700000" algn="tl">
                          <a:srgbClr val="C0C0C0"/>
                        </a:outerShdw>
                      </a:effectLst>
                      <a:ea typeface="宋体" pitchFamily="2" charset="-122"/>
                      <a:cs typeface="+mn-cs"/>
                    </a:rPr>
                    <a:t>Branch 2</a:t>
                  </a:r>
                </a:p>
              </p:txBody>
            </p:sp>
            <p:pic>
              <p:nvPicPr>
                <p:cNvPr id="187" name="Picture 34" descr="j0434874"/>
                <p:cNvPicPr>
                  <a:picLocks noChangeAspect="1" noChangeArrowheads="1"/>
                </p:cNvPicPr>
                <p:nvPr/>
              </p:nvPicPr>
              <p:blipFill>
                <a:blip r:embed="rId8" cstate="print"/>
                <a:srcRect/>
                <a:stretch>
                  <a:fillRect/>
                </a:stretch>
              </p:blipFill>
              <p:spPr bwMode="auto">
                <a:xfrm>
                  <a:off x="4390757" y="5084764"/>
                  <a:ext cx="587375" cy="571501"/>
                </a:xfrm>
                <a:prstGeom prst="rect">
                  <a:avLst/>
                </a:prstGeom>
                <a:noFill/>
                <a:ln w="9525">
                  <a:noFill/>
                  <a:miter lim="800000"/>
                  <a:headEnd/>
                  <a:tailEnd/>
                </a:ln>
              </p:spPr>
            </p:pic>
          </p:grpSp>
          <p:sp>
            <p:nvSpPr>
              <p:cNvPr id="179" name="Freeform 32"/>
              <p:cNvSpPr>
                <a:spLocks/>
              </p:cNvSpPr>
              <p:nvPr/>
            </p:nvSpPr>
            <p:spPr bwMode="auto">
              <a:xfrm>
                <a:off x="5148263" y="4268788"/>
                <a:ext cx="1439862" cy="239712"/>
              </a:xfrm>
              <a:custGeom>
                <a:avLst/>
                <a:gdLst>
                  <a:gd name="T0" fmla="*/ 0 w 907"/>
                  <a:gd name="T1" fmla="*/ 153728404 h 151"/>
                  <a:gd name="T2" fmla="*/ 1484370719 w 907"/>
                  <a:gd name="T3" fmla="*/ 37801468 h 151"/>
                  <a:gd name="T4" fmla="*/ 2147483647 w 907"/>
                  <a:gd name="T5" fmla="*/ 380541952 h 151"/>
                  <a:gd name="T6" fmla="*/ 0 60000 65536"/>
                  <a:gd name="T7" fmla="*/ 0 60000 65536"/>
                  <a:gd name="T8" fmla="*/ 0 60000 65536"/>
                  <a:gd name="T9" fmla="*/ 0 w 907"/>
                  <a:gd name="T10" fmla="*/ 0 h 151"/>
                  <a:gd name="T11" fmla="*/ 907 w 907"/>
                  <a:gd name="T12" fmla="*/ 151 h 151"/>
                </a:gdLst>
                <a:ahLst/>
                <a:cxnLst>
                  <a:cxn ang="T6">
                    <a:pos x="T0" y="T1"/>
                  </a:cxn>
                  <a:cxn ang="T7">
                    <a:pos x="T2" y="T3"/>
                  </a:cxn>
                  <a:cxn ang="T8">
                    <a:pos x="T4" y="T5"/>
                  </a:cxn>
                </a:cxnLst>
                <a:rect l="T9" t="T10" r="T11" b="T12"/>
                <a:pathLst>
                  <a:path w="907" h="151">
                    <a:moveTo>
                      <a:pt x="0" y="61"/>
                    </a:moveTo>
                    <a:cubicBezTo>
                      <a:pt x="219" y="30"/>
                      <a:pt x="438" y="0"/>
                      <a:pt x="589" y="15"/>
                    </a:cubicBezTo>
                    <a:cubicBezTo>
                      <a:pt x="740" y="30"/>
                      <a:pt x="823" y="90"/>
                      <a:pt x="907" y="151"/>
                    </a:cubicBezTo>
                  </a:path>
                </a:pathLst>
              </a:custGeom>
              <a:noFill/>
              <a:ln w="25400">
                <a:solidFill>
                  <a:srgbClr val="800080"/>
                </a:solidFill>
                <a:prstDash val="dash"/>
                <a:round/>
                <a:headEnd type="arrow" w="med" len="med"/>
                <a:tailEnd type="arrow" w="med" len="med"/>
              </a:ln>
            </p:spPr>
            <p:txBody>
              <a:bodyPr lIns="79200" tIns="39600" rIns="79200" bIns="39600">
                <a:spAutoFit/>
              </a:bodyPr>
              <a:lstStyle/>
              <a:p>
                <a:endParaRPr lang="en-US"/>
              </a:p>
            </p:txBody>
          </p:sp>
        </p:grpSp>
        <p:grpSp>
          <p:nvGrpSpPr>
            <p:cNvPr id="7" name="Group 66"/>
            <p:cNvGrpSpPr/>
            <p:nvPr/>
          </p:nvGrpSpPr>
          <p:grpSpPr>
            <a:xfrm>
              <a:off x="4496880" y="4016508"/>
              <a:ext cx="1672272" cy="1274202"/>
              <a:chOff x="4454208" y="3763519"/>
              <a:chExt cx="2760408" cy="1786479"/>
            </a:xfrm>
          </p:grpSpPr>
          <p:pic>
            <p:nvPicPr>
              <p:cNvPr id="164" name="Picture 26" descr="CiscoPhone"/>
              <p:cNvPicPr>
                <a:picLocks noChangeAspect="1" noChangeArrowheads="1"/>
              </p:cNvPicPr>
              <p:nvPr/>
            </p:nvPicPr>
            <p:blipFill>
              <a:blip r:embed="rId4" cstate="print"/>
              <a:srcRect/>
              <a:stretch>
                <a:fillRect/>
              </a:stretch>
            </p:blipFill>
            <p:spPr bwMode="auto">
              <a:xfrm>
                <a:off x="6539064" y="4276341"/>
                <a:ext cx="675552" cy="651958"/>
              </a:xfrm>
              <a:prstGeom prst="rect">
                <a:avLst/>
              </a:prstGeom>
              <a:noFill/>
              <a:ln w="9525">
                <a:noFill/>
                <a:miter lim="800000"/>
                <a:headEnd/>
                <a:tailEnd/>
              </a:ln>
            </p:spPr>
          </p:pic>
          <p:sp>
            <p:nvSpPr>
              <p:cNvPr id="165" name="Freeform 31"/>
              <p:cNvSpPr>
                <a:spLocks/>
              </p:cNvSpPr>
              <p:nvPr/>
            </p:nvSpPr>
            <p:spPr bwMode="auto">
              <a:xfrm>
                <a:off x="4775200" y="4521200"/>
                <a:ext cx="1957388" cy="563563"/>
              </a:xfrm>
              <a:custGeom>
                <a:avLst/>
                <a:gdLst>
                  <a:gd name="T0" fmla="*/ 249496327 w 1233"/>
                  <a:gd name="T1" fmla="*/ 894657145 h 355"/>
                  <a:gd name="T2" fmla="*/ 476310456 w 1233"/>
                  <a:gd name="T3" fmla="*/ 95766014 h 355"/>
                  <a:gd name="T4" fmla="*/ 2147483647 w 1233"/>
                  <a:gd name="T5" fmla="*/ 322580274 h 355"/>
                  <a:gd name="T6" fmla="*/ 0 60000 65536"/>
                  <a:gd name="T7" fmla="*/ 0 60000 65536"/>
                  <a:gd name="T8" fmla="*/ 0 60000 65536"/>
                  <a:gd name="T9" fmla="*/ 0 w 1233"/>
                  <a:gd name="T10" fmla="*/ 0 h 355"/>
                  <a:gd name="T11" fmla="*/ 1233 w 1233"/>
                  <a:gd name="T12" fmla="*/ 355 h 355"/>
                </a:gdLst>
                <a:ahLst/>
                <a:cxnLst>
                  <a:cxn ang="T6">
                    <a:pos x="T0" y="T1"/>
                  </a:cxn>
                  <a:cxn ang="T7">
                    <a:pos x="T2" y="T3"/>
                  </a:cxn>
                  <a:cxn ang="T8">
                    <a:pos x="T4" y="T5"/>
                  </a:cxn>
                </a:cxnLst>
                <a:rect l="T9" t="T10" r="T11" b="T12"/>
                <a:pathLst>
                  <a:path w="1233" h="355">
                    <a:moveTo>
                      <a:pt x="99" y="355"/>
                    </a:moveTo>
                    <a:cubicBezTo>
                      <a:pt x="49" y="215"/>
                      <a:pt x="0" y="76"/>
                      <a:pt x="189" y="38"/>
                    </a:cubicBezTo>
                    <a:cubicBezTo>
                      <a:pt x="378" y="0"/>
                      <a:pt x="805" y="64"/>
                      <a:pt x="1233" y="128"/>
                    </a:cubicBezTo>
                  </a:path>
                </a:pathLst>
              </a:custGeom>
              <a:noFill/>
              <a:ln w="25400">
                <a:solidFill>
                  <a:srgbClr val="800080"/>
                </a:solidFill>
                <a:prstDash val="dash"/>
                <a:round/>
                <a:headEnd type="arrow" w="med" len="med"/>
                <a:tailEnd type="arrow" w="med" len="med"/>
              </a:ln>
            </p:spPr>
            <p:txBody>
              <a:bodyPr lIns="79200" tIns="39600" rIns="79200" bIns="39600">
                <a:spAutoFit/>
              </a:bodyPr>
              <a:lstStyle/>
              <a:p>
                <a:endParaRPr lang="en-US"/>
              </a:p>
            </p:txBody>
          </p:sp>
          <p:grpSp>
            <p:nvGrpSpPr>
              <p:cNvPr id="8" name="Group 61"/>
              <p:cNvGrpSpPr/>
              <p:nvPr/>
            </p:nvGrpSpPr>
            <p:grpSpPr>
              <a:xfrm>
                <a:off x="4454208" y="3763519"/>
                <a:ext cx="1599119" cy="1786479"/>
                <a:chOff x="4408488" y="3790950"/>
                <a:chExt cx="2016125" cy="2366504"/>
              </a:xfrm>
            </p:grpSpPr>
            <p:sp>
              <p:nvSpPr>
                <p:cNvPr id="168" name="Line 2"/>
                <p:cNvSpPr>
                  <a:spLocks noChangeShapeType="1"/>
                </p:cNvSpPr>
                <p:nvPr/>
              </p:nvSpPr>
              <p:spPr bwMode="auto">
                <a:xfrm flipH="1">
                  <a:off x="4752975" y="4510088"/>
                  <a:ext cx="1081088" cy="0"/>
                </a:xfrm>
                <a:prstGeom prst="line">
                  <a:avLst/>
                </a:prstGeom>
                <a:noFill/>
                <a:ln w="9525">
                  <a:solidFill>
                    <a:schemeClr val="tx1"/>
                  </a:solidFill>
                  <a:round/>
                  <a:headEnd/>
                  <a:tailEnd/>
                </a:ln>
              </p:spPr>
              <p:txBody>
                <a:bodyPr lIns="79200" tIns="39600" rIns="79200" bIns="39600">
                  <a:spAutoFit/>
                </a:bodyPr>
                <a:lstStyle/>
                <a:p>
                  <a:endParaRPr lang="en-US"/>
                </a:p>
              </p:txBody>
            </p:sp>
            <p:pic>
              <p:nvPicPr>
                <p:cNvPr id="169" name="Picture 3" descr="UAP3300-2"/>
                <p:cNvPicPr>
                  <a:picLocks noChangeAspect="1" noChangeArrowheads="1"/>
                </p:cNvPicPr>
                <p:nvPr/>
              </p:nvPicPr>
              <p:blipFill>
                <a:blip r:embed="rId5" cstate="print"/>
                <a:srcRect/>
                <a:stretch>
                  <a:fillRect/>
                </a:stretch>
              </p:blipFill>
              <p:spPr bwMode="auto">
                <a:xfrm>
                  <a:off x="4518160" y="4221151"/>
                  <a:ext cx="720725" cy="474661"/>
                </a:xfrm>
                <a:prstGeom prst="rect">
                  <a:avLst/>
                </a:prstGeom>
                <a:noFill/>
                <a:ln w="9525">
                  <a:noFill/>
                  <a:miter lim="800000"/>
                  <a:headEnd/>
                  <a:tailEnd/>
                </a:ln>
              </p:spPr>
            </p:pic>
            <p:sp>
              <p:nvSpPr>
                <p:cNvPr id="170" name="Line 7"/>
                <p:cNvSpPr>
                  <a:spLocks noChangeShapeType="1"/>
                </p:cNvSpPr>
                <p:nvPr/>
              </p:nvSpPr>
              <p:spPr bwMode="auto">
                <a:xfrm>
                  <a:off x="4662515" y="4652951"/>
                  <a:ext cx="0" cy="647699"/>
                </a:xfrm>
                <a:prstGeom prst="line">
                  <a:avLst/>
                </a:prstGeom>
                <a:noFill/>
                <a:ln w="9525">
                  <a:solidFill>
                    <a:schemeClr val="tx1"/>
                  </a:solidFill>
                  <a:round/>
                  <a:headEnd/>
                  <a:tailEnd/>
                </a:ln>
              </p:spPr>
              <p:txBody>
                <a:bodyPr lIns="79200" tIns="39600" rIns="79200" bIns="39600">
                  <a:spAutoFit/>
                </a:bodyPr>
                <a:lstStyle/>
                <a:p>
                  <a:endParaRPr lang="en-US"/>
                </a:p>
              </p:txBody>
            </p:sp>
            <p:pic>
              <p:nvPicPr>
                <p:cNvPr id="171" name="Picture 10" descr="图片770"/>
                <p:cNvPicPr>
                  <a:picLocks noChangeAspect="1" noChangeArrowheads="1"/>
                </p:cNvPicPr>
                <p:nvPr/>
              </p:nvPicPr>
              <p:blipFill>
                <a:blip r:embed="rId6" cstate="print"/>
                <a:srcRect/>
                <a:stretch>
                  <a:fillRect/>
                </a:stretch>
              </p:blipFill>
              <p:spPr bwMode="auto">
                <a:xfrm>
                  <a:off x="5343525" y="4221163"/>
                  <a:ext cx="877888" cy="515937"/>
                </a:xfrm>
                <a:prstGeom prst="rect">
                  <a:avLst/>
                </a:prstGeom>
                <a:noFill/>
                <a:ln w="9525">
                  <a:noFill/>
                  <a:miter lim="800000"/>
                  <a:headEnd/>
                  <a:tailEnd/>
                </a:ln>
              </p:spPr>
            </p:pic>
            <p:sp>
              <p:nvSpPr>
                <p:cNvPr id="172" name="Rectangle 12"/>
                <p:cNvSpPr>
                  <a:spLocks noChangeArrowheads="1"/>
                </p:cNvSpPr>
                <p:nvPr/>
              </p:nvSpPr>
              <p:spPr bwMode="auto">
                <a:xfrm>
                  <a:off x="4408488" y="3790950"/>
                  <a:ext cx="2016125" cy="1943100"/>
                </a:xfrm>
                <a:prstGeom prst="rect">
                  <a:avLst/>
                </a:prstGeom>
                <a:noFill/>
                <a:ln w="25400" algn="ctr">
                  <a:solidFill>
                    <a:schemeClr val="tx1"/>
                  </a:solidFill>
                  <a:prstDash val="dash"/>
                  <a:miter lim="800000"/>
                  <a:headEnd/>
                  <a:tailEnd/>
                </a:ln>
              </p:spPr>
              <p:txBody>
                <a:bodyPr lIns="79200" tIns="39600" rIns="79200" bIns="39600" anchor="ctr">
                  <a:spAutoFit/>
                </a:bodyPr>
                <a:lstStyle/>
                <a:p>
                  <a:pPr fontAlgn="t"/>
                  <a:endParaRPr lang="en-US"/>
                </a:p>
              </p:txBody>
            </p:sp>
            <p:sp>
              <p:nvSpPr>
                <p:cNvPr id="173" name="Text Box 14"/>
                <p:cNvSpPr txBox="1">
                  <a:spLocks noChangeArrowheads="1"/>
                </p:cNvSpPr>
                <p:nvPr/>
              </p:nvSpPr>
              <p:spPr bwMode="auto">
                <a:xfrm>
                  <a:off x="4494211" y="3862389"/>
                  <a:ext cx="1497863" cy="405758"/>
                </a:xfrm>
                <a:prstGeom prst="rect">
                  <a:avLst/>
                </a:prstGeom>
                <a:noFill/>
                <a:ln w="9525" algn="ctr">
                  <a:noFill/>
                  <a:miter lim="800000"/>
                  <a:headEnd/>
                  <a:tailEnd/>
                </a:ln>
                <a:effectLst/>
              </p:spPr>
              <p:txBody>
                <a:bodyPr wrap="square" lIns="79200" tIns="39600" rIns="79200" bIns="39600">
                  <a:spAutoFit/>
                </a:bodyPr>
                <a:lstStyle/>
                <a:p>
                  <a:pPr defTabSz="801688" fontAlgn="t">
                    <a:spcBef>
                      <a:spcPct val="50000"/>
                    </a:spcBef>
                    <a:defRPr/>
                  </a:pPr>
                  <a:r>
                    <a:rPr lang="en-US" altLang="zh-CN" sz="900" dirty="0">
                      <a:effectLst>
                        <a:outerShdw blurRad="38100" dist="38100" dir="2700000" algn="tl">
                          <a:srgbClr val="C0C0C0"/>
                        </a:outerShdw>
                      </a:effectLst>
                      <a:ea typeface="SimSun" pitchFamily="2" charset="-122"/>
                    </a:rPr>
                    <a:t>UAP3300</a:t>
                  </a:r>
                  <a:endParaRPr lang="zh-CN" altLang="en-US" sz="900" dirty="0">
                    <a:effectLst>
                      <a:outerShdw blurRad="38100" dist="38100" dir="2700000" algn="tl">
                        <a:srgbClr val="C0C0C0"/>
                      </a:outerShdw>
                    </a:effectLst>
                    <a:ea typeface="SimSun" pitchFamily="2" charset="-122"/>
                  </a:endParaRPr>
                </a:p>
              </p:txBody>
            </p:sp>
            <p:sp>
              <p:nvSpPr>
                <p:cNvPr id="174" name="Text Box 24"/>
                <p:cNvSpPr txBox="1">
                  <a:spLocks noChangeArrowheads="1"/>
                </p:cNvSpPr>
                <p:nvPr/>
              </p:nvSpPr>
              <p:spPr bwMode="auto">
                <a:xfrm>
                  <a:off x="4755472" y="5751696"/>
                  <a:ext cx="1324676" cy="405758"/>
                </a:xfrm>
                <a:prstGeom prst="rect">
                  <a:avLst/>
                </a:prstGeom>
                <a:noFill/>
                <a:ln w="25400" algn="ctr">
                  <a:noFill/>
                  <a:prstDash val="dash"/>
                  <a:miter lim="800000"/>
                  <a:headEnd/>
                  <a:tailEnd/>
                </a:ln>
                <a:effectLst/>
              </p:spPr>
              <p:txBody>
                <a:bodyPr wrap="square" lIns="79200" tIns="39600" rIns="79200" bIns="39600">
                  <a:spAutoFit/>
                </a:bodyPr>
                <a:lstStyle/>
                <a:p>
                  <a:pPr defTabSz="801688" fontAlgn="t">
                    <a:spcBef>
                      <a:spcPct val="50000"/>
                    </a:spcBef>
                    <a:defRPr/>
                  </a:pPr>
                  <a:r>
                    <a:rPr lang="en-US" altLang="zh-CN" sz="900" dirty="0">
                      <a:effectLst>
                        <a:outerShdw blurRad="38100" dist="38100" dir="2700000" algn="tl">
                          <a:srgbClr val="C0C0C0"/>
                        </a:outerShdw>
                      </a:effectLst>
                      <a:ea typeface="宋体" pitchFamily="2" charset="-122"/>
                      <a:cs typeface="+mn-cs"/>
                    </a:rPr>
                    <a:t>Branch </a:t>
                  </a:r>
                  <a:r>
                    <a:rPr lang="en-US" altLang="zh-CN" sz="900" dirty="0" smtClean="0">
                      <a:effectLst>
                        <a:outerShdw blurRad="38100" dist="38100" dir="2700000" algn="tl">
                          <a:srgbClr val="C0C0C0"/>
                        </a:outerShdw>
                      </a:effectLst>
                      <a:ea typeface="宋体" pitchFamily="2" charset="-122"/>
                      <a:cs typeface="+mn-cs"/>
                    </a:rPr>
                    <a:t>3</a:t>
                  </a:r>
                  <a:endParaRPr lang="en-US" altLang="zh-CN" sz="900" dirty="0">
                    <a:effectLst>
                      <a:outerShdw blurRad="38100" dist="38100" dir="2700000" algn="tl">
                        <a:srgbClr val="C0C0C0"/>
                      </a:outerShdw>
                    </a:effectLst>
                    <a:ea typeface="宋体" pitchFamily="2" charset="-122"/>
                    <a:cs typeface="+mn-cs"/>
                  </a:endParaRPr>
                </a:p>
              </p:txBody>
            </p:sp>
            <p:pic>
              <p:nvPicPr>
                <p:cNvPr id="175" name="Picture 34" descr="j0434874"/>
                <p:cNvPicPr>
                  <a:picLocks noChangeAspect="1" noChangeArrowheads="1"/>
                </p:cNvPicPr>
                <p:nvPr/>
              </p:nvPicPr>
              <p:blipFill>
                <a:blip r:embed="rId8" cstate="print"/>
                <a:srcRect/>
                <a:stretch>
                  <a:fillRect/>
                </a:stretch>
              </p:blipFill>
              <p:spPr bwMode="auto">
                <a:xfrm>
                  <a:off x="4481378" y="5084751"/>
                  <a:ext cx="587375" cy="571500"/>
                </a:xfrm>
                <a:prstGeom prst="rect">
                  <a:avLst/>
                </a:prstGeom>
                <a:noFill/>
                <a:ln w="9525">
                  <a:noFill/>
                  <a:miter lim="800000"/>
                  <a:headEnd/>
                  <a:tailEnd/>
                </a:ln>
              </p:spPr>
            </p:pic>
          </p:grpSp>
          <p:sp>
            <p:nvSpPr>
              <p:cNvPr id="167" name="Freeform 32"/>
              <p:cNvSpPr>
                <a:spLocks/>
              </p:cNvSpPr>
              <p:nvPr/>
            </p:nvSpPr>
            <p:spPr bwMode="auto">
              <a:xfrm>
                <a:off x="5148263" y="4268788"/>
                <a:ext cx="1439862" cy="239712"/>
              </a:xfrm>
              <a:custGeom>
                <a:avLst/>
                <a:gdLst>
                  <a:gd name="T0" fmla="*/ 0 w 907"/>
                  <a:gd name="T1" fmla="*/ 153728404 h 151"/>
                  <a:gd name="T2" fmla="*/ 1484370719 w 907"/>
                  <a:gd name="T3" fmla="*/ 37801468 h 151"/>
                  <a:gd name="T4" fmla="*/ 2147483647 w 907"/>
                  <a:gd name="T5" fmla="*/ 380541952 h 151"/>
                  <a:gd name="T6" fmla="*/ 0 60000 65536"/>
                  <a:gd name="T7" fmla="*/ 0 60000 65536"/>
                  <a:gd name="T8" fmla="*/ 0 60000 65536"/>
                  <a:gd name="T9" fmla="*/ 0 w 907"/>
                  <a:gd name="T10" fmla="*/ 0 h 151"/>
                  <a:gd name="T11" fmla="*/ 907 w 907"/>
                  <a:gd name="T12" fmla="*/ 151 h 151"/>
                </a:gdLst>
                <a:ahLst/>
                <a:cxnLst>
                  <a:cxn ang="T6">
                    <a:pos x="T0" y="T1"/>
                  </a:cxn>
                  <a:cxn ang="T7">
                    <a:pos x="T2" y="T3"/>
                  </a:cxn>
                  <a:cxn ang="T8">
                    <a:pos x="T4" y="T5"/>
                  </a:cxn>
                </a:cxnLst>
                <a:rect l="T9" t="T10" r="T11" b="T12"/>
                <a:pathLst>
                  <a:path w="907" h="151">
                    <a:moveTo>
                      <a:pt x="0" y="61"/>
                    </a:moveTo>
                    <a:cubicBezTo>
                      <a:pt x="219" y="30"/>
                      <a:pt x="438" y="0"/>
                      <a:pt x="589" y="15"/>
                    </a:cubicBezTo>
                    <a:cubicBezTo>
                      <a:pt x="740" y="30"/>
                      <a:pt x="823" y="90"/>
                      <a:pt x="907" y="151"/>
                    </a:cubicBezTo>
                  </a:path>
                </a:pathLst>
              </a:custGeom>
              <a:noFill/>
              <a:ln w="25400">
                <a:solidFill>
                  <a:srgbClr val="800080"/>
                </a:solidFill>
                <a:prstDash val="dash"/>
                <a:round/>
                <a:headEnd type="arrow" w="med" len="med"/>
                <a:tailEnd type="arrow" w="med" len="med"/>
              </a:ln>
            </p:spPr>
            <p:txBody>
              <a:bodyPr lIns="79200" tIns="39600" rIns="79200" bIns="39600">
                <a:spAutoFit/>
              </a:bodyPr>
              <a:lstStyle/>
              <a:p>
                <a:endParaRPr lang="en-US"/>
              </a:p>
            </p:txBody>
          </p:sp>
        </p:grpSp>
        <p:grpSp>
          <p:nvGrpSpPr>
            <p:cNvPr id="9" name="Group 79"/>
            <p:cNvGrpSpPr/>
            <p:nvPr/>
          </p:nvGrpSpPr>
          <p:grpSpPr>
            <a:xfrm>
              <a:off x="6606720" y="4013452"/>
              <a:ext cx="1680792" cy="1285089"/>
              <a:chOff x="4440144" y="3763517"/>
              <a:chExt cx="2774472" cy="1801746"/>
            </a:xfrm>
          </p:grpSpPr>
          <p:pic>
            <p:nvPicPr>
              <p:cNvPr id="152" name="Picture 26" descr="CiscoPhone"/>
              <p:cNvPicPr>
                <a:picLocks noChangeAspect="1" noChangeArrowheads="1"/>
              </p:cNvPicPr>
              <p:nvPr/>
            </p:nvPicPr>
            <p:blipFill>
              <a:blip r:embed="rId4" cstate="print"/>
              <a:srcRect/>
              <a:stretch>
                <a:fillRect/>
              </a:stretch>
            </p:blipFill>
            <p:spPr bwMode="auto">
              <a:xfrm>
                <a:off x="6539064" y="4276341"/>
                <a:ext cx="675552" cy="651958"/>
              </a:xfrm>
              <a:prstGeom prst="rect">
                <a:avLst/>
              </a:prstGeom>
              <a:noFill/>
              <a:ln w="9525">
                <a:noFill/>
                <a:miter lim="800000"/>
                <a:headEnd/>
                <a:tailEnd/>
              </a:ln>
            </p:spPr>
          </p:pic>
          <p:sp>
            <p:nvSpPr>
              <p:cNvPr id="153" name="Freeform 31"/>
              <p:cNvSpPr>
                <a:spLocks/>
              </p:cNvSpPr>
              <p:nvPr/>
            </p:nvSpPr>
            <p:spPr bwMode="auto">
              <a:xfrm>
                <a:off x="4775200" y="4521202"/>
                <a:ext cx="1957389" cy="500489"/>
              </a:xfrm>
              <a:custGeom>
                <a:avLst/>
                <a:gdLst>
                  <a:gd name="T0" fmla="*/ 249496327 w 1233"/>
                  <a:gd name="T1" fmla="*/ 894657145 h 355"/>
                  <a:gd name="T2" fmla="*/ 476310456 w 1233"/>
                  <a:gd name="T3" fmla="*/ 95766014 h 355"/>
                  <a:gd name="T4" fmla="*/ 2147483647 w 1233"/>
                  <a:gd name="T5" fmla="*/ 322580274 h 355"/>
                  <a:gd name="T6" fmla="*/ 0 60000 65536"/>
                  <a:gd name="T7" fmla="*/ 0 60000 65536"/>
                  <a:gd name="T8" fmla="*/ 0 60000 65536"/>
                  <a:gd name="T9" fmla="*/ 0 w 1233"/>
                  <a:gd name="T10" fmla="*/ 0 h 355"/>
                  <a:gd name="T11" fmla="*/ 1233 w 1233"/>
                  <a:gd name="T12" fmla="*/ 355 h 355"/>
                </a:gdLst>
                <a:ahLst/>
                <a:cxnLst>
                  <a:cxn ang="T6">
                    <a:pos x="T0" y="T1"/>
                  </a:cxn>
                  <a:cxn ang="T7">
                    <a:pos x="T2" y="T3"/>
                  </a:cxn>
                  <a:cxn ang="T8">
                    <a:pos x="T4" y="T5"/>
                  </a:cxn>
                </a:cxnLst>
                <a:rect l="T9" t="T10" r="T11" b="T12"/>
                <a:pathLst>
                  <a:path w="1233" h="355">
                    <a:moveTo>
                      <a:pt x="99" y="355"/>
                    </a:moveTo>
                    <a:cubicBezTo>
                      <a:pt x="49" y="215"/>
                      <a:pt x="0" y="76"/>
                      <a:pt x="189" y="38"/>
                    </a:cubicBezTo>
                    <a:cubicBezTo>
                      <a:pt x="378" y="0"/>
                      <a:pt x="805" y="64"/>
                      <a:pt x="1233" y="128"/>
                    </a:cubicBezTo>
                  </a:path>
                </a:pathLst>
              </a:custGeom>
              <a:noFill/>
              <a:ln w="25400">
                <a:solidFill>
                  <a:srgbClr val="800080"/>
                </a:solidFill>
                <a:prstDash val="dash"/>
                <a:round/>
                <a:headEnd type="arrow" w="med" len="med"/>
                <a:tailEnd type="arrow" w="med" len="med"/>
              </a:ln>
            </p:spPr>
            <p:txBody>
              <a:bodyPr wrap="square" lIns="79200" tIns="39600" rIns="79200" bIns="39600">
                <a:spAutoFit/>
              </a:bodyPr>
              <a:lstStyle/>
              <a:p>
                <a:endParaRPr lang="en-US"/>
              </a:p>
            </p:txBody>
          </p:sp>
          <p:grpSp>
            <p:nvGrpSpPr>
              <p:cNvPr id="10" name="Group 61"/>
              <p:cNvGrpSpPr/>
              <p:nvPr/>
            </p:nvGrpSpPr>
            <p:grpSpPr>
              <a:xfrm>
                <a:off x="4440144" y="3763517"/>
                <a:ext cx="1613183" cy="1801746"/>
                <a:chOff x="4390757" y="3790950"/>
                <a:chExt cx="2033856" cy="2386729"/>
              </a:xfrm>
            </p:grpSpPr>
            <p:sp>
              <p:nvSpPr>
                <p:cNvPr id="156" name="Line 2"/>
                <p:cNvSpPr>
                  <a:spLocks noChangeShapeType="1"/>
                </p:cNvSpPr>
                <p:nvPr/>
              </p:nvSpPr>
              <p:spPr bwMode="auto">
                <a:xfrm flipH="1">
                  <a:off x="4752975" y="4510088"/>
                  <a:ext cx="1081088" cy="0"/>
                </a:xfrm>
                <a:prstGeom prst="line">
                  <a:avLst/>
                </a:prstGeom>
                <a:noFill/>
                <a:ln w="9525">
                  <a:solidFill>
                    <a:schemeClr val="tx1"/>
                  </a:solidFill>
                  <a:round/>
                  <a:headEnd/>
                  <a:tailEnd/>
                </a:ln>
              </p:spPr>
              <p:txBody>
                <a:bodyPr lIns="79200" tIns="39600" rIns="79200" bIns="39600">
                  <a:spAutoFit/>
                </a:bodyPr>
                <a:lstStyle/>
                <a:p>
                  <a:endParaRPr lang="en-US"/>
                </a:p>
              </p:txBody>
            </p:sp>
            <p:pic>
              <p:nvPicPr>
                <p:cNvPr id="157" name="Picture 3" descr="UAP3300-2"/>
                <p:cNvPicPr>
                  <a:picLocks noChangeAspect="1" noChangeArrowheads="1"/>
                </p:cNvPicPr>
                <p:nvPr/>
              </p:nvPicPr>
              <p:blipFill>
                <a:blip r:embed="rId5" cstate="print"/>
                <a:srcRect/>
                <a:stretch>
                  <a:fillRect/>
                </a:stretch>
              </p:blipFill>
              <p:spPr bwMode="auto">
                <a:xfrm>
                  <a:off x="4518161" y="4221167"/>
                  <a:ext cx="720724" cy="474662"/>
                </a:xfrm>
                <a:prstGeom prst="rect">
                  <a:avLst/>
                </a:prstGeom>
                <a:noFill/>
                <a:ln w="9525">
                  <a:noFill/>
                  <a:miter lim="800000"/>
                  <a:headEnd/>
                  <a:tailEnd/>
                </a:ln>
              </p:spPr>
            </p:pic>
            <p:sp>
              <p:nvSpPr>
                <p:cNvPr id="158" name="Line 7"/>
                <p:cNvSpPr>
                  <a:spLocks noChangeShapeType="1"/>
                </p:cNvSpPr>
                <p:nvPr/>
              </p:nvSpPr>
              <p:spPr bwMode="auto">
                <a:xfrm>
                  <a:off x="4707826" y="4652968"/>
                  <a:ext cx="0" cy="647700"/>
                </a:xfrm>
                <a:prstGeom prst="line">
                  <a:avLst/>
                </a:prstGeom>
                <a:noFill/>
                <a:ln w="9525">
                  <a:solidFill>
                    <a:schemeClr val="tx1"/>
                  </a:solidFill>
                  <a:round/>
                  <a:headEnd/>
                  <a:tailEnd/>
                </a:ln>
              </p:spPr>
              <p:txBody>
                <a:bodyPr lIns="79200" tIns="39600" rIns="79200" bIns="39600">
                  <a:spAutoFit/>
                </a:bodyPr>
                <a:lstStyle/>
                <a:p>
                  <a:endParaRPr lang="en-US"/>
                </a:p>
              </p:txBody>
            </p:sp>
            <p:pic>
              <p:nvPicPr>
                <p:cNvPr id="159" name="Picture 10" descr="图片770"/>
                <p:cNvPicPr>
                  <a:picLocks noChangeAspect="1" noChangeArrowheads="1"/>
                </p:cNvPicPr>
                <p:nvPr/>
              </p:nvPicPr>
              <p:blipFill>
                <a:blip r:embed="rId6" cstate="print"/>
                <a:srcRect/>
                <a:stretch>
                  <a:fillRect/>
                </a:stretch>
              </p:blipFill>
              <p:spPr bwMode="auto">
                <a:xfrm>
                  <a:off x="5343525" y="4221163"/>
                  <a:ext cx="877888" cy="515937"/>
                </a:xfrm>
                <a:prstGeom prst="rect">
                  <a:avLst/>
                </a:prstGeom>
                <a:noFill/>
                <a:ln w="9525">
                  <a:noFill/>
                  <a:miter lim="800000"/>
                  <a:headEnd/>
                  <a:tailEnd/>
                </a:ln>
              </p:spPr>
            </p:pic>
            <p:sp>
              <p:nvSpPr>
                <p:cNvPr id="160" name="Rectangle 12"/>
                <p:cNvSpPr>
                  <a:spLocks noChangeArrowheads="1"/>
                </p:cNvSpPr>
                <p:nvPr/>
              </p:nvSpPr>
              <p:spPr bwMode="auto">
                <a:xfrm>
                  <a:off x="4408488" y="3790950"/>
                  <a:ext cx="2016125" cy="1943100"/>
                </a:xfrm>
                <a:prstGeom prst="rect">
                  <a:avLst/>
                </a:prstGeom>
                <a:noFill/>
                <a:ln w="25400" algn="ctr">
                  <a:solidFill>
                    <a:schemeClr val="tx1"/>
                  </a:solidFill>
                  <a:prstDash val="dash"/>
                  <a:miter lim="800000"/>
                  <a:headEnd/>
                  <a:tailEnd/>
                </a:ln>
              </p:spPr>
              <p:txBody>
                <a:bodyPr lIns="79200" tIns="39600" rIns="79200" bIns="39600" anchor="ctr">
                  <a:spAutoFit/>
                </a:bodyPr>
                <a:lstStyle/>
                <a:p>
                  <a:pPr fontAlgn="t"/>
                  <a:endParaRPr lang="en-US"/>
                </a:p>
              </p:txBody>
            </p:sp>
            <p:sp>
              <p:nvSpPr>
                <p:cNvPr id="161" name="Text Box 14"/>
                <p:cNvSpPr txBox="1">
                  <a:spLocks noChangeArrowheads="1"/>
                </p:cNvSpPr>
                <p:nvPr/>
              </p:nvSpPr>
              <p:spPr bwMode="auto">
                <a:xfrm>
                  <a:off x="4494211" y="3862389"/>
                  <a:ext cx="1675476" cy="405758"/>
                </a:xfrm>
                <a:prstGeom prst="rect">
                  <a:avLst/>
                </a:prstGeom>
                <a:noFill/>
                <a:ln w="9525" algn="ctr">
                  <a:noFill/>
                  <a:miter lim="800000"/>
                  <a:headEnd/>
                  <a:tailEnd/>
                </a:ln>
                <a:effectLst/>
              </p:spPr>
              <p:txBody>
                <a:bodyPr wrap="square" lIns="79200" tIns="39600" rIns="79200" bIns="39600">
                  <a:spAutoFit/>
                </a:bodyPr>
                <a:lstStyle/>
                <a:p>
                  <a:pPr defTabSz="801688" fontAlgn="t">
                    <a:spcBef>
                      <a:spcPct val="50000"/>
                    </a:spcBef>
                    <a:defRPr/>
                  </a:pPr>
                  <a:r>
                    <a:rPr lang="en-US" altLang="zh-CN" sz="900" dirty="0">
                      <a:effectLst>
                        <a:outerShdw blurRad="38100" dist="38100" dir="2700000" algn="tl">
                          <a:srgbClr val="C0C0C0"/>
                        </a:outerShdw>
                      </a:effectLst>
                      <a:ea typeface="SimSun" pitchFamily="2" charset="-122"/>
                    </a:rPr>
                    <a:t>UAP3300</a:t>
                  </a:r>
                  <a:endParaRPr lang="zh-CN" altLang="en-US" sz="900" dirty="0">
                    <a:effectLst>
                      <a:outerShdw blurRad="38100" dist="38100" dir="2700000" algn="tl">
                        <a:srgbClr val="C0C0C0"/>
                      </a:outerShdw>
                    </a:effectLst>
                    <a:ea typeface="SimSun" pitchFamily="2" charset="-122"/>
                  </a:endParaRPr>
                </a:p>
              </p:txBody>
            </p:sp>
            <p:sp>
              <p:nvSpPr>
                <p:cNvPr id="162" name="Text Box 24"/>
                <p:cNvSpPr txBox="1">
                  <a:spLocks noChangeArrowheads="1"/>
                </p:cNvSpPr>
                <p:nvPr/>
              </p:nvSpPr>
              <p:spPr bwMode="auto">
                <a:xfrm>
                  <a:off x="4800782" y="5771921"/>
                  <a:ext cx="1470431" cy="405758"/>
                </a:xfrm>
                <a:prstGeom prst="rect">
                  <a:avLst/>
                </a:prstGeom>
                <a:noFill/>
                <a:ln w="25400" algn="ctr">
                  <a:noFill/>
                  <a:prstDash val="dash"/>
                  <a:miter lim="800000"/>
                  <a:headEnd/>
                  <a:tailEnd/>
                </a:ln>
                <a:effectLst/>
              </p:spPr>
              <p:txBody>
                <a:bodyPr wrap="square" lIns="79200" tIns="39600" rIns="79200" bIns="39600">
                  <a:spAutoFit/>
                </a:bodyPr>
                <a:lstStyle/>
                <a:p>
                  <a:pPr defTabSz="801688" fontAlgn="t">
                    <a:spcBef>
                      <a:spcPct val="50000"/>
                    </a:spcBef>
                    <a:defRPr/>
                  </a:pPr>
                  <a:r>
                    <a:rPr lang="en-US" altLang="zh-CN" sz="900" dirty="0">
                      <a:effectLst>
                        <a:outerShdw blurRad="38100" dist="38100" dir="2700000" algn="tl">
                          <a:srgbClr val="C0C0C0"/>
                        </a:outerShdw>
                      </a:effectLst>
                      <a:ea typeface="宋体" pitchFamily="2" charset="-122"/>
                      <a:cs typeface="+mn-cs"/>
                    </a:rPr>
                    <a:t>Branch </a:t>
                  </a:r>
                  <a:r>
                    <a:rPr lang="en-US" altLang="zh-CN" sz="900" dirty="0" smtClean="0">
                      <a:effectLst>
                        <a:outerShdw blurRad="38100" dist="38100" dir="2700000" algn="tl">
                          <a:srgbClr val="C0C0C0"/>
                        </a:outerShdw>
                      </a:effectLst>
                      <a:ea typeface="宋体" pitchFamily="2" charset="-122"/>
                      <a:cs typeface="+mn-cs"/>
                    </a:rPr>
                    <a:t>4</a:t>
                  </a:r>
                  <a:endParaRPr lang="en-US" altLang="zh-CN" sz="900" dirty="0">
                    <a:effectLst>
                      <a:outerShdw blurRad="38100" dist="38100" dir="2700000" algn="tl">
                        <a:srgbClr val="C0C0C0"/>
                      </a:outerShdw>
                    </a:effectLst>
                    <a:ea typeface="宋体" pitchFamily="2" charset="-122"/>
                    <a:cs typeface="+mn-cs"/>
                  </a:endParaRPr>
                </a:p>
              </p:txBody>
            </p:sp>
            <p:pic>
              <p:nvPicPr>
                <p:cNvPr id="163" name="Picture 34" descr="j0434874"/>
                <p:cNvPicPr>
                  <a:picLocks noChangeAspect="1" noChangeArrowheads="1"/>
                </p:cNvPicPr>
                <p:nvPr/>
              </p:nvPicPr>
              <p:blipFill>
                <a:blip r:embed="rId8" cstate="print"/>
                <a:srcRect/>
                <a:stretch>
                  <a:fillRect/>
                </a:stretch>
              </p:blipFill>
              <p:spPr bwMode="auto">
                <a:xfrm>
                  <a:off x="4390757" y="5084768"/>
                  <a:ext cx="587375" cy="571501"/>
                </a:xfrm>
                <a:prstGeom prst="rect">
                  <a:avLst/>
                </a:prstGeom>
                <a:noFill/>
                <a:ln w="9525">
                  <a:noFill/>
                  <a:miter lim="800000"/>
                  <a:headEnd/>
                  <a:tailEnd/>
                </a:ln>
              </p:spPr>
            </p:pic>
          </p:grpSp>
          <p:sp>
            <p:nvSpPr>
              <p:cNvPr id="155" name="Freeform 32"/>
              <p:cNvSpPr>
                <a:spLocks/>
              </p:cNvSpPr>
              <p:nvPr/>
            </p:nvSpPr>
            <p:spPr bwMode="auto">
              <a:xfrm>
                <a:off x="5148263" y="4268788"/>
                <a:ext cx="1439862" cy="239712"/>
              </a:xfrm>
              <a:custGeom>
                <a:avLst/>
                <a:gdLst>
                  <a:gd name="T0" fmla="*/ 0 w 907"/>
                  <a:gd name="T1" fmla="*/ 153728404 h 151"/>
                  <a:gd name="T2" fmla="*/ 1484370719 w 907"/>
                  <a:gd name="T3" fmla="*/ 37801468 h 151"/>
                  <a:gd name="T4" fmla="*/ 2147483647 w 907"/>
                  <a:gd name="T5" fmla="*/ 380541952 h 151"/>
                  <a:gd name="T6" fmla="*/ 0 60000 65536"/>
                  <a:gd name="T7" fmla="*/ 0 60000 65536"/>
                  <a:gd name="T8" fmla="*/ 0 60000 65536"/>
                  <a:gd name="T9" fmla="*/ 0 w 907"/>
                  <a:gd name="T10" fmla="*/ 0 h 151"/>
                  <a:gd name="T11" fmla="*/ 907 w 907"/>
                  <a:gd name="T12" fmla="*/ 151 h 151"/>
                </a:gdLst>
                <a:ahLst/>
                <a:cxnLst>
                  <a:cxn ang="T6">
                    <a:pos x="T0" y="T1"/>
                  </a:cxn>
                  <a:cxn ang="T7">
                    <a:pos x="T2" y="T3"/>
                  </a:cxn>
                  <a:cxn ang="T8">
                    <a:pos x="T4" y="T5"/>
                  </a:cxn>
                </a:cxnLst>
                <a:rect l="T9" t="T10" r="T11" b="T12"/>
                <a:pathLst>
                  <a:path w="907" h="151">
                    <a:moveTo>
                      <a:pt x="0" y="61"/>
                    </a:moveTo>
                    <a:cubicBezTo>
                      <a:pt x="219" y="30"/>
                      <a:pt x="438" y="0"/>
                      <a:pt x="589" y="15"/>
                    </a:cubicBezTo>
                    <a:cubicBezTo>
                      <a:pt x="740" y="30"/>
                      <a:pt x="823" y="90"/>
                      <a:pt x="907" y="151"/>
                    </a:cubicBezTo>
                  </a:path>
                </a:pathLst>
              </a:custGeom>
              <a:noFill/>
              <a:ln w="25400">
                <a:solidFill>
                  <a:srgbClr val="800080"/>
                </a:solidFill>
                <a:prstDash val="dash"/>
                <a:round/>
                <a:headEnd type="arrow" w="med" len="med"/>
                <a:tailEnd type="arrow" w="med" len="med"/>
              </a:ln>
            </p:spPr>
            <p:txBody>
              <a:bodyPr lIns="79200" tIns="39600" rIns="79200" bIns="39600">
                <a:spAutoFit/>
              </a:bodyPr>
              <a:lstStyle/>
              <a:p>
                <a:endParaRPr lang="en-US"/>
              </a:p>
            </p:txBody>
          </p:sp>
        </p:grpSp>
        <p:sp>
          <p:nvSpPr>
            <p:cNvPr id="118" name="Freeform 27"/>
            <p:cNvSpPr>
              <a:spLocks/>
            </p:cNvSpPr>
            <p:nvPr/>
          </p:nvSpPr>
          <p:spPr bwMode="auto">
            <a:xfrm rot="1436995">
              <a:off x="2317602" y="2183449"/>
              <a:ext cx="660400" cy="2194560"/>
            </a:xfrm>
            <a:custGeom>
              <a:avLst/>
              <a:gdLst>
                <a:gd name="T0" fmla="*/ 798890289 w 416"/>
                <a:gd name="T1" fmla="*/ 0 h 1270"/>
                <a:gd name="T2" fmla="*/ 914817641 w 416"/>
                <a:gd name="T3" fmla="*/ 1373485819 h 1270"/>
                <a:gd name="T4" fmla="*/ 0 w 416"/>
                <a:gd name="T5" fmla="*/ 2147483647 h 1270"/>
                <a:gd name="T6" fmla="*/ 0 60000 65536"/>
                <a:gd name="T7" fmla="*/ 0 60000 65536"/>
                <a:gd name="T8" fmla="*/ 0 60000 65536"/>
                <a:gd name="T9" fmla="*/ 0 w 416"/>
                <a:gd name="T10" fmla="*/ 0 h 1270"/>
                <a:gd name="T11" fmla="*/ 416 w 416"/>
                <a:gd name="T12" fmla="*/ 1270 h 1270"/>
              </a:gdLst>
              <a:ahLst/>
              <a:cxnLst>
                <a:cxn ang="T6">
                  <a:pos x="T0" y="T1"/>
                </a:cxn>
                <a:cxn ang="T7">
                  <a:pos x="T2" y="T3"/>
                </a:cxn>
                <a:cxn ang="T8">
                  <a:pos x="T4" y="T5"/>
                </a:cxn>
              </a:cxnLst>
              <a:rect l="T9" t="T10" r="T11" b="T12"/>
              <a:pathLst>
                <a:path w="416" h="1270">
                  <a:moveTo>
                    <a:pt x="317" y="0"/>
                  </a:moveTo>
                  <a:cubicBezTo>
                    <a:pt x="366" y="166"/>
                    <a:pt x="416" y="333"/>
                    <a:pt x="363" y="545"/>
                  </a:cubicBezTo>
                  <a:cubicBezTo>
                    <a:pt x="310" y="757"/>
                    <a:pt x="155" y="1013"/>
                    <a:pt x="0" y="1270"/>
                  </a:cubicBezTo>
                </a:path>
              </a:pathLst>
            </a:custGeom>
            <a:noFill/>
            <a:ln w="25400">
              <a:solidFill>
                <a:srgbClr val="FF0000"/>
              </a:solidFill>
              <a:prstDash val="dash"/>
              <a:round/>
              <a:headEnd type="arrow" w="med" len="med"/>
              <a:tailEnd type="arrow" w="med" len="med"/>
            </a:ln>
          </p:spPr>
          <p:txBody>
            <a:bodyPr lIns="79200" tIns="39600" rIns="79200" bIns="39600">
              <a:spAutoFit/>
            </a:bodyPr>
            <a:lstStyle/>
            <a:p>
              <a:endParaRPr lang="en-US"/>
            </a:p>
          </p:txBody>
        </p:sp>
        <p:sp>
          <p:nvSpPr>
            <p:cNvPr id="119" name="Freeform 28"/>
            <p:cNvSpPr>
              <a:spLocks/>
            </p:cNvSpPr>
            <p:nvPr/>
          </p:nvSpPr>
          <p:spPr bwMode="auto">
            <a:xfrm>
              <a:off x="3906647" y="2276158"/>
              <a:ext cx="850900" cy="1828800"/>
            </a:xfrm>
            <a:custGeom>
              <a:avLst/>
              <a:gdLst>
                <a:gd name="T0" fmla="*/ 177414083 w 582"/>
                <a:gd name="T1" fmla="*/ 0 h 1225"/>
                <a:gd name="T2" fmla="*/ 177414083 w 582"/>
                <a:gd name="T3" fmla="*/ 1844632672 h 1225"/>
                <a:gd name="T4" fmla="*/ 1244039036 w 582"/>
                <a:gd name="T5" fmla="*/ 2147483647 h 1225"/>
                <a:gd name="T6" fmla="*/ 0 60000 65536"/>
                <a:gd name="T7" fmla="*/ 0 60000 65536"/>
                <a:gd name="T8" fmla="*/ 0 60000 65536"/>
                <a:gd name="T9" fmla="*/ 0 w 582"/>
                <a:gd name="T10" fmla="*/ 0 h 1225"/>
                <a:gd name="T11" fmla="*/ 582 w 582"/>
                <a:gd name="T12" fmla="*/ 1225 h 1225"/>
              </a:gdLst>
              <a:ahLst/>
              <a:cxnLst>
                <a:cxn ang="T6">
                  <a:pos x="T0" y="T1"/>
                </a:cxn>
                <a:cxn ang="T7">
                  <a:pos x="T2" y="T3"/>
                </a:cxn>
                <a:cxn ang="T8">
                  <a:pos x="T4" y="T5"/>
                </a:cxn>
              </a:cxnLst>
              <a:rect l="T9" t="T10" r="T11" b="T12"/>
              <a:pathLst>
                <a:path w="582" h="1225">
                  <a:moveTo>
                    <a:pt x="83" y="0"/>
                  </a:moveTo>
                  <a:cubicBezTo>
                    <a:pt x="41" y="238"/>
                    <a:pt x="0" y="477"/>
                    <a:pt x="83" y="681"/>
                  </a:cubicBezTo>
                  <a:cubicBezTo>
                    <a:pt x="166" y="885"/>
                    <a:pt x="374" y="1055"/>
                    <a:pt x="582" y="1225"/>
                  </a:cubicBezTo>
                </a:path>
              </a:pathLst>
            </a:custGeom>
            <a:noFill/>
            <a:ln w="25400">
              <a:solidFill>
                <a:srgbClr val="FF0000"/>
              </a:solidFill>
              <a:prstDash val="dash"/>
              <a:round/>
              <a:headEnd type="arrow" w="med" len="med"/>
              <a:tailEnd type="arrow" w="med" len="med"/>
            </a:ln>
          </p:spPr>
          <p:txBody>
            <a:bodyPr lIns="79200" tIns="39600" rIns="79200" bIns="39600">
              <a:spAutoFit/>
            </a:bodyPr>
            <a:lstStyle/>
            <a:p>
              <a:endParaRPr lang="en-US"/>
            </a:p>
          </p:txBody>
        </p:sp>
        <p:grpSp>
          <p:nvGrpSpPr>
            <p:cNvPr id="11" name="Group 115"/>
            <p:cNvGrpSpPr/>
            <p:nvPr/>
          </p:nvGrpSpPr>
          <p:grpSpPr>
            <a:xfrm>
              <a:off x="2936161" y="1495070"/>
              <a:ext cx="1810499" cy="919358"/>
              <a:chOff x="5987586" y="1382054"/>
              <a:chExt cx="2286000" cy="1005840"/>
            </a:xfrm>
          </p:grpSpPr>
          <p:sp>
            <p:nvSpPr>
              <p:cNvPr id="131" name="Rectangle 15"/>
              <p:cNvSpPr>
                <a:spLocks noChangeArrowheads="1"/>
              </p:cNvSpPr>
              <p:nvPr/>
            </p:nvSpPr>
            <p:spPr bwMode="auto">
              <a:xfrm>
                <a:off x="5987586" y="1382054"/>
                <a:ext cx="2286000" cy="1005840"/>
              </a:xfrm>
              <a:prstGeom prst="rect">
                <a:avLst/>
              </a:prstGeom>
              <a:noFill/>
              <a:ln w="25400" algn="ctr">
                <a:solidFill>
                  <a:schemeClr val="tx1"/>
                </a:solidFill>
                <a:prstDash val="dash"/>
                <a:miter lim="800000"/>
                <a:headEnd/>
                <a:tailEnd/>
              </a:ln>
            </p:spPr>
            <p:txBody>
              <a:bodyPr lIns="79200" tIns="39600" rIns="79200" bIns="39600" anchor="ctr">
                <a:spAutoFit/>
              </a:bodyPr>
              <a:lstStyle/>
              <a:p>
                <a:pPr fontAlgn="t"/>
                <a:endParaRPr lang="en-US"/>
              </a:p>
            </p:txBody>
          </p:sp>
          <p:grpSp>
            <p:nvGrpSpPr>
              <p:cNvPr id="12" name="Group 35"/>
              <p:cNvGrpSpPr>
                <a:grpSpLocks/>
              </p:cNvGrpSpPr>
              <p:nvPr/>
            </p:nvGrpSpPr>
            <p:grpSpPr bwMode="auto">
              <a:xfrm>
                <a:off x="6308333" y="1742418"/>
                <a:ext cx="1243174" cy="576263"/>
                <a:chOff x="2132" y="672"/>
                <a:chExt cx="1008" cy="348"/>
              </a:xfrm>
            </p:grpSpPr>
            <p:pic>
              <p:nvPicPr>
                <p:cNvPr id="139" name="Picture 36" descr="003"/>
                <p:cNvPicPr>
                  <a:picLocks noChangeAspect="1" noChangeArrowheads="1"/>
                </p:cNvPicPr>
                <p:nvPr/>
              </p:nvPicPr>
              <p:blipFill>
                <a:blip r:embed="rId9" cstate="print">
                  <a:clrChange>
                    <a:clrFrom>
                      <a:srgbClr val="FFFFFF"/>
                    </a:clrFrom>
                    <a:clrTo>
                      <a:srgbClr val="FFFFFF">
                        <a:alpha val="0"/>
                      </a:srgbClr>
                    </a:clrTo>
                  </a:clrChange>
                  <a:lum bright="-12000"/>
                </a:blip>
                <a:srcRect/>
                <a:stretch>
                  <a:fillRect/>
                </a:stretch>
              </p:blipFill>
              <p:spPr bwMode="auto">
                <a:xfrm>
                  <a:off x="2132" y="768"/>
                  <a:ext cx="1008" cy="252"/>
                </a:xfrm>
                <a:prstGeom prst="rect">
                  <a:avLst/>
                </a:prstGeom>
                <a:noFill/>
                <a:ln w="9525">
                  <a:noFill/>
                  <a:miter lim="800000"/>
                  <a:headEnd/>
                  <a:tailEnd/>
                </a:ln>
              </p:spPr>
            </p:pic>
            <p:sp>
              <p:nvSpPr>
                <p:cNvPr id="140" name="Line 37"/>
                <p:cNvSpPr>
                  <a:spLocks noChangeShapeType="1"/>
                </p:cNvSpPr>
                <p:nvPr/>
              </p:nvSpPr>
              <p:spPr bwMode="auto">
                <a:xfrm flipH="1">
                  <a:off x="2382" y="828"/>
                  <a:ext cx="353" cy="0"/>
                </a:xfrm>
                <a:prstGeom prst="line">
                  <a:avLst/>
                </a:prstGeom>
                <a:noFill/>
                <a:ln w="9525">
                  <a:solidFill>
                    <a:schemeClr val="tx1"/>
                  </a:solidFill>
                  <a:round/>
                  <a:headEnd/>
                  <a:tailEnd/>
                </a:ln>
              </p:spPr>
              <p:txBody>
                <a:bodyPr/>
                <a:lstStyle/>
                <a:p>
                  <a:endParaRPr lang="en-US"/>
                </a:p>
              </p:txBody>
            </p:sp>
            <p:sp>
              <p:nvSpPr>
                <p:cNvPr id="141" name="Line 38"/>
                <p:cNvSpPr>
                  <a:spLocks noChangeShapeType="1"/>
                </p:cNvSpPr>
                <p:nvPr/>
              </p:nvSpPr>
              <p:spPr bwMode="auto">
                <a:xfrm flipV="1">
                  <a:off x="2465" y="761"/>
                  <a:ext cx="0" cy="67"/>
                </a:xfrm>
                <a:prstGeom prst="line">
                  <a:avLst/>
                </a:prstGeom>
                <a:noFill/>
                <a:ln w="9525">
                  <a:solidFill>
                    <a:schemeClr val="tx1"/>
                  </a:solidFill>
                  <a:round/>
                  <a:headEnd/>
                  <a:tailEnd/>
                </a:ln>
              </p:spPr>
              <p:txBody>
                <a:bodyPr/>
                <a:lstStyle/>
                <a:p>
                  <a:endParaRPr lang="en-US"/>
                </a:p>
              </p:txBody>
            </p:sp>
            <p:sp>
              <p:nvSpPr>
                <p:cNvPr id="142" name="Line 39"/>
                <p:cNvSpPr>
                  <a:spLocks noChangeShapeType="1"/>
                </p:cNvSpPr>
                <p:nvPr/>
              </p:nvSpPr>
              <p:spPr bwMode="auto">
                <a:xfrm flipV="1">
                  <a:off x="2619" y="739"/>
                  <a:ext cx="0" cy="89"/>
                </a:xfrm>
                <a:prstGeom prst="line">
                  <a:avLst/>
                </a:prstGeom>
                <a:noFill/>
                <a:ln w="9525">
                  <a:solidFill>
                    <a:schemeClr val="tx1"/>
                  </a:solidFill>
                  <a:round/>
                  <a:headEnd/>
                  <a:tailEnd/>
                </a:ln>
              </p:spPr>
              <p:txBody>
                <a:bodyPr/>
                <a:lstStyle/>
                <a:p>
                  <a:endParaRPr lang="en-US"/>
                </a:p>
              </p:txBody>
            </p:sp>
            <p:sp>
              <p:nvSpPr>
                <p:cNvPr id="143" name="Line 40"/>
                <p:cNvSpPr>
                  <a:spLocks noChangeShapeType="1"/>
                </p:cNvSpPr>
                <p:nvPr/>
              </p:nvSpPr>
              <p:spPr bwMode="auto">
                <a:xfrm>
                  <a:off x="2530" y="828"/>
                  <a:ext cx="0" cy="89"/>
                </a:xfrm>
                <a:prstGeom prst="line">
                  <a:avLst/>
                </a:prstGeom>
                <a:noFill/>
                <a:ln w="9525">
                  <a:solidFill>
                    <a:schemeClr val="tx1"/>
                  </a:solidFill>
                  <a:round/>
                  <a:headEnd/>
                  <a:tailEnd/>
                </a:ln>
              </p:spPr>
              <p:txBody>
                <a:bodyPr/>
                <a:lstStyle/>
                <a:p>
                  <a:endParaRPr lang="en-US"/>
                </a:p>
              </p:txBody>
            </p:sp>
            <p:pic>
              <p:nvPicPr>
                <p:cNvPr id="144" name="Picture 41" descr="PC Blue"/>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2576" y="678"/>
                  <a:ext cx="112" cy="111"/>
                </a:xfrm>
                <a:prstGeom prst="rect">
                  <a:avLst/>
                </a:prstGeom>
                <a:noFill/>
                <a:ln w="9525">
                  <a:noFill/>
                  <a:miter lim="800000"/>
                  <a:headEnd/>
                  <a:tailEnd/>
                </a:ln>
              </p:spPr>
            </p:pic>
            <p:grpSp>
              <p:nvGrpSpPr>
                <p:cNvPr id="13" name="Group 42"/>
                <p:cNvGrpSpPr>
                  <a:grpSpLocks/>
                </p:cNvGrpSpPr>
                <p:nvPr/>
              </p:nvGrpSpPr>
              <p:grpSpPr bwMode="auto">
                <a:xfrm>
                  <a:off x="2688" y="672"/>
                  <a:ext cx="291" cy="307"/>
                  <a:chOff x="2256" y="2419"/>
                  <a:chExt cx="336" cy="355"/>
                </a:xfrm>
              </p:grpSpPr>
              <p:pic>
                <p:nvPicPr>
                  <p:cNvPr id="148" name="Picture 43" descr="fuwuqi"/>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2352" y="2419"/>
                    <a:ext cx="240" cy="317"/>
                  </a:xfrm>
                  <a:prstGeom prst="rect">
                    <a:avLst/>
                  </a:prstGeom>
                  <a:noFill/>
                  <a:ln w="9525">
                    <a:noFill/>
                    <a:miter lim="800000"/>
                    <a:headEnd/>
                    <a:tailEnd/>
                  </a:ln>
                </p:spPr>
              </p:pic>
              <p:grpSp>
                <p:nvGrpSpPr>
                  <p:cNvPr id="14" name="Group 44"/>
                  <p:cNvGrpSpPr>
                    <a:grpSpLocks/>
                  </p:cNvGrpSpPr>
                  <p:nvPr/>
                </p:nvGrpSpPr>
                <p:grpSpPr bwMode="auto">
                  <a:xfrm>
                    <a:off x="2256" y="2544"/>
                    <a:ext cx="211" cy="230"/>
                    <a:chOff x="4896" y="1968"/>
                    <a:chExt cx="672" cy="651"/>
                  </a:xfrm>
                </p:grpSpPr>
                <p:pic>
                  <p:nvPicPr>
                    <p:cNvPr id="150" name="Picture 45" descr="整套电脑-2"/>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4896" y="1968"/>
                      <a:ext cx="672" cy="651"/>
                    </a:xfrm>
                    <a:prstGeom prst="rect">
                      <a:avLst/>
                    </a:prstGeom>
                    <a:noFill/>
                    <a:ln w="9525">
                      <a:noFill/>
                      <a:miter lim="800000"/>
                      <a:headEnd/>
                      <a:tailEnd/>
                    </a:ln>
                  </p:spPr>
                </p:pic>
                <p:pic>
                  <p:nvPicPr>
                    <p:cNvPr id="151" name="Picture 46"/>
                    <p:cNvPicPr>
                      <a:picLocks noChangeAspect="1" noChangeArrowheads="1"/>
                    </p:cNvPicPr>
                    <p:nvPr/>
                  </p:nvPicPr>
                  <p:blipFill>
                    <a:blip r:embed="rId13" cstate="print"/>
                    <a:srcRect/>
                    <a:stretch>
                      <a:fillRect/>
                    </a:stretch>
                  </p:blipFill>
                  <p:spPr bwMode="auto">
                    <a:xfrm>
                      <a:off x="5056" y="2076"/>
                      <a:ext cx="328" cy="236"/>
                    </a:xfrm>
                    <a:prstGeom prst="rect">
                      <a:avLst/>
                    </a:prstGeom>
                    <a:solidFill>
                      <a:schemeClr val="bg1"/>
                    </a:solidFill>
                    <a:ln w="12700">
                      <a:noFill/>
                      <a:miter lim="800000"/>
                      <a:headEnd/>
                      <a:tailEnd/>
                    </a:ln>
                  </p:spPr>
                </p:pic>
              </p:grpSp>
            </p:grpSp>
            <p:pic>
              <p:nvPicPr>
                <p:cNvPr id="146" name="Picture 47" descr="PC Blue"/>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2416" y="672"/>
                  <a:ext cx="112" cy="111"/>
                </a:xfrm>
                <a:prstGeom prst="rect">
                  <a:avLst/>
                </a:prstGeom>
                <a:noFill/>
                <a:ln w="9525">
                  <a:noFill/>
                  <a:miter lim="800000"/>
                  <a:headEnd/>
                  <a:tailEnd/>
                </a:ln>
              </p:spPr>
            </p:pic>
            <p:pic>
              <p:nvPicPr>
                <p:cNvPr id="147" name="Picture 48" descr="PC Blue"/>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2468" y="864"/>
                  <a:ext cx="112" cy="111"/>
                </a:xfrm>
                <a:prstGeom prst="rect">
                  <a:avLst/>
                </a:prstGeom>
                <a:noFill/>
                <a:ln w="9525">
                  <a:noFill/>
                  <a:miter lim="800000"/>
                  <a:headEnd/>
                  <a:tailEnd/>
                </a:ln>
              </p:spPr>
            </p:pic>
          </p:grpSp>
          <p:sp>
            <p:nvSpPr>
              <p:cNvPr id="133" name="Text Box 49"/>
              <p:cNvSpPr txBox="1">
                <a:spLocks noChangeArrowheads="1"/>
              </p:cNvSpPr>
              <p:nvPr/>
            </p:nvSpPr>
            <p:spPr bwMode="auto">
              <a:xfrm>
                <a:off x="6274924" y="1383640"/>
                <a:ext cx="1368425" cy="239024"/>
              </a:xfrm>
              <a:prstGeom prst="rect">
                <a:avLst/>
              </a:prstGeom>
              <a:noFill/>
              <a:ln w="25400" algn="ctr">
                <a:noFill/>
                <a:prstDash val="dash"/>
                <a:miter lim="800000"/>
                <a:headEnd/>
                <a:tailEnd/>
              </a:ln>
              <a:effectLst/>
            </p:spPr>
            <p:txBody>
              <a:bodyPr lIns="79200" tIns="39600" rIns="79200" bIns="39600">
                <a:spAutoFit/>
              </a:bodyPr>
              <a:lstStyle/>
              <a:p>
                <a:pPr defTabSz="801688" fontAlgn="t">
                  <a:spcBef>
                    <a:spcPct val="50000"/>
                  </a:spcBef>
                  <a:defRPr/>
                </a:pPr>
                <a:r>
                  <a:rPr lang="en-US" altLang="zh-CN" sz="900" dirty="0">
                    <a:effectLst>
                      <a:outerShdw blurRad="38100" dist="38100" dir="2700000" algn="tl">
                        <a:srgbClr val="C0C0C0"/>
                      </a:outerShdw>
                    </a:effectLst>
                    <a:ea typeface="宋体" pitchFamily="2" charset="-122"/>
                    <a:cs typeface="+mn-cs"/>
                  </a:rPr>
                  <a:t>Headquarters</a:t>
                </a:r>
              </a:p>
            </p:txBody>
          </p:sp>
          <p:grpSp>
            <p:nvGrpSpPr>
              <p:cNvPr id="15" name="Group 113"/>
              <p:cNvGrpSpPr/>
              <p:nvPr/>
            </p:nvGrpSpPr>
            <p:grpSpPr>
              <a:xfrm>
                <a:off x="7561779" y="1675101"/>
                <a:ext cx="678094" cy="582498"/>
                <a:chOff x="7535353" y="2681967"/>
                <a:chExt cx="1830525" cy="1336175"/>
              </a:xfrm>
            </p:grpSpPr>
            <p:pic>
              <p:nvPicPr>
                <p:cNvPr id="137" name="Picture 36" descr="My%20pc%20test"/>
                <p:cNvPicPr>
                  <a:picLocks noChangeAspect="1" noChangeArrowheads="1"/>
                </p:cNvPicPr>
                <p:nvPr/>
              </p:nvPicPr>
              <p:blipFill>
                <a:blip r:embed="rId14" cstate="print"/>
                <a:srcRect/>
                <a:stretch>
                  <a:fillRect/>
                </a:stretch>
              </p:blipFill>
              <p:spPr bwMode="auto">
                <a:xfrm>
                  <a:off x="7991475" y="2681967"/>
                  <a:ext cx="863600" cy="863600"/>
                </a:xfrm>
                <a:prstGeom prst="rect">
                  <a:avLst/>
                </a:prstGeom>
                <a:noFill/>
                <a:ln w="9525">
                  <a:noFill/>
                  <a:miter lim="800000"/>
                  <a:headEnd/>
                  <a:tailEnd/>
                </a:ln>
              </p:spPr>
            </p:pic>
            <p:sp>
              <p:nvSpPr>
                <p:cNvPr id="138" name="Text Box 38"/>
                <p:cNvSpPr txBox="1">
                  <a:spLocks noChangeArrowheads="1"/>
                </p:cNvSpPr>
                <p:nvPr/>
              </p:nvSpPr>
              <p:spPr bwMode="auto">
                <a:xfrm>
                  <a:off x="7535353" y="3516993"/>
                  <a:ext cx="1830525" cy="501149"/>
                </a:xfrm>
                <a:prstGeom prst="rect">
                  <a:avLst/>
                </a:prstGeom>
                <a:noFill/>
                <a:ln w="25400" algn="ctr">
                  <a:noFill/>
                  <a:prstDash val="dash"/>
                  <a:miter lim="800000"/>
                  <a:headEnd/>
                  <a:tailEnd/>
                </a:ln>
                <a:effectLst/>
              </p:spPr>
              <p:txBody>
                <a:bodyPr wrap="square" lIns="79200" tIns="39600" rIns="79200" bIns="39600">
                  <a:spAutoFit/>
                </a:bodyPr>
                <a:lstStyle/>
                <a:p>
                  <a:pPr algn="ctr" defTabSz="801688" fontAlgn="t">
                    <a:spcBef>
                      <a:spcPct val="50000"/>
                    </a:spcBef>
                    <a:defRPr/>
                  </a:pPr>
                  <a:r>
                    <a:rPr lang="en-US" altLang="zh-CN" sz="900" dirty="0" smtClean="0">
                      <a:effectLst>
                        <a:outerShdw blurRad="38100" dist="38100" dir="2700000" algn="tl">
                          <a:srgbClr val="C0C0C0"/>
                        </a:outerShdw>
                      </a:effectLst>
                      <a:latin typeface="Calibri" pitchFamily="34" charset="0"/>
                      <a:ea typeface="宋体" pitchFamily="2" charset="-122"/>
                      <a:cs typeface="+mn-cs"/>
                    </a:rPr>
                    <a:t>AM </a:t>
                  </a:r>
                  <a:r>
                    <a:rPr lang="en-US" altLang="zh-CN" sz="900" dirty="0">
                      <a:effectLst>
                        <a:outerShdw blurRad="38100" dist="38100" dir="2700000" algn="tl">
                          <a:srgbClr val="C0C0C0"/>
                        </a:outerShdw>
                      </a:effectLst>
                      <a:latin typeface="Calibri" pitchFamily="34" charset="0"/>
                      <a:ea typeface="宋体" pitchFamily="2" charset="-122"/>
                      <a:cs typeface="+mn-cs"/>
                    </a:rPr>
                    <a:t>Server</a:t>
                  </a:r>
                </a:p>
              </p:txBody>
            </p:sp>
          </p:grpSp>
          <p:sp>
            <p:nvSpPr>
              <p:cNvPr id="135" name="Line 5"/>
              <p:cNvSpPr>
                <a:spLocks noChangeShapeType="1"/>
              </p:cNvSpPr>
              <p:nvPr/>
            </p:nvSpPr>
            <p:spPr bwMode="auto">
              <a:xfrm flipV="1">
                <a:off x="7510408" y="1941816"/>
                <a:ext cx="287677" cy="10274"/>
              </a:xfrm>
              <a:prstGeom prst="line">
                <a:avLst/>
              </a:prstGeom>
              <a:noFill/>
              <a:ln w="9525">
                <a:solidFill>
                  <a:schemeClr val="tx1"/>
                </a:solidFill>
                <a:round/>
                <a:headEnd/>
                <a:tailEnd/>
              </a:ln>
            </p:spPr>
            <p:txBody>
              <a:bodyPr wrap="square" lIns="79200" tIns="39600" rIns="79200" bIns="39600">
                <a:spAutoFit/>
              </a:bodyPr>
              <a:lstStyle/>
              <a:p>
                <a:endParaRPr lang="en-US"/>
              </a:p>
            </p:txBody>
          </p:sp>
          <p:sp>
            <p:nvSpPr>
              <p:cNvPr id="136" name="Text Box 16"/>
              <p:cNvSpPr txBox="1">
                <a:spLocks noChangeArrowheads="1"/>
              </p:cNvSpPr>
              <p:nvPr/>
            </p:nvSpPr>
            <p:spPr bwMode="auto">
              <a:xfrm>
                <a:off x="5987586" y="1751941"/>
                <a:ext cx="1008063" cy="314788"/>
              </a:xfrm>
              <a:prstGeom prst="rect">
                <a:avLst/>
              </a:prstGeom>
              <a:noFill/>
              <a:ln w="9525" algn="ctr">
                <a:noFill/>
                <a:miter lim="800000"/>
                <a:headEnd/>
                <a:tailEnd/>
              </a:ln>
              <a:effectLst/>
            </p:spPr>
            <p:txBody>
              <a:bodyPr lIns="79200" tIns="39600" rIns="79200" bIns="39600">
                <a:spAutoFit/>
              </a:bodyPr>
              <a:lstStyle/>
              <a:p>
                <a:pPr defTabSz="801688" fontAlgn="t">
                  <a:lnSpc>
                    <a:spcPct val="50000"/>
                  </a:lnSpc>
                  <a:spcBef>
                    <a:spcPct val="50000"/>
                  </a:spcBef>
                  <a:defRPr/>
                </a:pPr>
                <a:r>
                  <a:rPr lang="en-US" altLang="zh-CN" sz="900" dirty="0">
                    <a:effectLst>
                      <a:outerShdw blurRad="38100" dist="38100" dir="2700000" algn="tl">
                        <a:srgbClr val="C0C0C0"/>
                      </a:outerShdw>
                    </a:effectLst>
                    <a:ea typeface="SimSun" pitchFamily="2" charset="-122"/>
                  </a:rPr>
                  <a:t>CTI </a:t>
                </a:r>
              </a:p>
              <a:p>
                <a:pPr defTabSz="801688" fontAlgn="t">
                  <a:lnSpc>
                    <a:spcPct val="50000"/>
                  </a:lnSpc>
                  <a:spcBef>
                    <a:spcPct val="50000"/>
                  </a:spcBef>
                  <a:defRPr/>
                </a:pPr>
                <a:r>
                  <a:rPr lang="en-US" altLang="zh-CN" sz="900" dirty="0" smtClean="0">
                    <a:effectLst>
                      <a:outerShdw blurRad="38100" dist="38100" dir="2700000" algn="tl">
                        <a:srgbClr val="C0C0C0"/>
                      </a:outerShdw>
                    </a:effectLst>
                    <a:ea typeface="SimSun" pitchFamily="2" charset="-122"/>
                  </a:rPr>
                  <a:t>Platform</a:t>
                </a:r>
                <a:endParaRPr lang="zh-CN" altLang="en-US" sz="900" dirty="0">
                  <a:effectLst>
                    <a:outerShdw blurRad="38100" dist="38100" dir="2700000" algn="tl">
                      <a:srgbClr val="C0C0C0"/>
                    </a:outerShdw>
                  </a:effectLst>
                  <a:ea typeface="SimSun" pitchFamily="2" charset="-122"/>
                </a:endParaRPr>
              </a:p>
            </p:txBody>
          </p:sp>
        </p:grpSp>
        <p:pic>
          <p:nvPicPr>
            <p:cNvPr id="121" name="Picture 36" descr="My%20pc%20test"/>
            <p:cNvPicPr>
              <a:picLocks noChangeAspect="1" noChangeArrowheads="1"/>
            </p:cNvPicPr>
            <p:nvPr/>
          </p:nvPicPr>
          <p:blipFill>
            <a:blip r:embed="rId14" cstate="print"/>
            <a:srcRect/>
            <a:stretch>
              <a:fillRect/>
            </a:stretch>
          </p:blipFill>
          <p:spPr bwMode="auto">
            <a:xfrm>
              <a:off x="1687285" y="4828156"/>
              <a:ext cx="236272" cy="236272"/>
            </a:xfrm>
            <a:prstGeom prst="rect">
              <a:avLst/>
            </a:prstGeom>
            <a:noFill/>
            <a:ln w="9525">
              <a:noFill/>
              <a:miter lim="800000"/>
              <a:headEnd/>
              <a:tailEnd/>
            </a:ln>
          </p:spPr>
        </p:pic>
        <p:sp>
          <p:nvSpPr>
            <p:cNvPr id="122" name="Line 17"/>
            <p:cNvSpPr>
              <a:spLocks noChangeShapeType="1"/>
            </p:cNvSpPr>
            <p:nvPr/>
          </p:nvSpPr>
          <p:spPr bwMode="auto">
            <a:xfrm flipV="1">
              <a:off x="1422400" y="3189514"/>
              <a:ext cx="14514" cy="819150"/>
            </a:xfrm>
            <a:prstGeom prst="line">
              <a:avLst/>
            </a:prstGeom>
            <a:noFill/>
            <a:ln w="9525">
              <a:solidFill>
                <a:schemeClr val="tx1"/>
              </a:solidFill>
              <a:round/>
              <a:headEnd/>
              <a:tailEnd/>
            </a:ln>
          </p:spPr>
          <p:txBody>
            <a:bodyPr wrap="square" lIns="79200" tIns="39600" rIns="79200" bIns="39600">
              <a:spAutoFit/>
            </a:bodyPr>
            <a:lstStyle/>
            <a:p>
              <a:endParaRPr lang="en-US"/>
            </a:p>
          </p:txBody>
        </p:sp>
        <p:sp>
          <p:nvSpPr>
            <p:cNvPr id="123" name="Line 18"/>
            <p:cNvSpPr>
              <a:spLocks noChangeShapeType="1"/>
            </p:cNvSpPr>
            <p:nvPr/>
          </p:nvSpPr>
          <p:spPr bwMode="auto">
            <a:xfrm flipV="1">
              <a:off x="6999514" y="3214688"/>
              <a:ext cx="6351" cy="823912"/>
            </a:xfrm>
            <a:prstGeom prst="line">
              <a:avLst/>
            </a:prstGeom>
            <a:noFill/>
            <a:ln w="9525">
              <a:solidFill>
                <a:schemeClr val="tx1"/>
              </a:solidFill>
              <a:round/>
              <a:headEnd/>
              <a:tailEnd/>
            </a:ln>
          </p:spPr>
          <p:txBody>
            <a:bodyPr wrap="square" lIns="79200" tIns="39600" rIns="79200" bIns="39600">
              <a:spAutoFit/>
            </a:bodyPr>
            <a:lstStyle/>
            <a:p>
              <a:endParaRPr lang="en-US"/>
            </a:p>
          </p:txBody>
        </p:sp>
        <p:sp>
          <p:nvSpPr>
            <p:cNvPr id="124" name="Line 4"/>
            <p:cNvSpPr>
              <a:spLocks noChangeShapeType="1"/>
            </p:cNvSpPr>
            <p:nvPr/>
          </p:nvSpPr>
          <p:spPr bwMode="auto">
            <a:xfrm>
              <a:off x="1574986" y="4503965"/>
              <a:ext cx="0" cy="397105"/>
            </a:xfrm>
            <a:prstGeom prst="line">
              <a:avLst/>
            </a:prstGeom>
            <a:noFill/>
            <a:ln w="9525">
              <a:solidFill>
                <a:schemeClr val="tx1"/>
              </a:solidFill>
              <a:round/>
              <a:headEnd/>
              <a:tailEnd/>
            </a:ln>
          </p:spPr>
          <p:txBody>
            <a:bodyPr lIns="79200" tIns="39600" rIns="79200" bIns="39600">
              <a:spAutoFit/>
            </a:bodyPr>
            <a:lstStyle/>
            <a:p>
              <a:endParaRPr lang="en-US"/>
            </a:p>
          </p:txBody>
        </p:sp>
        <p:pic>
          <p:nvPicPr>
            <p:cNvPr id="125" name="Picture 36" descr="My%20pc%20test"/>
            <p:cNvPicPr>
              <a:picLocks noChangeAspect="1" noChangeArrowheads="1"/>
            </p:cNvPicPr>
            <p:nvPr/>
          </p:nvPicPr>
          <p:blipFill>
            <a:blip r:embed="rId14" cstate="print"/>
            <a:srcRect/>
            <a:stretch>
              <a:fillRect/>
            </a:stretch>
          </p:blipFill>
          <p:spPr bwMode="auto">
            <a:xfrm>
              <a:off x="2656114" y="4741071"/>
              <a:ext cx="236272" cy="236272"/>
            </a:xfrm>
            <a:prstGeom prst="rect">
              <a:avLst/>
            </a:prstGeom>
            <a:noFill/>
            <a:ln w="9525">
              <a:noFill/>
              <a:miter lim="800000"/>
              <a:headEnd/>
              <a:tailEnd/>
            </a:ln>
          </p:spPr>
        </p:pic>
        <p:pic>
          <p:nvPicPr>
            <p:cNvPr id="126" name="Picture 36" descr="My%20pc%20test"/>
            <p:cNvPicPr>
              <a:picLocks noChangeAspect="1" noChangeArrowheads="1"/>
            </p:cNvPicPr>
            <p:nvPr/>
          </p:nvPicPr>
          <p:blipFill>
            <a:blip r:embed="rId14" cstate="print"/>
            <a:srcRect/>
            <a:stretch>
              <a:fillRect/>
            </a:stretch>
          </p:blipFill>
          <p:spPr bwMode="auto">
            <a:xfrm>
              <a:off x="4767939" y="4751956"/>
              <a:ext cx="236272" cy="236272"/>
            </a:xfrm>
            <a:prstGeom prst="rect">
              <a:avLst/>
            </a:prstGeom>
            <a:noFill/>
            <a:ln w="9525">
              <a:noFill/>
              <a:miter lim="800000"/>
              <a:headEnd/>
              <a:tailEnd/>
            </a:ln>
          </p:spPr>
        </p:pic>
        <p:pic>
          <p:nvPicPr>
            <p:cNvPr id="127" name="Picture 36" descr="My%20pc%20test"/>
            <p:cNvPicPr>
              <a:picLocks noChangeAspect="1" noChangeArrowheads="1"/>
            </p:cNvPicPr>
            <p:nvPr/>
          </p:nvPicPr>
          <p:blipFill>
            <a:blip r:embed="rId14" cstate="print"/>
            <a:srcRect/>
            <a:stretch>
              <a:fillRect/>
            </a:stretch>
          </p:blipFill>
          <p:spPr bwMode="auto">
            <a:xfrm>
              <a:off x="6868883" y="4719299"/>
              <a:ext cx="236272" cy="236272"/>
            </a:xfrm>
            <a:prstGeom prst="rect">
              <a:avLst/>
            </a:prstGeom>
            <a:noFill/>
            <a:ln w="9525">
              <a:noFill/>
              <a:miter lim="800000"/>
              <a:headEnd/>
              <a:tailEnd/>
            </a:ln>
          </p:spPr>
        </p:pic>
        <p:sp>
          <p:nvSpPr>
            <p:cNvPr id="128" name="Line 7"/>
            <p:cNvSpPr>
              <a:spLocks noChangeShapeType="1"/>
            </p:cNvSpPr>
            <p:nvPr/>
          </p:nvSpPr>
          <p:spPr bwMode="auto">
            <a:xfrm>
              <a:off x="2729183" y="4512855"/>
              <a:ext cx="0" cy="348742"/>
            </a:xfrm>
            <a:prstGeom prst="line">
              <a:avLst/>
            </a:prstGeom>
            <a:noFill/>
            <a:ln w="9525">
              <a:solidFill>
                <a:schemeClr val="tx1"/>
              </a:solidFill>
              <a:round/>
              <a:headEnd/>
              <a:tailEnd/>
            </a:ln>
          </p:spPr>
          <p:txBody>
            <a:bodyPr lIns="79200" tIns="39600" rIns="79200" bIns="39600">
              <a:spAutoFit/>
            </a:bodyPr>
            <a:lstStyle/>
            <a:p>
              <a:endParaRPr lang="en-US"/>
            </a:p>
          </p:txBody>
        </p:sp>
        <p:sp>
          <p:nvSpPr>
            <p:cNvPr id="129" name="Line 7"/>
            <p:cNvSpPr>
              <a:spLocks noChangeShapeType="1"/>
            </p:cNvSpPr>
            <p:nvPr/>
          </p:nvSpPr>
          <p:spPr bwMode="auto">
            <a:xfrm>
              <a:off x="6952842" y="4469316"/>
              <a:ext cx="0" cy="348742"/>
            </a:xfrm>
            <a:prstGeom prst="line">
              <a:avLst/>
            </a:prstGeom>
            <a:noFill/>
            <a:ln w="9525">
              <a:solidFill>
                <a:schemeClr val="tx1"/>
              </a:solidFill>
              <a:round/>
              <a:headEnd/>
              <a:tailEnd/>
            </a:ln>
          </p:spPr>
          <p:txBody>
            <a:bodyPr lIns="79200" tIns="39600" rIns="79200" bIns="39600">
              <a:spAutoFit/>
            </a:bodyPr>
            <a:lstStyle/>
            <a:p>
              <a:endParaRPr lang="en-US"/>
            </a:p>
          </p:txBody>
        </p:sp>
        <p:sp>
          <p:nvSpPr>
            <p:cNvPr id="130" name="Line 7"/>
            <p:cNvSpPr>
              <a:spLocks noChangeShapeType="1"/>
            </p:cNvSpPr>
            <p:nvPr/>
          </p:nvSpPr>
          <p:spPr bwMode="auto">
            <a:xfrm>
              <a:off x="4851898" y="4501973"/>
              <a:ext cx="0" cy="348742"/>
            </a:xfrm>
            <a:prstGeom prst="line">
              <a:avLst/>
            </a:prstGeom>
            <a:noFill/>
            <a:ln w="9525">
              <a:solidFill>
                <a:schemeClr val="tx1"/>
              </a:solidFill>
              <a:round/>
              <a:headEnd/>
              <a:tailEnd/>
            </a:ln>
          </p:spPr>
          <p:txBody>
            <a:bodyPr lIns="79200" tIns="39600" rIns="79200" bIns="39600">
              <a:spAutoFit/>
            </a:bodyPr>
            <a:lstStyle/>
            <a:p>
              <a:endParaRPr lang="en-US"/>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p:txBody>
          <a:bodyPr/>
          <a:lstStyle/>
          <a:p>
            <a:pPr>
              <a:buClrTx/>
              <a:buFont typeface="Wingdings" pitchFamily="2" charset="2"/>
              <a:buChar char="q"/>
            </a:pPr>
            <a:r>
              <a:rPr lang="en-US" sz="2000" dirty="0" smtClean="0">
                <a:latin typeface="Calibri" pitchFamily="34" charset="0"/>
                <a:cs typeface="Calibri" pitchFamily="34" charset="0"/>
              </a:rPr>
              <a:t>Understanding of Basic telecom concepts.</a:t>
            </a:r>
          </a:p>
          <a:p>
            <a:pPr>
              <a:buClrTx/>
              <a:buFont typeface="Wingdings" pitchFamily="2" charset="2"/>
              <a:buChar char="q"/>
            </a:pPr>
            <a:r>
              <a:rPr lang="en-US" sz="2000" dirty="0" smtClean="0">
                <a:latin typeface="Calibri" pitchFamily="34" charset="0"/>
                <a:cs typeface="Calibri" pitchFamily="34" charset="0"/>
              </a:rPr>
              <a:t>Basic understanding of IP networking.</a:t>
            </a:r>
          </a:p>
          <a:p>
            <a:endParaRPr lang="en-US" sz="2000" dirty="0" smtClean="0">
              <a:latin typeface="Calibri" pitchFamily="34" charset="0"/>
              <a:cs typeface="Calibri" pitchFamily="34" charset="0"/>
            </a:endParaRPr>
          </a:p>
          <a:p>
            <a:endParaRPr lang="en-US" sz="2000" dirty="0" smtClean="0">
              <a:latin typeface="Calibri" pitchFamily="34" charset="0"/>
              <a:cs typeface="Calibri" pitchFamily="34" charset="0"/>
            </a:endParaRPr>
          </a:p>
          <a:p>
            <a:endParaRPr lang="en-US" dirty="0" smtClean="0"/>
          </a:p>
        </p:txBody>
      </p:sp>
      <p:sp>
        <p:nvSpPr>
          <p:cNvPr id="33795" name="Slide Number Placeholder 3"/>
          <p:cNvSpPr>
            <a:spLocks noGrp="1"/>
          </p:cNvSpPr>
          <p:nvPr>
            <p:ph type="sldNum" sz="quarter" idx="10"/>
          </p:nvPr>
        </p:nvSpPr>
        <p:spPr>
          <a:noFill/>
        </p:spPr>
        <p:txBody>
          <a:bodyPr/>
          <a:lstStyle/>
          <a:p>
            <a:r>
              <a:rPr lang="en-US" altLang="zh-CN"/>
              <a:t>Page</a:t>
            </a:r>
            <a:fld id="{BD1239C5-D5FC-473C-B825-E35753D654E1}" type="slidenum">
              <a:rPr lang="en-US" altLang="zh-CN"/>
              <a:pPr/>
              <a:t>3</a:t>
            </a:fld>
            <a:endParaRPr lang="en-US" altLang="zh-CN"/>
          </a:p>
        </p:txBody>
      </p:sp>
      <p:sp>
        <p:nvSpPr>
          <p:cNvPr id="5" name="Rectangle 2"/>
          <p:cNvSpPr txBox="1">
            <a:spLocks noChangeArrowheads="1"/>
          </p:cNvSpPr>
          <p:nvPr/>
        </p:nvSpPr>
        <p:spPr bwMode="auto">
          <a:xfrm>
            <a:off x="754061" y="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Pre Requisites</a:t>
            </a:r>
          </a:p>
        </p:txBody>
      </p:sp>
      <p:pic>
        <p:nvPicPr>
          <p:cNvPr id="33797" name="Picture 4" descr="目录 copy"/>
          <p:cNvPicPr>
            <a:picLocks noChangeAspect="1" noChangeArrowheads="1"/>
          </p:cNvPicPr>
          <p:nvPr/>
        </p:nvPicPr>
        <p:blipFill>
          <a:blip r:embed="rId2" cstate="print"/>
          <a:srcRect/>
          <a:stretch>
            <a:fillRect/>
          </a:stretch>
        </p:blipFill>
        <p:spPr bwMode="auto">
          <a:xfrm>
            <a:off x="160338" y="144463"/>
            <a:ext cx="617537" cy="61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60923769-0A8B-4C5C-ADEB-87F185BFA413}" type="slidenum">
              <a:rPr lang="de-DE" sz="1200">
                <a:latin typeface="FrutigerNext LT Bold" pitchFamily="34" charset="0"/>
                <a:ea typeface="MS PGothic" pitchFamily="34" charset="-128"/>
              </a:rPr>
              <a:pPr eaLnBrk="0" hangingPunct="0">
                <a:lnSpc>
                  <a:spcPct val="85000"/>
                </a:lnSpc>
              </a:pPr>
              <a:t>39</a:t>
            </a:fld>
            <a:endParaRPr lang="en-GB" sz="1200">
              <a:latin typeface="FrutigerNext LT Bold" pitchFamily="34" charset="0"/>
              <a:ea typeface="MS PGothic" pitchFamily="34" charset="-128"/>
            </a:endParaRPr>
          </a:p>
        </p:txBody>
      </p:sp>
      <p:sp>
        <p:nvSpPr>
          <p:cNvPr id="6" name="Title 1"/>
          <p:cNvSpPr>
            <a:spLocks noGrp="1"/>
          </p:cNvSpPr>
          <p:nvPr>
            <p:ph type="title"/>
          </p:nvPr>
        </p:nvSpPr>
        <p:spPr>
          <a:xfrm>
            <a:off x="957264" y="0"/>
            <a:ext cx="8186736" cy="868363"/>
          </a:xfrm>
          <a:ln cap="flat" algn="ctr"/>
        </p:spPr>
        <p:txBody>
          <a:bodyPr lIns="18288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ts val="0"/>
              </a:spcBef>
              <a:spcAft>
                <a:spcPts val="0"/>
              </a:spcAft>
              <a:defRPr/>
            </a:pPr>
            <a:r>
              <a:rPr lang="en-US" altLang="zh-CN" sz="3200" b="1" spc="50" dirty="0" smtClean="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Implementation Scenarios…</a:t>
            </a:r>
          </a:p>
        </p:txBody>
      </p:sp>
      <p:sp>
        <p:nvSpPr>
          <p:cNvPr id="7" name="Content Placeholder 2"/>
          <p:cNvSpPr txBox="1">
            <a:spLocks/>
          </p:cNvSpPr>
          <p:nvPr/>
        </p:nvSpPr>
        <p:spPr bwMode="auto">
          <a:xfrm>
            <a:off x="1025525" y="1041400"/>
            <a:ext cx="7712075" cy="4673600"/>
          </a:xfrm>
          <a:prstGeom prst="rect">
            <a:avLst/>
          </a:prstGeom>
          <a:noFill/>
          <a:ln w="9525">
            <a:noFill/>
            <a:miter lim="800000"/>
            <a:headEnd/>
            <a:tailEnd/>
          </a:ln>
        </p:spPr>
        <p:txBody>
          <a:bodyPr lIns="80141" tIns="40071" rIns="80141" bIns="40071"/>
          <a:lstStyle/>
          <a:p>
            <a:pPr marL="1600200" indent="-1600200" algn="just" defTabSz="801688" eaLnBrk="0" hangingPunct="0">
              <a:spcBef>
                <a:spcPts val="600"/>
              </a:spcBef>
              <a:spcAft>
                <a:spcPts val="600"/>
              </a:spcAft>
              <a:buClr>
                <a:srgbClr val="808080"/>
              </a:buClr>
              <a:buSzPct val="60000"/>
              <a:defRPr/>
            </a:pPr>
            <a:r>
              <a:rPr lang="en-US" b="1" kern="0" dirty="0" smtClean="0">
                <a:latin typeface="Calibri" pitchFamily="34" charset="0"/>
                <a:ea typeface="+mn-ea"/>
                <a:cs typeface="+mn-cs"/>
              </a:rPr>
              <a:t>Requirement 2</a:t>
            </a:r>
            <a:r>
              <a:rPr lang="en-US" kern="0" dirty="0" smtClean="0">
                <a:latin typeface="Calibri" pitchFamily="34" charset="0"/>
                <a:ea typeface="+mn-ea"/>
                <a:cs typeface="+mn-cs"/>
              </a:rPr>
              <a:t>:</a:t>
            </a:r>
            <a:r>
              <a:rPr lang="en-US" kern="0" dirty="0">
                <a:latin typeface="Calibri" pitchFamily="34" charset="0"/>
                <a:ea typeface="+mn-ea"/>
                <a:cs typeface="+mn-cs"/>
              </a:rPr>
              <a:t>	A Retail Chain is planning to launch a small contact centre with 120 Trunk(E1) Lines, 60 IVR ports and 60 agents. What would be the composition of the UAP 3300?</a:t>
            </a:r>
          </a:p>
          <a:p>
            <a:pPr marL="1600200" indent="-1600200" algn="just" defTabSz="801688" eaLnBrk="0" hangingPunct="0">
              <a:spcBef>
                <a:spcPts val="600"/>
              </a:spcBef>
              <a:spcAft>
                <a:spcPts val="600"/>
              </a:spcAft>
              <a:buClr>
                <a:srgbClr val="808080"/>
              </a:buClr>
              <a:buSzPct val="60000"/>
              <a:defRPr/>
            </a:pPr>
            <a:r>
              <a:rPr lang="en-US" b="1" kern="0" dirty="0">
                <a:latin typeface="Calibri" pitchFamily="34" charset="0"/>
                <a:ea typeface="+mn-ea"/>
                <a:cs typeface="+mn-cs"/>
              </a:rPr>
              <a:t>Solution</a:t>
            </a:r>
            <a:r>
              <a:rPr lang="en-US" kern="0" dirty="0">
                <a:latin typeface="Calibri" pitchFamily="34" charset="0"/>
                <a:ea typeface="+mn-ea"/>
                <a:cs typeface="+mn-cs"/>
              </a:rPr>
              <a:t>:	The UAP 3300 would have the following composition:</a:t>
            </a:r>
          </a:p>
          <a:p>
            <a:pPr marL="2057400" indent="-228600" algn="just" defTabSz="801688" eaLnBrk="0" hangingPunct="0">
              <a:spcBef>
                <a:spcPts val="600"/>
              </a:spcBef>
              <a:spcAft>
                <a:spcPts val="600"/>
              </a:spcAft>
              <a:buSzPct val="75000"/>
              <a:buFont typeface="Wingdings" pitchFamily="2" charset="2"/>
              <a:buChar char="§"/>
              <a:defRPr/>
            </a:pPr>
            <a:r>
              <a:rPr lang="en-US" kern="0" dirty="0">
                <a:latin typeface="Calibri" pitchFamily="34" charset="0"/>
                <a:ea typeface="+mn-ea"/>
                <a:cs typeface="+mn-cs"/>
              </a:rPr>
              <a:t>2 </a:t>
            </a:r>
            <a:r>
              <a:rPr lang="en-US" kern="0" dirty="0" err="1">
                <a:latin typeface="Calibri" pitchFamily="34" charset="0"/>
                <a:ea typeface="+mn-ea"/>
                <a:cs typeface="+mn-cs"/>
              </a:rPr>
              <a:t>Nos</a:t>
            </a:r>
            <a:r>
              <a:rPr lang="en-US" kern="0" dirty="0">
                <a:latin typeface="Calibri" pitchFamily="34" charset="0"/>
                <a:ea typeface="+mn-ea"/>
                <a:cs typeface="+mn-cs"/>
              </a:rPr>
              <a:t> - MCU Board</a:t>
            </a:r>
          </a:p>
          <a:p>
            <a:pPr marL="2057400" indent="-228600" algn="just" defTabSz="801688" eaLnBrk="0" hangingPunct="0">
              <a:spcBef>
                <a:spcPts val="600"/>
              </a:spcBef>
              <a:spcAft>
                <a:spcPts val="600"/>
              </a:spcAft>
              <a:buSzPct val="75000"/>
              <a:buFont typeface="Wingdings" pitchFamily="2" charset="2"/>
              <a:buChar char="§"/>
              <a:defRPr/>
            </a:pPr>
            <a:r>
              <a:rPr lang="en-US" kern="0" dirty="0">
                <a:latin typeface="Calibri" pitchFamily="34" charset="0"/>
                <a:ea typeface="+mn-ea"/>
                <a:cs typeface="+mn-cs"/>
              </a:rPr>
              <a:t>1 </a:t>
            </a:r>
            <a:r>
              <a:rPr lang="en-US" kern="0" dirty="0" err="1">
                <a:latin typeface="Calibri" pitchFamily="34" charset="0"/>
                <a:ea typeface="+mn-ea"/>
                <a:cs typeface="+mn-cs"/>
              </a:rPr>
              <a:t>Nos</a:t>
            </a:r>
            <a:r>
              <a:rPr lang="en-US" kern="0" dirty="0">
                <a:latin typeface="Calibri" pitchFamily="34" charset="0"/>
                <a:ea typeface="+mn-ea"/>
                <a:cs typeface="+mn-cs"/>
              </a:rPr>
              <a:t>  – 4DTU </a:t>
            </a:r>
            <a:r>
              <a:rPr lang="en-US" kern="0" dirty="0" smtClean="0">
                <a:latin typeface="Calibri" pitchFamily="34" charset="0"/>
                <a:ea typeface="+mn-ea"/>
                <a:cs typeface="+mn-cs"/>
              </a:rPr>
              <a:t>Board </a:t>
            </a:r>
            <a:r>
              <a:rPr lang="en-US" kern="0" dirty="0" smtClean="0">
                <a:latin typeface="Calibri" pitchFamily="34" charset="0"/>
              </a:rPr>
              <a:t>(</a:t>
            </a:r>
            <a:r>
              <a:rPr lang="fr-FR" kern="0" dirty="0" smtClean="0">
                <a:latin typeface="Calibri" pitchFamily="34" charset="0"/>
              </a:rPr>
              <a:t>4 DTU =120 E1 </a:t>
            </a:r>
            <a:r>
              <a:rPr lang="fr-FR" kern="0" dirty="0" err="1" smtClean="0">
                <a:latin typeface="Calibri" pitchFamily="34" charset="0"/>
              </a:rPr>
              <a:t>Trunks</a:t>
            </a:r>
            <a:r>
              <a:rPr lang="fr-FR" kern="0" dirty="0" smtClean="0">
                <a:latin typeface="Calibri" pitchFamily="34" charset="0"/>
              </a:rPr>
              <a:t> )</a:t>
            </a:r>
            <a:endParaRPr lang="en-US" kern="0" dirty="0" smtClean="0">
              <a:latin typeface="Calibri" pitchFamily="34" charset="0"/>
              <a:ea typeface="+mn-ea"/>
              <a:cs typeface="+mn-cs"/>
            </a:endParaRPr>
          </a:p>
          <a:p>
            <a:pPr marL="2057400" indent="-228600" algn="just" defTabSz="801688" eaLnBrk="0" hangingPunct="0">
              <a:spcBef>
                <a:spcPts val="600"/>
              </a:spcBef>
              <a:spcAft>
                <a:spcPts val="600"/>
              </a:spcAft>
              <a:buSzPct val="75000"/>
              <a:defRPr/>
            </a:pPr>
            <a:r>
              <a:rPr lang="fr-FR" kern="0" dirty="0" smtClean="0">
                <a:latin typeface="Calibri" pitchFamily="34" charset="0"/>
                <a:ea typeface="+mn-ea"/>
                <a:cs typeface="+mn-cs"/>
              </a:rPr>
              <a:t>     (</a:t>
            </a:r>
            <a:r>
              <a:rPr lang="fr-FR" kern="0" dirty="0" smtClean="0">
                <a:latin typeface="Calibri" pitchFamily="34" charset="0"/>
              </a:rPr>
              <a:t>480 Voice channes = </a:t>
            </a:r>
            <a:r>
              <a:rPr lang="fr-FR" kern="0" dirty="0" smtClean="0">
                <a:latin typeface="Calibri" pitchFamily="34" charset="0"/>
                <a:ea typeface="+mn-ea"/>
                <a:cs typeface="+mn-cs"/>
              </a:rPr>
              <a:t>IVR =480 or Agents= 240</a:t>
            </a:r>
            <a:r>
              <a:rPr lang="en-US" kern="0" dirty="0" smtClean="0">
                <a:latin typeface="Calibri" pitchFamily="34" charset="0"/>
                <a:ea typeface="+mn-ea"/>
                <a:cs typeface="+mn-cs"/>
              </a:rPr>
              <a:t>)</a:t>
            </a:r>
            <a:endParaRPr lang="en-US" kern="0" dirty="0">
              <a:latin typeface="Calibri" pitchFamily="34" charset="0"/>
              <a:ea typeface="+mn-ea"/>
              <a:cs typeface="+mn-cs"/>
            </a:endParaRPr>
          </a:p>
          <a:p>
            <a:pPr marL="2057400" indent="-228600" algn="just" defTabSz="801688" eaLnBrk="0" hangingPunct="0">
              <a:spcBef>
                <a:spcPts val="600"/>
              </a:spcBef>
              <a:spcAft>
                <a:spcPts val="600"/>
              </a:spcAft>
              <a:buSzPct val="75000"/>
              <a:buFont typeface="Wingdings" pitchFamily="2" charset="2"/>
              <a:buChar char="§"/>
              <a:defRPr/>
            </a:pPr>
            <a:r>
              <a:rPr lang="en-US" kern="0" dirty="0" smtClean="0">
                <a:latin typeface="Calibri" pitchFamily="34" charset="0"/>
                <a:ea typeface="+mn-ea"/>
                <a:cs typeface="+mn-cs"/>
              </a:rPr>
              <a:t>2 </a:t>
            </a:r>
            <a:r>
              <a:rPr lang="en-US" kern="0" dirty="0" err="1">
                <a:latin typeface="Calibri" pitchFamily="34" charset="0"/>
                <a:ea typeface="+mn-ea"/>
                <a:cs typeface="+mn-cs"/>
              </a:rPr>
              <a:t>Nos</a:t>
            </a:r>
            <a:r>
              <a:rPr lang="en-US" kern="0" dirty="0">
                <a:latin typeface="Calibri" pitchFamily="34" charset="0"/>
                <a:ea typeface="+mn-ea"/>
                <a:cs typeface="+mn-cs"/>
              </a:rPr>
              <a:t>  – </a:t>
            </a:r>
            <a:r>
              <a:rPr lang="en-US" kern="0" dirty="0" smtClean="0">
                <a:latin typeface="Calibri" pitchFamily="34" charset="0"/>
                <a:ea typeface="+mn-ea"/>
                <a:cs typeface="+mn-cs"/>
              </a:rPr>
              <a:t>MRS Board(MRS= 120*2 = 240 voice channels)</a:t>
            </a:r>
            <a:endParaRPr lang="en-US" kern="0" dirty="0">
              <a:latin typeface="Calibri" pitchFamily="34" charset="0"/>
              <a:ea typeface="+mn-ea"/>
              <a:cs typeface="+mn-cs"/>
            </a:endParaRPr>
          </a:p>
          <a:p>
            <a:pPr marL="1600200" indent="-1600200" algn="just" defTabSz="801688" eaLnBrk="0" hangingPunct="0">
              <a:spcBef>
                <a:spcPts val="600"/>
              </a:spcBef>
              <a:spcAft>
                <a:spcPts val="600"/>
              </a:spcAft>
              <a:buClr>
                <a:srgbClr val="808080"/>
              </a:buClr>
              <a:buSzPct val="60000"/>
              <a:defRPr/>
            </a:pPr>
            <a:r>
              <a:rPr lang="en-US" b="1" kern="0" dirty="0" smtClean="0">
                <a:latin typeface="Calibri" pitchFamily="34" charset="0"/>
              </a:rPr>
              <a:t>Requirement 3</a:t>
            </a:r>
            <a:r>
              <a:rPr lang="en-US" kern="0" dirty="0" smtClean="0">
                <a:latin typeface="Calibri" pitchFamily="34" charset="0"/>
              </a:rPr>
              <a:t>: 	A BPO wishes to setup a contact centre with analog end points for the agents which would be responsible for signaling conversion between IP to TDM. Which Board in UAP 3300 would interface to the IAD(Integrated Access Device) to achieve this?</a:t>
            </a:r>
          </a:p>
          <a:p>
            <a:pPr marL="1600200" indent="-1600200" algn="just" defTabSz="801688" eaLnBrk="0" hangingPunct="0">
              <a:spcBef>
                <a:spcPts val="600"/>
              </a:spcBef>
              <a:spcAft>
                <a:spcPts val="600"/>
              </a:spcAft>
              <a:buClr>
                <a:srgbClr val="808080"/>
              </a:buClr>
              <a:buSzPct val="60000"/>
              <a:defRPr/>
            </a:pPr>
            <a:r>
              <a:rPr lang="en-US" b="1" kern="0" dirty="0" smtClean="0">
                <a:latin typeface="Calibri" pitchFamily="34" charset="0"/>
              </a:rPr>
              <a:t>Solution</a:t>
            </a:r>
            <a:r>
              <a:rPr lang="en-US" kern="0" dirty="0" smtClean="0">
                <a:latin typeface="Calibri" pitchFamily="34" charset="0"/>
              </a:rPr>
              <a:t>:	</a:t>
            </a:r>
            <a:r>
              <a:rPr lang="en-US" kern="0" dirty="0" smtClean="0">
                <a:latin typeface="Calibri" pitchFamily="34" charset="0"/>
              </a:rPr>
              <a:t>MRS </a:t>
            </a:r>
            <a:r>
              <a:rPr lang="en-US" kern="0" dirty="0" smtClean="0">
                <a:latin typeface="Calibri" pitchFamily="34" charset="0"/>
              </a:rPr>
              <a:t>Board.</a:t>
            </a:r>
          </a:p>
        </p:txBody>
      </p:sp>
      <p:pic>
        <p:nvPicPr>
          <p:cNvPr id="67589"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p:cNvSpPr>
          <p:nvPr>
            <p:ph type="sldNum" sz="quarter" idx="10"/>
          </p:nvPr>
        </p:nvSpPr>
        <p:spPr>
          <a:noFill/>
        </p:spPr>
        <p:txBody>
          <a:bodyPr/>
          <a:lstStyle/>
          <a:p>
            <a:pPr defTabSz="877888"/>
            <a:r>
              <a:rPr lang="en-US" altLang="zh-CN"/>
              <a:t>Page</a:t>
            </a:r>
            <a:fld id="{8F56A08E-F2AA-42D6-B28C-90BB3ECC6ED4}" type="slidenum">
              <a:rPr lang="en-US" altLang="zh-CN"/>
              <a:pPr defTabSz="877888"/>
              <a:t>40</a:t>
            </a:fld>
            <a:endParaRPr lang="en-US" altLang="zh-CN"/>
          </a:p>
        </p:txBody>
      </p:sp>
      <p:pic>
        <p:nvPicPr>
          <p:cNvPr id="68611" name="Picture 2" descr="D:\Documents and Settings\fkf31682\Desktop\To sanjay\agenda_cursive_logo_business_card.jpg"/>
          <p:cNvPicPr>
            <a:picLocks noChangeAspect="1" noChangeArrowheads="1"/>
          </p:cNvPicPr>
          <p:nvPr/>
        </p:nvPicPr>
        <p:blipFill>
          <a:blip r:embed="rId3" cstate="print"/>
          <a:srcRect t="20000" b="20000"/>
          <a:stretch>
            <a:fillRect/>
          </a:stretch>
        </p:blipFill>
        <p:spPr bwMode="auto">
          <a:xfrm>
            <a:off x="304800" y="2133600"/>
            <a:ext cx="3810000" cy="2286000"/>
          </a:xfrm>
          <a:prstGeom prst="rect">
            <a:avLst/>
          </a:prstGeom>
          <a:noFill/>
          <a:ln w="9525">
            <a:noFill/>
            <a:miter lim="800000"/>
            <a:headEnd/>
            <a:tailEnd/>
          </a:ln>
        </p:spPr>
      </p:pic>
      <p:grpSp>
        <p:nvGrpSpPr>
          <p:cNvPr id="68612" name="Group 11"/>
          <p:cNvGrpSpPr>
            <a:grpSpLocks/>
          </p:cNvGrpSpPr>
          <p:nvPr/>
        </p:nvGrpSpPr>
        <p:grpSpPr bwMode="auto">
          <a:xfrm>
            <a:off x="4462463" y="1879600"/>
            <a:ext cx="4221162" cy="2825750"/>
            <a:chOff x="4462926" y="2126808"/>
            <a:chExt cx="4220022" cy="2825724"/>
          </a:xfrm>
        </p:grpSpPr>
        <p:sp>
          <p:nvSpPr>
            <p:cNvPr id="14" name="Snip Diagonal Corner Rectangle 13"/>
            <p:cNvSpPr/>
            <p:nvPr/>
          </p:nvSpPr>
          <p:spPr bwMode="auto">
            <a:xfrm>
              <a:off x="4485145" y="2126808"/>
              <a:ext cx="4189868" cy="457196"/>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rgbClr val="C00000"/>
                  </a:solidFill>
                  <a:latin typeface="Calibri" pitchFamily="34" charset="0"/>
                  <a:ea typeface="华文细黑" pitchFamily="2" charset="-122"/>
                  <a:cs typeface="+mn-cs"/>
                </a:rPr>
                <a:t>HUAWEI UAP INTRODUCTION</a:t>
              </a:r>
            </a:p>
          </p:txBody>
        </p:sp>
        <p:sp>
          <p:nvSpPr>
            <p:cNvPr id="15" name="Snip Diagonal Corner Rectangle 14"/>
            <p:cNvSpPr/>
            <p:nvPr/>
          </p:nvSpPr>
          <p:spPr bwMode="auto">
            <a:xfrm>
              <a:off x="4485145" y="2717353"/>
              <a:ext cx="4189868" cy="457196"/>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rgbClr val="C00000"/>
                  </a:solidFill>
                  <a:latin typeface="Calibri" pitchFamily="34" charset="0"/>
                  <a:ea typeface="华文细黑" pitchFamily="2" charset="-122"/>
                  <a:cs typeface="+mn-cs"/>
                </a:rPr>
                <a:t>HUAWEI UAP3300 OVERVIEW</a:t>
              </a:r>
            </a:p>
          </p:txBody>
        </p:sp>
        <p:sp>
          <p:nvSpPr>
            <p:cNvPr id="16" name="Snip Diagonal Corner Rectangle 15"/>
            <p:cNvSpPr/>
            <p:nvPr/>
          </p:nvSpPr>
          <p:spPr bwMode="auto">
            <a:xfrm>
              <a:off x="4491493" y="3304722"/>
              <a:ext cx="4191455" cy="457196"/>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rgbClr val="C00000"/>
                  </a:solidFill>
                  <a:latin typeface="Calibri" pitchFamily="34" charset="0"/>
                  <a:ea typeface="华文细黑" pitchFamily="2" charset="-122"/>
                  <a:cs typeface="+mn-cs"/>
                </a:rPr>
                <a:t>USPs</a:t>
              </a:r>
            </a:p>
          </p:txBody>
        </p:sp>
        <p:sp>
          <p:nvSpPr>
            <p:cNvPr id="17" name="Snip Diagonal Corner Rectangle 16"/>
            <p:cNvSpPr/>
            <p:nvPr/>
          </p:nvSpPr>
          <p:spPr bwMode="auto">
            <a:xfrm>
              <a:off x="4485145" y="3893680"/>
              <a:ext cx="4189868" cy="457196"/>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rgbClr val="C00000"/>
                  </a:solidFill>
                  <a:latin typeface="Calibri" pitchFamily="34" charset="0"/>
                  <a:ea typeface="华文细黑" pitchFamily="2" charset="-122"/>
                  <a:cs typeface="+mn-cs"/>
                </a:rPr>
                <a:t>IMPLEMENTATION SCENARIOS</a:t>
              </a:r>
            </a:p>
          </p:txBody>
        </p:sp>
        <p:sp>
          <p:nvSpPr>
            <p:cNvPr id="18" name="Snip Diagonal Corner Rectangle 17"/>
            <p:cNvSpPr/>
            <p:nvPr/>
          </p:nvSpPr>
          <p:spPr bwMode="auto">
            <a:xfrm>
              <a:off x="4462926" y="4495336"/>
              <a:ext cx="4191455" cy="457196"/>
            </a:xfrm>
            <a:prstGeom prst="snip2DiagRect">
              <a:avLst/>
            </a:prstGeom>
            <a:solidFill>
              <a:schemeClr val="accent2"/>
            </a:solid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chemeClr val="bg1"/>
                  </a:solidFill>
                  <a:latin typeface="Calibri" pitchFamily="34" charset="0"/>
                  <a:ea typeface="华文细黑" pitchFamily="2" charset="-122"/>
                  <a:cs typeface="+mn-cs"/>
                </a:rPr>
                <a:t>FREQUENTLY ASKED QUESTIONS</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D7205FAD-FC8F-42B1-87F9-1BB7683E1CED}" type="slidenum">
              <a:rPr lang="de-DE" sz="1200">
                <a:latin typeface="FrutigerNext LT Bold" pitchFamily="34" charset="0"/>
                <a:ea typeface="MS PGothic" pitchFamily="34" charset="-128"/>
              </a:rPr>
              <a:pPr eaLnBrk="0" hangingPunct="0">
                <a:lnSpc>
                  <a:spcPct val="85000"/>
                </a:lnSpc>
              </a:pPr>
              <a:t>41</a:t>
            </a:fld>
            <a:endParaRPr lang="en-GB" sz="1200">
              <a:latin typeface="FrutigerNext LT Bold" pitchFamily="34" charset="0"/>
              <a:ea typeface="MS PGothic" pitchFamily="34" charset="-128"/>
            </a:endParaRPr>
          </a:p>
        </p:txBody>
      </p:sp>
      <p:sp>
        <p:nvSpPr>
          <p:cNvPr id="6"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spcBef>
                <a:spcPts val="0"/>
              </a:spcBef>
              <a:spcAft>
                <a:spcPts val="0"/>
              </a:spcAft>
              <a:defRPr/>
            </a:pPr>
            <a:r>
              <a:rPr lang="en-US" altLang="zh-CN" sz="3200" b="1" kern="0"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Frequently Asked Questions</a:t>
            </a:r>
            <a:endParaRPr lang="en-US" altLang="zh-CN" sz="3200" b="1"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69636"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sp>
        <p:nvSpPr>
          <p:cNvPr id="69637" name="Content Placeholder 2"/>
          <p:cNvSpPr>
            <a:spLocks noGrp="1"/>
          </p:cNvSpPr>
          <p:nvPr>
            <p:ph idx="1"/>
          </p:nvPr>
        </p:nvSpPr>
        <p:spPr>
          <a:xfrm>
            <a:off x="923925" y="1079500"/>
            <a:ext cx="7673975" cy="4368800"/>
          </a:xfrm>
        </p:spPr>
        <p:txBody>
          <a:bodyPr/>
          <a:lstStyle/>
          <a:p>
            <a:pPr marL="457200" indent="-457200" algn="just">
              <a:lnSpc>
                <a:spcPct val="100000"/>
              </a:lnSpc>
              <a:spcBef>
                <a:spcPts val="600"/>
              </a:spcBef>
              <a:spcAft>
                <a:spcPts val="600"/>
              </a:spcAft>
              <a:buFont typeface="Wingdings" pitchFamily="2" charset="2"/>
              <a:buNone/>
            </a:pPr>
            <a:r>
              <a:rPr lang="en-US" sz="1800" b="1" dirty="0" smtClean="0">
                <a:latin typeface="Calibri" pitchFamily="34" charset="0"/>
              </a:rPr>
              <a:t>Q1.	How many UAP 3300s can be stacked ?</a:t>
            </a:r>
          </a:p>
          <a:p>
            <a:pPr marL="457200" indent="-457200" algn="just">
              <a:lnSpc>
                <a:spcPct val="100000"/>
              </a:lnSpc>
              <a:spcBef>
                <a:spcPts val="600"/>
              </a:spcBef>
              <a:spcAft>
                <a:spcPts val="600"/>
              </a:spcAft>
              <a:buFont typeface="Wingdings" pitchFamily="2" charset="2"/>
              <a:buNone/>
            </a:pPr>
            <a:r>
              <a:rPr lang="en-US" sz="1800" dirty="0" smtClean="0">
                <a:latin typeface="Calibri" pitchFamily="34" charset="0"/>
              </a:rPr>
              <a:t>	32 UAP 3300s can be stacked using Administrator Modules (AM).</a:t>
            </a:r>
          </a:p>
          <a:p>
            <a:pPr marL="457200" indent="-457200" algn="just">
              <a:lnSpc>
                <a:spcPct val="100000"/>
              </a:lnSpc>
              <a:spcBef>
                <a:spcPts val="600"/>
              </a:spcBef>
              <a:spcAft>
                <a:spcPts val="600"/>
              </a:spcAft>
              <a:buFont typeface="Wingdings" pitchFamily="2" charset="2"/>
              <a:buNone/>
            </a:pPr>
            <a:r>
              <a:rPr lang="en-US" sz="1800" b="1" dirty="0" smtClean="0">
                <a:latin typeface="Calibri" pitchFamily="34" charset="0"/>
              </a:rPr>
              <a:t>Q2.	Can UAP 3300 support video calls ?</a:t>
            </a:r>
          </a:p>
          <a:p>
            <a:pPr marL="457200" indent="-457200" algn="just">
              <a:lnSpc>
                <a:spcPct val="100000"/>
              </a:lnSpc>
              <a:spcBef>
                <a:spcPts val="600"/>
              </a:spcBef>
              <a:spcAft>
                <a:spcPts val="600"/>
              </a:spcAft>
              <a:buFont typeface="Wingdings" pitchFamily="2" charset="2"/>
              <a:buNone/>
            </a:pPr>
            <a:r>
              <a:rPr lang="en-US" sz="1800" dirty="0" smtClean="0">
                <a:latin typeface="Calibri" pitchFamily="34" charset="0"/>
              </a:rPr>
              <a:t>	No, UAP 3300 does not support video calls.</a:t>
            </a:r>
          </a:p>
          <a:p>
            <a:pPr marL="457200" indent="-457200" algn="just">
              <a:lnSpc>
                <a:spcPct val="100000"/>
              </a:lnSpc>
              <a:spcBef>
                <a:spcPts val="600"/>
              </a:spcBef>
              <a:spcAft>
                <a:spcPts val="600"/>
              </a:spcAft>
              <a:buFont typeface="Wingdings" pitchFamily="2" charset="2"/>
              <a:buNone/>
            </a:pPr>
            <a:r>
              <a:rPr lang="en-US" sz="1800" b="1" dirty="0" smtClean="0">
                <a:latin typeface="Calibri" pitchFamily="34" charset="0"/>
              </a:rPr>
              <a:t>Q3.	What is a universal slot ?</a:t>
            </a:r>
          </a:p>
          <a:p>
            <a:pPr marL="457200" indent="-457200">
              <a:lnSpc>
                <a:spcPct val="100000"/>
              </a:lnSpc>
              <a:spcBef>
                <a:spcPts val="600"/>
              </a:spcBef>
              <a:spcAft>
                <a:spcPts val="600"/>
              </a:spcAft>
              <a:buFont typeface="Wingdings" pitchFamily="2" charset="2"/>
              <a:buNone/>
            </a:pPr>
            <a:r>
              <a:rPr lang="en-US" sz="1800" dirty="0" smtClean="0">
                <a:latin typeface="Calibri" pitchFamily="34" charset="0"/>
              </a:rPr>
              <a:t>	In UAP 3300 slots 0 and 1 are used to accommodate MCU boards only and other eight slots (2 – 9) can accommodate any other boards like MRS,DTU,ATU etc and are called universal slots.</a:t>
            </a:r>
          </a:p>
          <a:p>
            <a:pPr marL="457200" indent="-457200" algn="just">
              <a:lnSpc>
                <a:spcPct val="100000"/>
              </a:lnSpc>
              <a:spcBef>
                <a:spcPts val="600"/>
              </a:spcBef>
              <a:spcAft>
                <a:spcPts val="600"/>
              </a:spcAft>
              <a:buFont typeface="Wingdings" pitchFamily="2" charset="2"/>
              <a:buNone/>
            </a:pPr>
            <a:r>
              <a:rPr lang="en-US" sz="1800" b="1" dirty="0" smtClean="0">
                <a:latin typeface="Calibri" pitchFamily="34" charset="0"/>
              </a:rPr>
              <a:t>Q3.	To how many CTIs can a UAP 3300 connect to ?</a:t>
            </a:r>
          </a:p>
          <a:p>
            <a:pPr marL="457200" indent="-457200" algn="just">
              <a:lnSpc>
                <a:spcPct val="100000"/>
              </a:lnSpc>
              <a:spcBef>
                <a:spcPts val="600"/>
              </a:spcBef>
              <a:spcAft>
                <a:spcPts val="600"/>
              </a:spcAft>
              <a:buFont typeface="Wingdings" pitchFamily="2" charset="2"/>
              <a:buNone/>
            </a:pPr>
            <a:r>
              <a:rPr lang="en-US" sz="1800" dirty="0" smtClean="0">
                <a:latin typeface="Calibri" pitchFamily="34" charset="0"/>
              </a:rPr>
              <a:t>	A UAP 3300 can connect to 2 CTI servers, where one will be master and another will be slave.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D7205FAD-FC8F-42B1-87F9-1BB7683E1CED}" type="slidenum">
              <a:rPr lang="de-DE" sz="1200">
                <a:latin typeface="FrutigerNext LT Bold" pitchFamily="34" charset="0"/>
                <a:ea typeface="MS PGothic" pitchFamily="34" charset="-128"/>
              </a:rPr>
              <a:pPr eaLnBrk="0" hangingPunct="0">
                <a:lnSpc>
                  <a:spcPct val="85000"/>
                </a:lnSpc>
              </a:pPr>
              <a:t>42</a:t>
            </a:fld>
            <a:endParaRPr lang="en-GB" sz="1200">
              <a:latin typeface="FrutigerNext LT Bold" pitchFamily="34" charset="0"/>
              <a:ea typeface="MS PGothic" pitchFamily="34" charset="-128"/>
            </a:endParaRPr>
          </a:p>
        </p:txBody>
      </p:sp>
      <p:sp>
        <p:nvSpPr>
          <p:cNvPr id="6"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spcBef>
                <a:spcPts val="0"/>
              </a:spcBef>
              <a:spcAft>
                <a:spcPts val="0"/>
              </a:spcAft>
              <a:defRPr/>
            </a:pPr>
            <a:r>
              <a:rPr lang="en-US" altLang="zh-CN" sz="3200" b="1" kern="0"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Frequently Asked Questions</a:t>
            </a:r>
            <a:endParaRPr lang="en-US" altLang="zh-CN" sz="3200" b="1"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69636"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sp>
        <p:nvSpPr>
          <p:cNvPr id="69637" name="Content Placeholder 2"/>
          <p:cNvSpPr>
            <a:spLocks noGrp="1"/>
          </p:cNvSpPr>
          <p:nvPr>
            <p:ph idx="1"/>
          </p:nvPr>
        </p:nvSpPr>
        <p:spPr>
          <a:xfrm>
            <a:off x="923925" y="918135"/>
            <a:ext cx="7673975" cy="5052359"/>
          </a:xfrm>
          <a:noFill/>
          <a:ln w="9525">
            <a:noFill/>
            <a:miter lim="800000"/>
            <a:headEnd/>
            <a:tailEnd/>
          </a:ln>
        </p:spPr>
        <p:txBody>
          <a:bodyPr vert="horz" wrap="square" lIns="80141" tIns="40071" rIns="80141" bIns="40071" numCol="1" anchor="t" anchorCtr="0" compatLnSpc="1">
            <a:prstTxWarp prst="textNoShape">
              <a:avLst/>
            </a:prstTxWarp>
          </a:bodyPr>
          <a:lstStyle/>
          <a:p>
            <a:pPr marL="457200" indent="-457200">
              <a:lnSpc>
                <a:spcPct val="100000"/>
              </a:lnSpc>
              <a:spcBef>
                <a:spcPts val="600"/>
              </a:spcBef>
              <a:spcAft>
                <a:spcPts val="600"/>
              </a:spcAft>
              <a:buNone/>
            </a:pPr>
            <a:r>
              <a:rPr lang="en-US" altLang="zh-CN" sz="1800" b="1" dirty="0" smtClean="0">
                <a:latin typeface="Calibri" pitchFamily="34" charset="0"/>
              </a:rPr>
              <a:t>Q5. 	What are UAP3300 functions?</a:t>
            </a:r>
          </a:p>
          <a:p>
            <a:pPr marL="685800" lvl="2" indent="-228600">
              <a:lnSpc>
                <a:spcPct val="100000"/>
              </a:lnSpc>
              <a:spcBef>
                <a:spcPts val="600"/>
              </a:spcBef>
              <a:spcAft>
                <a:spcPts val="0"/>
              </a:spcAft>
              <a:buSzPct val="75000"/>
              <a:buFont typeface="Wingdings" pitchFamily="2" charset="2"/>
              <a:buChar char="q"/>
            </a:pPr>
            <a:r>
              <a:rPr lang="en-US" altLang="zh-CN" sz="1800" dirty="0" smtClean="0">
                <a:latin typeface="Calibri" pitchFamily="34" charset="0"/>
              </a:rPr>
              <a:t>Media Access to PSTN/PLMN/NGN</a:t>
            </a:r>
          </a:p>
          <a:p>
            <a:pPr marL="685800" lvl="2" indent="-228600">
              <a:lnSpc>
                <a:spcPct val="100000"/>
              </a:lnSpc>
              <a:spcBef>
                <a:spcPts val="600"/>
              </a:spcBef>
              <a:spcAft>
                <a:spcPts val="0"/>
              </a:spcAft>
              <a:buSzPct val="75000"/>
              <a:buFont typeface="Wingdings" pitchFamily="2" charset="2"/>
              <a:buChar char="q"/>
            </a:pPr>
            <a:r>
              <a:rPr lang="en-US" altLang="zh-CN" sz="1800" dirty="0" smtClean="0">
                <a:latin typeface="Calibri" pitchFamily="34" charset="0"/>
              </a:rPr>
              <a:t>Media Resource Platform</a:t>
            </a:r>
          </a:p>
          <a:p>
            <a:pPr marL="685800" lvl="2" indent="-228600">
              <a:lnSpc>
                <a:spcPct val="100000"/>
              </a:lnSpc>
              <a:spcBef>
                <a:spcPts val="600"/>
              </a:spcBef>
              <a:spcAft>
                <a:spcPts val="0"/>
              </a:spcAft>
              <a:buSzPct val="75000"/>
              <a:buFont typeface="Wingdings" pitchFamily="2" charset="2"/>
              <a:buChar char="q"/>
            </a:pPr>
            <a:r>
              <a:rPr lang="en-US" altLang="zh-CN" sz="1800" dirty="0" smtClean="0">
                <a:latin typeface="Calibri" pitchFamily="34" charset="0"/>
              </a:rPr>
              <a:t>Control and ACD</a:t>
            </a:r>
          </a:p>
          <a:p>
            <a:pPr marL="457200" indent="-457200">
              <a:lnSpc>
                <a:spcPct val="100000"/>
              </a:lnSpc>
              <a:spcBef>
                <a:spcPts val="600"/>
              </a:spcBef>
              <a:spcAft>
                <a:spcPts val="600"/>
              </a:spcAft>
              <a:buNone/>
            </a:pPr>
            <a:r>
              <a:rPr lang="en-US" altLang="zh-CN" sz="1800" b="1" dirty="0" smtClean="0">
                <a:latin typeface="Calibri" pitchFamily="34" charset="0"/>
              </a:rPr>
              <a:t>Q6.	What are the boards in UAP3300?</a:t>
            </a:r>
          </a:p>
          <a:p>
            <a:pPr marL="685800" lvl="2" indent="-228600">
              <a:lnSpc>
                <a:spcPct val="100000"/>
              </a:lnSpc>
              <a:spcBef>
                <a:spcPts val="600"/>
              </a:spcBef>
              <a:spcAft>
                <a:spcPts val="0"/>
              </a:spcAft>
              <a:buSzPct val="75000"/>
              <a:buFont typeface="Wingdings" pitchFamily="2" charset="2"/>
              <a:buChar char="q"/>
            </a:pPr>
            <a:r>
              <a:rPr lang="en-US" altLang="zh-CN" sz="1800" dirty="0" smtClean="0">
                <a:latin typeface="Calibri" pitchFamily="34" charset="0"/>
              </a:rPr>
              <a:t>MCU – Main Control Board</a:t>
            </a:r>
          </a:p>
          <a:p>
            <a:pPr marL="685800" lvl="2" indent="-228600">
              <a:lnSpc>
                <a:spcPct val="100000"/>
              </a:lnSpc>
              <a:spcBef>
                <a:spcPts val="600"/>
              </a:spcBef>
              <a:spcAft>
                <a:spcPts val="0"/>
              </a:spcAft>
              <a:buSzPct val="75000"/>
              <a:buFont typeface="Wingdings" pitchFamily="2" charset="2"/>
              <a:buChar char="q"/>
            </a:pPr>
            <a:r>
              <a:rPr lang="en-US" altLang="zh-CN" sz="1800" dirty="0" smtClean="0">
                <a:latin typeface="Calibri" pitchFamily="34" charset="0"/>
              </a:rPr>
              <a:t>MRS – Media Resource Server</a:t>
            </a:r>
          </a:p>
          <a:p>
            <a:pPr marL="685800" lvl="2" indent="-228600">
              <a:lnSpc>
                <a:spcPct val="100000"/>
              </a:lnSpc>
              <a:spcBef>
                <a:spcPts val="600"/>
              </a:spcBef>
              <a:spcAft>
                <a:spcPts val="0"/>
              </a:spcAft>
              <a:buSzPct val="75000"/>
              <a:buFont typeface="Wingdings" pitchFamily="2" charset="2"/>
              <a:buChar char="q"/>
            </a:pPr>
            <a:r>
              <a:rPr lang="en-US" altLang="zh-CN" sz="1800" dirty="0" smtClean="0">
                <a:latin typeface="Calibri" pitchFamily="34" charset="0"/>
              </a:rPr>
              <a:t>DTU – Digital Trunk Unit</a:t>
            </a:r>
          </a:p>
          <a:p>
            <a:pPr marL="457200" indent="-457200">
              <a:lnSpc>
                <a:spcPct val="100000"/>
              </a:lnSpc>
              <a:spcBef>
                <a:spcPts val="600"/>
              </a:spcBef>
              <a:spcAft>
                <a:spcPts val="600"/>
              </a:spcAft>
              <a:buNone/>
            </a:pPr>
            <a:r>
              <a:rPr lang="en-US" altLang="zh-CN" sz="1800" b="1" dirty="0" smtClean="0">
                <a:latin typeface="Calibri" pitchFamily="34" charset="0"/>
              </a:rPr>
              <a:t>Q7.	What is UAP Reliability design?</a:t>
            </a:r>
          </a:p>
          <a:p>
            <a:pPr marL="685800" lvl="2" indent="-228600">
              <a:lnSpc>
                <a:spcPct val="100000"/>
              </a:lnSpc>
              <a:spcBef>
                <a:spcPts val="600"/>
              </a:spcBef>
              <a:spcAft>
                <a:spcPts val="0"/>
              </a:spcAft>
              <a:buSzPct val="75000"/>
              <a:buFont typeface="Wingdings" pitchFamily="2" charset="2"/>
              <a:buChar char="q"/>
            </a:pPr>
            <a:r>
              <a:rPr lang="en-US" altLang="zh-CN" sz="1800" dirty="0" smtClean="0">
                <a:latin typeface="Calibri" pitchFamily="34" charset="0"/>
              </a:rPr>
              <a:t>Core Boards (MCU) work in Active Standby Mode</a:t>
            </a:r>
          </a:p>
          <a:p>
            <a:pPr marL="685800" lvl="2" indent="-228600">
              <a:lnSpc>
                <a:spcPct val="100000"/>
              </a:lnSpc>
              <a:spcBef>
                <a:spcPts val="600"/>
              </a:spcBef>
              <a:spcAft>
                <a:spcPts val="0"/>
              </a:spcAft>
              <a:buSzPct val="75000"/>
              <a:buFont typeface="Wingdings" pitchFamily="2" charset="2"/>
              <a:buChar char="q"/>
            </a:pPr>
            <a:r>
              <a:rPr lang="en-US" altLang="zh-CN" sz="1800" dirty="0" smtClean="0">
                <a:latin typeface="Calibri" pitchFamily="34" charset="0"/>
              </a:rPr>
              <a:t>Service Boards (MRS and DTU) work in Load Sharing Mode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39EBD076-F017-4696-B338-E68C40BD5143}" type="slidenum">
              <a:rPr lang="de-DE" sz="1200">
                <a:latin typeface="FrutigerNext LT Bold" pitchFamily="34" charset="0"/>
                <a:ea typeface="MS PGothic" pitchFamily="34" charset="-128"/>
              </a:rPr>
              <a:pPr eaLnBrk="0" hangingPunct="0">
                <a:lnSpc>
                  <a:spcPct val="85000"/>
                </a:lnSpc>
              </a:pPr>
              <a:t>43</a:t>
            </a:fld>
            <a:endParaRPr lang="en-GB" sz="1200">
              <a:latin typeface="FrutigerNext LT Bold" pitchFamily="34" charset="0"/>
              <a:ea typeface="MS PGothic" pitchFamily="34" charset="-128"/>
            </a:endParaRPr>
          </a:p>
        </p:txBody>
      </p:sp>
      <p:sp>
        <p:nvSpPr>
          <p:cNvPr id="5"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spcBef>
                <a:spcPts val="0"/>
              </a:spcBef>
              <a:spcAft>
                <a:spcPts val="0"/>
              </a:spcAft>
              <a:defRPr/>
            </a:pPr>
            <a:r>
              <a:rPr lang="en-US" altLang="zh-CN" sz="3200" b="1" kern="0"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rPr>
              <a:t>Reference Materials</a:t>
            </a:r>
            <a:endParaRPr lang="en-US" altLang="zh-CN" sz="3200" b="1" spc="5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latin typeface="Calibri" pitchFamily="34" charset="0"/>
              <a:ea typeface="宋体" pitchFamily="2" charset="-122"/>
              <a:cs typeface="+mn-cs"/>
            </a:endParaRPr>
          </a:p>
        </p:txBody>
      </p:sp>
      <p:pic>
        <p:nvPicPr>
          <p:cNvPr id="70660" name="Picture 4" descr="总结 copy"/>
          <p:cNvPicPr>
            <a:picLocks noChangeAspect="1" noChangeArrowheads="1"/>
          </p:cNvPicPr>
          <p:nvPr/>
        </p:nvPicPr>
        <p:blipFill>
          <a:blip r:embed="rId2" cstate="print"/>
          <a:srcRect/>
          <a:stretch>
            <a:fillRect/>
          </a:stretch>
        </p:blipFill>
        <p:spPr bwMode="auto">
          <a:xfrm>
            <a:off x="196850" y="176213"/>
            <a:ext cx="617538" cy="617537"/>
          </a:xfrm>
          <a:prstGeom prst="rect">
            <a:avLst/>
          </a:prstGeom>
          <a:noFill/>
          <a:ln w="9525">
            <a:noFill/>
            <a:miter lim="800000"/>
            <a:headEnd/>
            <a:tailEnd/>
          </a:ln>
        </p:spPr>
      </p:pic>
      <p:sp>
        <p:nvSpPr>
          <p:cNvPr id="70661" name="Rectangle 3"/>
          <p:cNvSpPr>
            <a:spLocks noChangeArrowheads="1"/>
          </p:cNvSpPr>
          <p:nvPr/>
        </p:nvSpPr>
        <p:spPr bwMode="auto">
          <a:xfrm>
            <a:off x="841375" y="1058863"/>
            <a:ext cx="8012113" cy="3556000"/>
          </a:xfrm>
          <a:prstGeom prst="rect">
            <a:avLst/>
          </a:prstGeom>
          <a:noFill/>
          <a:ln w="9525">
            <a:noFill/>
            <a:miter lim="800000"/>
            <a:headEnd/>
            <a:tailEnd/>
          </a:ln>
        </p:spPr>
        <p:txBody>
          <a:bodyPr lIns="87817" tIns="43908" rIns="87817" bIns="43908"/>
          <a:lstStyle/>
          <a:p>
            <a:pPr defTabSz="801688" eaLnBrk="0" hangingPunct="0">
              <a:spcAft>
                <a:spcPts val="600"/>
              </a:spcAft>
              <a:buClr>
                <a:srgbClr val="808080"/>
              </a:buClr>
              <a:buSzPct val="60000"/>
              <a:buFont typeface="Wingdings" pitchFamily="2" charset="2"/>
              <a:buNone/>
            </a:pPr>
            <a:r>
              <a:rPr lang="en-US" altLang="zh-CN" sz="2000">
                <a:latin typeface="Calibri" pitchFamily="34" charset="0"/>
              </a:rPr>
              <a:t>UAP3300 Product Description</a:t>
            </a:r>
          </a:p>
          <a:p>
            <a:pPr defTabSz="801688" eaLnBrk="0" hangingPunct="0">
              <a:spcAft>
                <a:spcPts val="600"/>
              </a:spcAft>
              <a:buClr>
                <a:srgbClr val="808080"/>
              </a:buClr>
              <a:buSzPct val="60000"/>
              <a:buFont typeface="Wingdings" pitchFamily="2" charset="2"/>
              <a:buNone/>
            </a:pPr>
            <a:r>
              <a:rPr lang="en-US" altLang="zh-CN" sz="2000">
                <a:latin typeface="Calibri" pitchFamily="34" charset="0"/>
                <a:hlinkClick r:id="rId3"/>
              </a:rPr>
              <a:t>http://support.huawei.com/support/DocView.do?doc_id=SE0000497548&amp;doc_type=ProductManual-soft</a:t>
            </a:r>
            <a:endParaRPr lang="en-US" altLang="zh-CN" sz="2000">
              <a:latin typeface="Calibri" pitchFamily="34" charset="0"/>
            </a:endParaRPr>
          </a:p>
          <a:p>
            <a:pPr defTabSz="801688" eaLnBrk="0" hangingPunct="0">
              <a:spcAft>
                <a:spcPts val="600"/>
              </a:spcAft>
              <a:buClr>
                <a:srgbClr val="808080"/>
              </a:buClr>
              <a:buSzPct val="60000"/>
              <a:buFont typeface="Wingdings" pitchFamily="2" charset="2"/>
              <a:buNone/>
            </a:pPr>
            <a:endParaRPr lang="en-US" altLang="zh-CN" sz="2000">
              <a:latin typeface="Calibri" pitchFamily="34" charset="0"/>
            </a:endParaRPr>
          </a:p>
          <a:p>
            <a:pPr defTabSz="801688" eaLnBrk="0" hangingPunct="0">
              <a:spcAft>
                <a:spcPts val="600"/>
              </a:spcAft>
              <a:buClr>
                <a:srgbClr val="808080"/>
              </a:buClr>
              <a:buSzPct val="60000"/>
              <a:buFont typeface="Wingdings" pitchFamily="2" charset="2"/>
              <a:buNone/>
            </a:pPr>
            <a:endParaRPr lang="en-US" altLang="zh-CN" sz="2000">
              <a:latin typeface="Calibri" pitchFamily="34" charset="0"/>
            </a:endParaRPr>
          </a:p>
          <a:p>
            <a:pPr defTabSz="801688" eaLnBrk="0" hangingPunct="0">
              <a:spcAft>
                <a:spcPts val="600"/>
              </a:spcAft>
              <a:buClr>
                <a:srgbClr val="808080"/>
              </a:buClr>
              <a:buSzPct val="60000"/>
              <a:buFont typeface="Wingdings" pitchFamily="2" charset="2"/>
              <a:buNone/>
            </a:pPr>
            <a:endParaRPr lang="en-US" altLang="zh-CN" sz="2000">
              <a:latin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0" y="2981089"/>
            <a:ext cx="9144000" cy="830981"/>
          </a:xfrm>
          <a:prstGeom prst="rect">
            <a:avLst/>
          </a:prstGeom>
          <a:noFill/>
          <a:ln w="9525">
            <a:noFill/>
            <a:miter lim="800000"/>
            <a:headEnd/>
            <a:tailEnd/>
          </a:ln>
        </p:spPr>
        <p:txBody>
          <a:bodyPr lIns="91425" tIns="45712" rIns="91425" bIns="45712">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t">
              <a:defRPr/>
            </a:pPr>
            <a:r>
              <a:rPr lang="en-US" altLang="zh-CN"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华文细黑" pitchFamily="2" charset="-122"/>
                <a:cs typeface="+mn-cs"/>
              </a:rPr>
              <a:t>Thank You</a:t>
            </a:r>
          </a:p>
        </p:txBody>
      </p:sp>
      <p:sp>
        <p:nvSpPr>
          <p:cNvPr id="71683" name="Text Box 6"/>
          <p:cNvSpPr txBox="1">
            <a:spLocks noChangeArrowheads="1"/>
          </p:cNvSpPr>
          <p:nvPr/>
        </p:nvSpPr>
        <p:spPr bwMode="auto">
          <a:xfrm>
            <a:off x="0" y="3756025"/>
            <a:ext cx="9144000" cy="814388"/>
          </a:xfrm>
          <a:prstGeom prst="rect">
            <a:avLst/>
          </a:prstGeom>
          <a:noFill/>
          <a:ln w="9525">
            <a:noFill/>
            <a:miter lim="800000"/>
            <a:headEnd/>
            <a:tailEnd/>
          </a:ln>
        </p:spPr>
        <p:txBody>
          <a:bodyPr lIns="91425" tIns="45712" rIns="91425" bIns="45712">
            <a:spAutoFit/>
          </a:bodyPr>
          <a:lstStyle/>
          <a:p>
            <a:pPr algn="ctr" fontAlgn="t"/>
            <a:r>
              <a:rPr lang="en-US" altLang="zh-CN">
                <a:solidFill>
                  <a:srgbClr val="C00000"/>
                </a:solidFill>
              </a:rPr>
              <a:t>www.huawei.com</a:t>
            </a:r>
            <a:endParaRPr lang="en-US" altLang="zh-CN" sz="4700">
              <a:solidFill>
                <a:srgbClr val="C00000"/>
              </a:solidFill>
            </a:endParaRPr>
          </a:p>
        </p:txBody>
      </p:sp>
    </p:spTree>
  </p:cSld>
  <p:clrMapOvr>
    <a:masterClrMapping/>
  </p:clrMapOvr>
  <p:transition advClick="0">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p:spPr>
        <p:txBody>
          <a:bodyPr/>
          <a:lstStyle/>
          <a:p>
            <a:pPr defTabSz="877888"/>
            <a:r>
              <a:rPr lang="en-US" altLang="zh-CN"/>
              <a:t>Page</a:t>
            </a:r>
            <a:fld id="{5A95824D-5217-457D-A886-E54FA6A1EEF2}" type="slidenum">
              <a:rPr lang="en-US" altLang="zh-CN"/>
              <a:pPr defTabSz="877888"/>
              <a:t>4</a:t>
            </a:fld>
            <a:endParaRPr lang="en-US" altLang="zh-CN"/>
          </a:p>
        </p:txBody>
      </p:sp>
      <p:sp>
        <p:nvSpPr>
          <p:cNvPr id="7171" name="Rectangle 2"/>
          <p:cNvSpPr>
            <a:spLocks noGrp="1" noChangeArrowheads="1"/>
          </p:cNvSpPr>
          <p:nvPr>
            <p:ph type="title"/>
          </p:nvPr>
        </p:nvSpPr>
        <p:spPr>
          <a:xfrm>
            <a:off x="798286" y="0"/>
            <a:ext cx="7599589"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Objectives</a:t>
            </a:r>
          </a:p>
        </p:txBody>
      </p:sp>
      <p:sp>
        <p:nvSpPr>
          <p:cNvPr id="7172" name="Rectangle 3"/>
          <p:cNvSpPr>
            <a:spLocks noGrp="1" noChangeArrowheads="1"/>
          </p:cNvSpPr>
          <p:nvPr>
            <p:ph type="body" idx="1"/>
          </p:nvPr>
        </p:nvSpPr>
        <p:spPr>
          <a:xfrm>
            <a:off x="914400" y="1171575"/>
            <a:ext cx="7740650" cy="2747963"/>
          </a:xfrm>
        </p:spPr>
        <p:txBody>
          <a:bodyPr/>
          <a:lstStyle/>
          <a:p>
            <a:pPr marL="0" indent="0" eaLnBrk="1" hangingPunct="1">
              <a:lnSpc>
                <a:spcPct val="100000"/>
              </a:lnSpc>
              <a:spcBef>
                <a:spcPts val="600"/>
              </a:spcBef>
              <a:spcAft>
                <a:spcPts val="600"/>
              </a:spcAft>
              <a:buFont typeface="Wingdings" pitchFamily="2" charset="2"/>
              <a:buNone/>
              <a:defRPr/>
            </a:pPr>
            <a:r>
              <a:rPr lang="en-US" altLang="zh-CN" sz="2000" dirty="0" smtClean="0">
                <a:latin typeface="Calibri" pitchFamily="34" charset="0"/>
                <a:cs typeface="+mn-cs"/>
              </a:rPr>
              <a:t>This course would make the participants aware of the following topics  from a contact centre perspective:</a:t>
            </a:r>
          </a:p>
          <a:p>
            <a:pPr marL="682625" indent="-465138" eaLnBrk="1" hangingPunct="1">
              <a:lnSpc>
                <a:spcPct val="100000"/>
              </a:lnSpc>
              <a:spcBef>
                <a:spcPts val="600"/>
              </a:spcBef>
              <a:spcAft>
                <a:spcPts val="600"/>
              </a:spcAft>
              <a:buClrTx/>
              <a:buFont typeface="Wingdings" pitchFamily="2" charset="2"/>
              <a:buChar char="q"/>
              <a:defRPr/>
            </a:pPr>
            <a:r>
              <a:rPr lang="en-US" altLang="zh-CN" sz="2000" dirty="0" smtClean="0">
                <a:latin typeface="Calibri" pitchFamily="34" charset="0"/>
                <a:cs typeface="+mn-cs"/>
              </a:rPr>
              <a:t>HUAWEI UAP3300 Platform</a:t>
            </a:r>
          </a:p>
          <a:p>
            <a:pPr marL="682625" indent="-465138" eaLnBrk="1" hangingPunct="1">
              <a:lnSpc>
                <a:spcPct val="100000"/>
              </a:lnSpc>
              <a:spcBef>
                <a:spcPts val="600"/>
              </a:spcBef>
              <a:spcAft>
                <a:spcPts val="600"/>
              </a:spcAft>
              <a:buClrTx/>
              <a:buFont typeface="Wingdings" pitchFamily="2" charset="2"/>
              <a:buChar char="q"/>
              <a:defRPr/>
            </a:pPr>
            <a:r>
              <a:rPr lang="en-US" altLang="zh-CN" sz="2000" dirty="0" smtClean="0">
                <a:latin typeface="Calibri" pitchFamily="34" charset="0"/>
                <a:cs typeface="+mn-cs"/>
              </a:rPr>
              <a:t>Different Boards of UAP3300 and their functions</a:t>
            </a:r>
          </a:p>
          <a:p>
            <a:pPr marL="682625" indent="-465138" eaLnBrk="1" hangingPunct="1">
              <a:lnSpc>
                <a:spcPct val="100000"/>
              </a:lnSpc>
              <a:spcBef>
                <a:spcPts val="600"/>
              </a:spcBef>
              <a:spcAft>
                <a:spcPts val="600"/>
              </a:spcAft>
              <a:buClrTx/>
              <a:buFont typeface="Wingdings" pitchFamily="2" charset="2"/>
              <a:buChar char="q"/>
              <a:defRPr/>
            </a:pPr>
            <a:r>
              <a:rPr lang="en-US" altLang="zh-CN" sz="2000" dirty="0" smtClean="0">
                <a:latin typeface="Calibri" pitchFamily="34" charset="0"/>
                <a:cs typeface="+mn-cs"/>
              </a:rPr>
              <a:t>Protocols supported by UAP3300</a:t>
            </a:r>
          </a:p>
          <a:p>
            <a:pPr marL="682625" indent="-465138" eaLnBrk="1" hangingPunct="1">
              <a:lnSpc>
                <a:spcPct val="100000"/>
              </a:lnSpc>
              <a:spcBef>
                <a:spcPts val="600"/>
              </a:spcBef>
              <a:spcAft>
                <a:spcPts val="600"/>
              </a:spcAft>
              <a:buClrTx/>
              <a:buFont typeface="Wingdings" pitchFamily="2" charset="2"/>
              <a:buChar char="q"/>
              <a:defRPr/>
            </a:pPr>
            <a:r>
              <a:rPr lang="en-US" altLang="zh-CN" sz="2000" dirty="0" smtClean="0">
                <a:latin typeface="Calibri" pitchFamily="34" charset="0"/>
                <a:cs typeface="+mn-cs"/>
              </a:rPr>
              <a:t>Scalability and Reliability of UAP3300</a:t>
            </a:r>
            <a:endParaRPr lang="en-US" altLang="zh-CN" dirty="0" smtClean="0">
              <a:latin typeface="Calibri" pitchFamily="34" charset="0"/>
              <a:cs typeface="+mn-cs"/>
            </a:endParaRPr>
          </a:p>
          <a:p>
            <a:pPr marL="0" indent="0" eaLnBrk="1" hangingPunct="1">
              <a:buFont typeface="Wingdings" pitchFamily="2" charset="2"/>
              <a:buNone/>
              <a:defRPr/>
            </a:pPr>
            <a:endParaRPr lang="en-US" altLang="zh-CN" sz="2000" dirty="0" smtClean="0">
              <a:latin typeface="Calibri" pitchFamily="34" charset="0"/>
              <a:cs typeface="+mn-cs"/>
            </a:endParaRPr>
          </a:p>
        </p:txBody>
      </p:sp>
      <p:pic>
        <p:nvPicPr>
          <p:cNvPr id="34821" name="Picture 4" descr="目标 copy"/>
          <p:cNvPicPr>
            <a:picLocks noChangeAspect="1" noChangeArrowheads="1"/>
          </p:cNvPicPr>
          <p:nvPr/>
        </p:nvPicPr>
        <p:blipFill>
          <a:blip r:embed="rId3" cstate="print"/>
          <a:srcRect/>
          <a:stretch>
            <a:fillRect/>
          </a:stretch>
        </p:blipFill>
        <p:spPr bwMode="auto">
          <a:xfrm>
            <a:off x="163513" y="160338"/>
            <a:ext cx="622300" cy="623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p>
            <a:pPr defTabSz="877888"/>
            <a:r>
              <a:rPr lang="en-US" altLang="zh-CN"/>
              <a:t>Page</a:t>
            </a:r>
            <a:fld id="{E0C790D1-4BBE-404E-938E-BF14A23E9B51}" type="slidenum">
              <a:rPr lang="en-US" altLang="zh-CN"/>
              <a:pPr defTabSz="877888"/>
              <a:t>5</a:t>
            </a:fld>
            <a:endParaRPr lang="en-US" altLang="zh-CN"/>
          </a:p>
        </p:txBody>
      </p:sp>
      <p:grpSp>
        <p:nvGrpSpPr>
          <p:cNvPr id="35843" name="Group 10"/>
          <p:cNvGrpSpPr>
            <a:grpSpLocks/>
          </p:cNvGrpSpPr>
          <p:nvPr/>
        </p:nvGrpSpPr>
        <p:grpSpPr bwMode="auto">
          <a:xfrm>
            <a:off x="4456113" y="1836738"/>
            <a:ext cx="4197350" cy="2811462"/>
            <a:chOff x="4800600" y="1894291"/>
            <a:chExt cx="4198266" cy="2813693"/>
          </a:xfrm>
        </p:grpSpPr>
        <p:sp>
          <p:nvSpPr>
            <p:cNvPr id="12" name="Snip Diagonal Corner Rectangle 11"/>
            <p:cNvSpPr/>
            <p:nvPr/>
          </p:nvSpPr>
          <p:spPr bwMode="auto">
            <a:xfrm>
              <a:off x="4800600" y="1894291"/>
              <a:ext cx="4190326" cy="457563"/>
            </a:xfrm>
            <a:prstGeom prst="snip2DiagRect">
              <a:avLst/>
            </a:prstGeom>
            <a:solidFill>
              <a:schemeClr val="accent2"/>
            </a:solid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chemeClr val="bg1"/>
                  </a:solidFill>
                  <a:latin typeface="Calibri" pitchFamily="34" charset="0"/>
                  <a:ea typeface="华文细黑" pitchFamily="2" charset="-122"/>
                  <a:cs typeface="+mn-cs"/>
                </a:rPr>
                <a:t>HUAWEI UAP INTRODUCTION</a:t>
              </a:r>
            </a:p>
          </p:txBody>
        </p:sp>
        <p:sp>
          <p:nvSpPr>
            <p:cNvPr id="14" name="Snip Diagonal Corner Rectangle 13"/>
            <p:cNvSpPr/>
            <p:nvPr/>
          </p:nvSpPr>
          <p:spPr bwMode="auto">
            <a:xfrm>
              <a:off x="4800600" y="2485310"/>
              <a:ext cx="4190326" cy="457563"/>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rgbClr val="C00000"/>
                  </a:solidFill>
                  <a:latin typeface="Calibri" pitchFamily="34" charset="0"/>
                  <a:ea typeface="华文细黑" pitchFamily="2" charset="-122"/>
                  <a:cs typeface="+mn-cs"/>
                </a:rPr>
                <a:t>HUAWEI UAP3300 OVERVIEW</a:t>
              </a:r>
            </a:p>
          </p:txBody>
        </p:sp>
        <p:sp>
          <p:nvSpPr>
            <p:cNvPr id="7" name="Snip Diagonal Corner Rectangle 6"/>
            <p:cNvSpPr/>
            <p:nvPr/>
          </p:nvSpPr>
          <p:spPr bwMode="auto">
            <a:xfrm>
              <a:off x="4808539" y="3073151"/>
              <a:ext cx="4190327" cy="457563"/>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rgbClr val="C00000"/>
                  </a:solidFill>
                  <a:latin typeface="Calibri" pitchFamily="34" charset="0"/>
                  <a:ea typeface="华文细黑" pitchFamily="2" charset="-122"/>
                  <a:cs typeface="+mn-cs"/>
                </a:rPr>
                <a:t>USPs</a:t>
              </a:r>
            </a:p>
          </p:txBody>
        </p:sp>
        <p:sp>
          <p:nvSpPr>
            <p:cNvPr id="8" name="Snip Diagonal Corner Rectangle 7"/>
            <p:cNvSpPr/>
            <p:nvPr/>
          </p:nvSpPr>
          <p:spPr bwMode="auto">
            <a:xfrm>
              <a:off x="4800600" y="3648282"/>
              <a:ext cx="4190326" cy="457563"/>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rgbClr val="C00000"/>
                  </a:solidFill>
                  <a:latin typeface="Calibri" pitchFamily="34" charset="0"/>
                  <a:ea typeface="华文细黑" pitchFamily="2" charset="-122"/>
                  <a:cs typeface="+mn-cs"/>
                </a:rPr>
                <a:t>IMPLEMENTATION SCENARIOS</a:t>
              </a:r>
            </a:p>
          </p:txBody>
        </p:sp>
        <p:sp>
          <p:nvSpPr>
            <p:cNvPr id="9" name="Snip Diagonal Corner Rectangle 8"/>
            <p:cNvSpPr/>
            <p:nvPr/>
          </p:nvSpPr>
          <p:spPr bwMode="auto">
            <a:xfrm>
              <a:off x="4808539" y="4250421"/>
              <a:ext cx="4190327" cy="457563"/>
            </a:xfrm>
            <a:prstGeom prst="snip2DiagRect">
              <a:avLst/>
            </a:prstGeom>
            <a:noFill/>
            <a:ln w="9525" cap="flat" cmpd="sng" algn="ctr">
              <a:solidFill>
                <a:srgbClr val="C00000"/>
              </a:solidFill>
              <a:prstDash val="solid"/>
              <a:round/>
              <a:headEnd type="none" w="med" len="med"/>
              <a:tailEnd type="none" w="med" len="med"/>
            </a:ln>
            <a:effectLst/>
          </p:spPr>
          <p:txBody>
            <a:bodyPr anchor="ctr"/>
            <a:lstStyle/>
            <a:p>
              <a:pPr algn="ctr" fontAlgn="t">
                <a:defRPr/>
              </a:pPr>
              <a:r>
                <a:rPr lang="en-US" dirty="0">
                  <a:solidFill>
                    <a:srgbClr val="C00000"/>
                  </a:solidFill>
                  <a:latin typeface="Calibri" pitchFamily="34" charset="0"/>
                  <a:ea typeface="华文细黑" pitchFamily="2" charset="-122"/>
                  <a:cs typeface="+mn-cs"/>
                </a:rPr>
                <a:t>FREQUENTLY ASKED QUESTIONS</a:t>
              </a:r>
            </a:p>
          </p:txBody>
        </p:sp>
      </p:grpSp>
      <p:pic>
        <p:nvPicPr>
          <p:cNvPr id="35844" name="Picture 2" descr="D:\Documents and Settings\fkf31682\Desktop\To sanjay\agenda_cursive_logo_business_card.jpg"/>
          <p:cNvPicPr>
            <a:picLocks noChangeAspect="1" noChangeArrowheads="1"/>
          </p:cNvPicPr>
          <p:nvPr/>
        </p:nvPicPr>
        <p:blipFill>
          <a:blip r:embed="rId3" cstate="print"/>
          <a:srcRect t="20000" b="20000"/>
          <a:stretch>
            <a:fillRect/>
          </a:stretch>
        </p:blipFill>
        <p:spPr bwMode="auto">
          <a:xfrm>
            <a:off x="304800" y="2133600"/>
            <a:ext cx="38100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r>
              <a:rPr lang="en-US" altLang="zh-CN"/>
              <a:t>Page</a:t>
            </a:r>
            <a:fld id="{6F23E034-F1EC-4091-A9A3-F851E0565953}" type="slidenum">
              <a:rPr lang="en-US" altLang="zh-CN"/>
              <a:pPr/>
              <a:t>6</a:t>
            </a:fld>
            <a:endParaRPr lang="en-US" altLang="zh-CN"/>
          </a:p>
        </p:txBody>
      </p:sp>
      <p:sp>
        <p:nvSpPr>
          <p:cNvPr id="36867" name="Rectangle 3"/>
          <p:cNvSpPr>
            <a:spLocks noGrp="1" noChangeArrowheads="1"/>
          </p:cNvSpPr>
          <p:nvPr>
            <p:ph idx="1"/>
          </p:nvPr>
        </p:nvSpPr>
        <p:spPr>
          <a:xfrm>
            <a:off x="4102100" y="2206625"/>
            <a:ext cx="4460875" cy="2597150"/>
          </a:xfrm>
        </p:spPr>
        <p:txBody>
          <a:bodyPr anchor="ctr"/>
          <a:lstStyle/>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Core Components of HUAWEI IPCC</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UAP Placement in IPCC Architecture</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HUAWEI UAP</a:t>
            </a:r>
          </a:p>
          <a:p>
            <a:pPr defTabSz="447675">
              <a:lnSpc>
                <a:spcPct val="100000"/>
              </a:lnSpc>
              <a:spcBef>
                <a:spcPts val="600"/>
              </a:spcBef>
              <a:spcAft>
                <a:spcPts val="600"/>
              </a:spcAft>
              <a:buSzTx/>
              <a:buFont typeface="Wingdings" pitchFamily="2" charset="2"/>
              <a:buBlip>
                <a:blip r:embed="rId2"/>
              </a:buBlip>
            </a:pPr>
            <a:r>
              <a:rPr lang="en-US" altLang="zh-CN" sz="2000" dirty="0" smtClean="0">
                <a:latin typeface="Calibri" pitchFamily="34" charset="0"/>
              </a:rPr>
              <a:t>HUAWEI UAP Features at a Glance</a:t>
            </a:r>
          </a:p>
        </p:txBody>
      </p:sp>
      <p:sp>
        <p:nvSpPr>
          <p:cNvPr id="6" name="矩形 23"/>
          <p:cNvSpPr txBox="1">
            <a:spLocks noChangeArrowheads="1"/>
          </p:cNvSpPr>
          <p:nvPr/>
        </p:nvSpPr>
        <p:spPr bwMode="auto">
          <a:xfrm>
            <a:off x="262802" y="496502"/>
            <a:ext cx="8503826" cy="492443"/>
          </a:xfrm>
          <a:prstGeom prst="rect">
            <a:avLst/>
          </a:prstGeo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fontScale="92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HUAWEI UAP Introduction</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endParaRPr>
          </a:p>
        </p:txBody>
      </p:sp>
      <p:sp>
        <p:nvSpPr>
          <p:cNvPr id="36869" name="Line 4"/>
          <p:cNvSpPr>
            <a:spLocks noChangeShapeType="1"/>
          </p:cNvSpPr>
          <p:nvPr/>
        </p:nvSpPr>
        <p:spPr bwMode="auto">
          <a:xfrm flipV="1">
            <a:off x="3716338" y="1538288"/>
            <a:ext cx="0" cy="4470400"/>
          </a:xfrm>
          <a:prstGeom prst="line">
            <a:avLst/>
          </a:prstGeom>
          <a:noFill/>
          <a:ln w="38100">
            <a:solidFill>
              <a:srgbClr val="002060"/>
            </a:solidFill>
            <a:round/>
            <a:headEnd/>
            <a:tailEnd/>
          </a:ln>
        </p:spPr>
        <p:txBody>
          <a:bodyPr wrap="none" anchor="ctr"/>
          <a:lstStyle/>
          <a:p>
            <a:endParaRPr lang="en-US"/>
          </a:p>
        </p:txBody>
      </p:sp>
      <p:pic>
        <p:nvPicPr>
          <p:cNvPr id="36870" name="Picture 2" descr="C:\Documents and Settings\skf58289\My Documents\My Pictures\Solutions_img.gif"/>
          <p:cNvPicPr>
            <a:picLocks noChangeAspect="1" noChangeArrowheads="1"/>
          </p:cNvPicPr>
          <p:nvPr/>
        </p:nvPicPr>
        <p:blipFill>
          <a:blip r:embed="rId3" cstate="print"/>
          <a:srcRect/>
          <a:stretch>
            <a:fillRect/>
          </a:stretch>
        </p:blipFill>
        <p:spPr bwMode="auto">
          <a:xfrm>
            <a:off x="696913" y="1600200"/>
            <a:ext cx="2524125"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p:spPr>
        <p:txBody>
          <a:bodyPr/>
          <a:lstStyle/>
          <a:p>
            <a:pPr defTabSz="877888"/>
            <a:r>
              <a:rPr lang="en-US" altLang="zh-CN"/>
              <a:t>Page</a:t>
            </a:r>
            <a:fld id="{DFA0E63F-6502-4D40-A5B6-75EAF28317A7}" type="slidenum">
              <a:rPr lang="en-US" altLang="zh-CN"/>
              <a:pPr defTabSz="877888"/>
              <a:t>7</a:t>
            </a:fld>
            <a:endParaRPr lang="en-US" altLang="zh-CN"/>
          </a:p>
        </p:txBody>
      </p:sp>
      <p:sp>
        <p:nvSpPr>
          <p:cNvPr id="44035" name="Rectangle 2"/>
          <p:cNvSpPr>
            <a:spLocks noGrp="1" noChangeArrowheads="1"/>
          </p:cNvSpPr>
          <p:nvPr>
            <p:ph type="title"/>
          </p:nvPr>
        </p:nvSpPr>
        <p:spPr>
          <a:xfrm>
            <a:off x="754061" y="14514"/>
            <a:ext cx="7745412" cy="868363"/>
          </a:xfrm>
          <a:noFill/>
          <a:ln>
            <a:noFill/>
          </a:ln>
          <a:effectLst/>
        </p:spPr>
        <p:style>
          <a:lnRef idx="1">
            <a:schemeClr val="accent3"/>
          </a:lnRef>
          <a:fillRef idx="2">
            <a:schemeClr val="accent3"/>
          </a:fillRef>
          <a:effectRef idx="1">
            <a:schemeClr val="accent3"/>
          </a:effectRef>
          <a:fontRef idx="minor">
            <a:schemeClr val="dk1"/>
          </a:fontRef>
        </p:style>
        <p:txBody>
          <a:bodyPr lIns="18288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altLang="zh-CN" sz="3200" b="1" kern="1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Core Components of HUAWEI IPCC</a:t>
            </a:r>
          </a:p>
        </p:txBody>
      </p:sp>
      <p:pic>
        <p:nvPicPr>
          <p:cNvPr id="37892"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sp>
        <p:nvSpPr>
          <p:cNvPr id="37893" name="Rectangle 464"/>
          <p:cNvSpPr>
            <a:spLocks noChangeArrowheads="1"/>
          </p:cNvSpPr>
          <p:nvPr/>
        </p:nvSpPr>
        <p:spPr bwMode="auto">
          <a:xfrm>
            <a:off x="674688" y="984250"/>
            <a:ext cx="8135937" cy="1323439"/>
          </a:xfrm>
          <a:prstGeom prst="rect">
            <a:avLst/>
          </a:prstGeom>
          <a:noFill/>
          <a:ln w="9525">
            <a:noFill/>
            <a:miter lim="800000"/>
            <a:headEnd/>
            <a:tailEnd/>
          </a:ln>
        </p:spPr>
        <p:txBody>
          <a:bodyPr>
            <a:spAutoFit/>
          </a:bodyPr>
          <a:lstStyle/>
          <a:p>
            <a:pPr fontAlgn="t">
              <a:spcBef>
                <a:spcPts val="600"/>
              </a:spcBef>
              <a:spcAft>
                <a:spcPts val="600"/>
              </a:spcAft>
            </a:pPr>
            <a:r>
              <a:rPr lang="en-US" altLang="zh-CN" sz="2000" dirty="0">
                <a:latin typeface="Calibri" pitchFamily="34" charset="0"/>
              </a:rPr>
              <a:t>HUAWEI’s </a:t>
            </a:r>
            <a:r>
              <a:rPr lang="en-US" altLang="zh-CN" sz="2000" dirty="0" smtClean="0">
                <a:latin typeface="Calibri" pitchFamily="34" charset="0"/>
              </a:rPr>
              <a:t>IPCC </a:t>
            </a:r>
            <a:r>
              <a:rPr lang="en-US" altLang="zh-CN" sz="2000" dirty="0">
                <a:latin typeface="Calibri" pitchFamily="34" charset="0"/>
              </a:rPr>
              <a:t>solution’s core components are:</a:t>
            </a:r>
          </a:p>
          <a:p>
            <a:pPr marL="914400" lvl="1" indent="-457200" fontAlgn="t">
              <a:spcBef>
                <a:spcPts val="600"/>
              </a:spcBef>
              <a:spcAft>
                <a:spcPts val="600"/>
              </a:spcAft>
              <a:buSzPct val="75000"/>
              <a:buFont typeface="Wingdings" pitchFamily="2" charset="2"/>
              <a:buChar char="q"/>
            </a:pPr>
            <a:r>
              <a:rPr lang="en-US" altLang="zh-CN" sz="2000" dirty="0">
                <a:latin typeface="Calibri" pitchFamily="34" charset="0"/>
              </a:rPr>
              <a:t>Universal Access Platform (UAP) which is its soft ACD</a:t>
            </a:r>
          </a:p>
          <a:p>
            <a:pPr marL="914400" lvl="1" indent="-457200" fontAlgn="t">
              <a:spcBef>
                <a:spcPts val="600"/>
              </a:spcBef>
              <a:spcAft>
                <a:spcPts val="600"/>
              </a:spcAft>
              <a:buSzPct val="75000"/>
              <a:buFont typeface="Wingdings" pitchFamily="2" charset="2"/>
              <a:buChar char="q"/>
            </a:pPr>
            <a:r>
              <a:rPr lang="en-US" altLang="zh-CN" sz="2000" dirty="0">
                <a:latin typeface="Calibri" pitchFamily="34" charset="0"/>
              </a:rPr>
              <a:t>CTI Platform</a:t>
            </a:r>
          </a:p>
        </p:txBody>
      </p:sp>
      <p:grpSp>
        <p:nvGrpSpPr>
          <p:cNvPr id="37894" name="Group 466"/>
          <p:cNvGrpSpPr>
            <a:grpSpLocks/>
          </p:cNvGrpSpPr>
          <p:nvPr/>
        </p:nvGrpSpPr>
        <p:grpSpPr bwMode="auto">
          <a:xfrm>
            <a:off x="581025" y="2598738"/>
            <a:ext cx="7789863" cy="3113087"/>
            <a:chOff x="304800" y="2362200"/>
            <a:chExt cx="8458200" cy="3276600"/>
          </a:xfrm>
        </p:grpSpPr>
        <p:sp>
          <p:nvSpPr>
            <p:cNvPr id="37895" name="Oval 17"/>
            <p:cNvSpPr>
              <a:spLocks noChangeArrowheads="1"/>
            </p:cNvSpPr>
            <p:nvPr/>
          </p:nvSpPr>
          <p:spPr bwMode="auto">
            <a:xfrm>
              <a:off x="304800" y="2619375"/>
              <a:ext cx="8458200" cy="3019425"/>
            </a:xfrm>
            <a:prstGeom prst="ellipse">
              <a:avLst/>
            </a:prstGeom>
            <a:gradFill rotWithShape="1">
              <a:gsLst>
                <a:gs pos="0">
                  <a:srgbClr val="FFFFFF"/>
                </a:gs>
                <a:gs pos="100000">
                  <a:srgbClr val="CCFF99"/>
                </a:gs>
              </a:gsLst>
              <a:lin ang="5400000" scaled="1"/>
            </a:gradFill>
            <a:ln w="9525">
              <a:solidFill>
                <a:schemeClr val="bg2"/>
              </a:solidFill>
              <a:round/>
              <a:headEnd/>
              <a:tailEnd/>
            </a:ln>
          </p:spPr>
          <p:txBody>
            <a:bodyPr wrap="none" anchor="ctr"/>
            <a:lstStyle/>
            <a:p>
              <a:pPr fontAlgn="t"/>
              <a:endParaRPr lang="en-US" sz="1600" b="1">
                <a:latin typeface="Calibri" pitchFamily="34" charset="0"/>
              </a:endParaRPr>
            </a:p>
          </p:txBody>
        </p:sp>
        <p:sp>
          <p:nvSpPr>
            <p:cNvPr id="37896" name="Rectangle 183"/>
            <p:cNvSpPr>
              <a:spLocks noChangeArrowheads="1"/>
            </p:cNvSpPr>
            <p:nvPr/>
          </p:nvSpPr>
          <p:spPr bwMode="auto">
            <a:xfrm>
              <a:off x="2971800" y="2362200"/>
              <a:ext cx="3276600" cy="1055688"/>
            </a:xfrm>
            <a:prstGeom prst="rect">
              <a:avLst/>
            </a:prstGeom>
            <a:noFill/>
            <a:ln w="9525" algn="ctr">
              <a:noFill/>
              <a:miter lim="800000"/>
              <a:headEnd/>
              <a:tailEnd/>
            </a:ln>
          </p:spPr>
          <p:txBody>
            <a:bodyPr lIns="91396" tIns="45697" rIns="91396" bIns="45697" anchor="ctr"/>
            <a:lstStyle/>
            <a:p>
              <a:pPr marL="342900" indent="-342900" defTabSz="912813" fontAlgn="t">
                <a:lnSpc>
                  <a:spcPct val="80000"/>
                </a:lnSpc>
                <a:spcBef>
                  <a:spcPct val="20000"/>
                </a:spcBef>
                <a:buClr>
                  <a:schemeClr val="tx1"/>
                </a:buClr>
              </a:pPr>
              <a:r>
                <a:rPr lang="en-US" altLang="zh-CN" sz="1600" b="1" dirty="0" smtClean="0">
                  <a:solidFill>
                    <a:srgbClr val="990000"/>
                  </a:solidFill>
                  <a:latin typeface="Calibri" pitchFamily="34" charset="0"/>
                  <a:ea typeface="SimHei" pitchFamily="49" charset="-122"/>
                </a:rPr>
                <a:t>IPCC</a:t>
              </a:r>
              <a:endParaRPr lang="en-US" altLang="zh-CN" sz="1600" b="1" dirty="0">
                <a:solidFill>
                  <a:srgbClr val="990000"/>
                </a:solidFill>
                <a:latin typeface="Calibri" pitchFamily="34" charset="0"/>
                <a:ea typeface="SimHei" pitchFamily="49" charset="-122"/>
              </a:endParaRPr>
            </a:p>
          </p:txBody>
        </p:sp>
        <p:grpSp>
          <p:nvGrpSpPr>
            <p:cNvPr id="37897" name="Group 80"/>
            <p:cNvGrpSpPr>
              <a:grpSpLocks/>
            </p:cNvGrpSpPr>
            <p:nvPr/>
          </p:nvGrpSpPr>
          <p:grpSpPr bwMode="auto">
            <a:xfrm>
              <a:off x="1600200" y="3505200"/>
              <a:ext cx="1295400" cy="1828800"/>
              <a:chOff x="1008" y="2112"/>
              <a:chExt cx="816" cy="1152"/>
            </a:xfrm>
          </p:grpSpPr>
          <p:pic>
            <p:nvPicPr>
              <p:cNvPr id="37946" name="Picture 4" descr="IMG_1904副本"/>
              <p:cNvPicPr>
                <a:picLocks noChangeAspect="1" noChangeArrowheads="1"/>
              </p:cNvPicPr>
              <p:nvPr/>
            </p:nvPicPr>
            <p:blipFill>
              <a:blip r:embed="rId4" cstate="print"/>
              <a:srcRect/>
              <a:stretch>
                <a:fillRect/>
              </a:stretch>
            </p:blipFill>
            <p:spPr bwMode="auto">
              <a:xfrm>
                <a:off x="1008" y="2112"/>
                <a:ext cx="806" cy="779"/>
              </a:xfrm>
              <a:prstGeom prst="rect">
                <a:avLst/>
              </a:prstGeom>
              <a:noFill/>
              <a:ln w="9525">
                <a:noFill/>
                <a:miter lim="800000"/>
                <a:headEnd/>
                <a:tailEnd/>
              </a:ln>
            </p:spPr>
          </p:pic>
          <p:sp>
            <p:nvSpPr>
              <p:cNvPr id="37947" name="Rectangle 183"/>
              <p:cNvSpPr>
                <a:spLocks noChangeArrowheads="1"/>
              </p:cNvSpPr>
              <p:nvPr/>
            </p:nvSpPr>
            <p:spPr bwMode="auto">
              <a:xfrm>
                <a:off x="1248" y="2599"/>
                <a:ext cx="576" cy="665"/>
              </a:xfrm>
              <a:prstGeom prst="rect">
                <a:avLst/>
              </a:prstGeom>
              <a:noFill/>
              <a:ln w="9525" algn="ctr">
                <a:noFill/>
                <a:miter lim="800000"/>
                <a:headEnd/>
                <a:tailEnd/>
              </a:ln>
            </p:spPr>
            <p:txBody>
              <a:bodyPr lIns="91396" tIns="45697" rIns="91396" bIns="45697" anchor="ctr"/>
              <a:lstStyle/>
              <a:p>
                <a:pPr marL="342900" indent="-342900" defTabSz="912813" fontAlgn="t">
                  <a:lnSpc>
                    <a:spcPct val="80000"/>
                  </a:lnSpc>
                  <a:spcBef>
                    <a:spcPct val="20000"/>
                  </a:spcBef>
                  <a:buClr>
                    <a:schemeClr val="tx1"/>
                  </a:buClr>
                </a:pPr>
                <a:r>
                  <a:rPr lang="en-US" altLang="zh-CN" sz="1600" b="1">
                    <a:solidFill>
                      <a:srgbClr val="990000"/>
                    </a:solidFill>
                    <a:latin typeface="Calibri" pitchFamily="34" charset="0"/>
                    <a:ea typeface="SimHei" pitchFamily="49" charset="-122"/>
                  </a:rPr>
                  <a:t>UAP</a:t>
                </a:r>
              </a:p>
            </p:txBody>
          </p:sp>
        </p:grpSp>
        <p:grpSp>
          <p:nvGrpSpPr>
            <p:cNvPr id="37898" name="Group 81"/>
            <p:cNvGrpSpPr>
              <a:grpSpLocks/>
            </p:cNvGrpSpPr>
            <p:nvPr/>
          </p:nvGrpSpPr>
          <p:grpSpPr bwMode="auto">
            <a:xfrm>
              <a:off x="3048000" y="3367088"/>
              <a:ext cx="5445125" cy="1955801"/>
              <a:chOff x="1920" y="2025"/>
              <a:chExt cx="3430" cy="1232"/>
            </a:xfrm>
          </p:grpSpPr>
          <p:grpSp>
            <p:nvGrpSpPr>
              <p:cNvPr id="37899" name="Group 53"/>
              <p:cNvGrpSpPr>
                <a:grpSpLocks/>
              </p:cNvGrpSpPr>
              <p:nvPr/>
            </p:nvGrpSpPr>
            <p:grpSpPr bwMode="auto">
              <a:xfrm>
                <a:off x="1920" y="2025"/>
                <a:ext cx="3430" cy="704"/>
                <a:chOff x="1489" y="1392"/>
                <a:chExt cx="1247" cy="402"/>
              </a:xfrm>
            </p:grpSpPr>
            <p:sp>
              <p:nvSpPr>
                <p:cNvPr id="474" name="AutoShape 54"/>
                <p:cNvSpPr>
                  <a:spLocks noChangeArrowheads="1"/>
                </p:cNvSpPr>
                <p:nvPr/>
              </p:nvSpPr>
              <p:spPr bwMode="auto">
                <a:xfrm>
                  <a:off x="1489" y="1601"/>
                  <a:ext cx="1247" cy="185"/>
                </a:xfrm>
                <a:prstGeom prst="parallelogram">
                  <a:avLst>
                    <a:gd name="adj" fmla="val 48683"/>
                  </a:avLst>
                </a:prstGeom>
                <a:solidFill>
                  <a:srgbClr val="DDDDDD"/>
                </a:solidFill>
                <a:ln w="9525">
                  <a:noFill/>
                  <a:miter lim="800000"/>
                  <a:headEnd/>
                  <a:tailEnd/>
                </a:ln>
                <a:effectLst>
                  <a:outerShdw dist="40161" dir="4293903" algn="ctr" rotWithShape="0">
                    <a:schemeClr val="bg2"/>
                  </a:outerShdw>
                </a:effectLst>
              </p:spPr>
              <p:txBody>
                <a:bodyPr lIns="91396" tIns="45697" rIns="91396" bIns="45697" anchor="ctr">
                  <a:spAutoFit/>
                </a:bodyPr>
                <a:lstStyle/>
                <a:p>
                  <a:pPr algn="ctr" defTabSz="912813" fontAlgn="t">
                    <a:lnSpc>
                      <a:spcPct val="120000"/>
                    </a:lnSpc>
                    <a:spcBef>
                      <a:spcPct val="20000"/>
                    </a:spcBef>
                    <a:buClr>
                      <a:schemeClr val="tx2"/>
                    </a:buClr>
                    <a:buFont typeface="Wingdings" pitchFamily="2" charset="2"/>
                    <a:buChar char="Ø"/>
                    <a:defRPr/>
                  </a:pPr>
                  <a:endParaRPr lang="zh-CN" altLang="en-US" sz="1600" b="1">
                    <a:solidFill>
                      <a:schemeClr val="tx2"/>
                    </a:solidFill>
                    <a:latin typeface="Calibri" pitchFamily="34" charset="0"/>
                    <a:ea typeface="SimSun" pitchFamily="2" charset="-122"/>
                    <a:cs typeface="Arial" pitchFamily="34" charset="0"/>
                  </a:endParaRPr>
                </a:p>
              </p:txBody>
            </p:sp>
            <p:sp>
              <p:nvSpPr>
                <p:cNvPr id="37902" name="Line 55"/>
                <p:cNvSpPr>
                  <a:spLocks noChangeShapeType="1"/>
                </p:cNvSpPr>
                <p:nvPr/>
              </p:nvSpPr>
              <p:spPr bwMode="auto">
                <a:xfrm>
                  <a:off x="1680" y="1739"/>
                  <a:ext cx="568" cy="0"/>
                </a:xfrm>
                <a:prstGeom prst="line">
                  <a:avLst/>
                </a:prstGeom>
                <a:noFill/>
                <a:ln w="12700">
                  <a:solidFill>
                    <a:schemeClr val="tx1"/>
                  </a:solidFill>
                  <a:round/>
                  <a:headEnd/>
                  <a:tailEnd/>
                </a:ln>
              </p:spPr>
              <p:txBody>
                <a:bodyPr/>
                <a:lstStyle/>
                <a:p>
                  <a:endParaRPr lang="en-US"/>
                </a:p>
              </p:txBody>
            </p:sp>
            <p:sp>
              <p:nvSpPr>
                <p:cNvPr id="37903" name="Line 56"/>
                <p:cNvSpPr>
                  <a:spLocks noChangeShapeType="1"/>
                </p:cNvSpPr>
                <p:nvPr/>
              </p:nvSpPr>
              <p:spPr bwMode="auto">
                <a:xfrm flipH="1">
                  <a:off x="1807" y="1632"/>
                  <a:ext cx="65" cy="107"/>
                </a:xfrm>
                <a:prstGeom prst="line">
                  <a:avLst/>
                </a:prstGeom>
                <a:noFill/>
                <a:ln w="9525">
                  <a:solidFill>
                    <a:schemeClr val="tx1"/>
                  </a:solidFill>
                  <a:round/>
                  <a:headEnd/>
                  <a:tailEnd/>
                </a:ln>
              </p:spPr>
              <p:txBody>
                <a:bodyPr/>
                <a:lstStyle/>
                <a:p>
                  <a:endParaRPr lang="en-US"/>
                </a:p>
              </p:txBody>
            </p:sp>
            <p:sp>
              <p:nvSpPr>
                <p:cNvPr id="37904" name="Line 57"/>
                <p:cNvSpPr>
                  <a:spLocks noChangeShapeType="1"/>
                </p:cNvSpPr>
                <p:nvPr/>
              </p:nvSpPr>
              <p:spPr bwMode="auto">
                <a:xfrm flipV="1">
                  <a:off x="2064" y="1628"/>
                  <a:ext cx="52" cy="111"/>
                </a:xfrm>
                <a:prstGeom prst="line">
                  <a:avLst/>
                </a:prstGeom>
                <a:noFill/>
                <a:ln w="9525">
                  <a:solidFill>
                    <a:schemeClr val="tx1"/>
                  </a:solidFill>
                  <a:round/>
                  <a:headEnd/>
                  <a:tailEnd/>
                </a:ln>
              </p:spPr>
              <p:txBody>
                <a:bodyPr/>
                <a:lstStyle/>
                <a:p>
                  <a:endParaRPr lang="en-US"/>
                </a:p>
              </p:txBody>
            </p:sp>
            <p:grpSp>
              <p:nvGrpSpPr>
                <p:cNvPr id="37905" name="Group 58"/>
                <p:cNvGrpSpPr>
                  <a:grpSpLocks/>
                </p:cNvGrpSpPr>
                <p:nvPr/>
              </p:nvGrpSpPr>
              <p:grpSpPr bwMode="auto">
                <a:xfrm>
                  <a:off x="1776" y="1488"/>
                  <a:ext cx="166" cy="216"/>
                  <a:chOff x="2976" y="3264"/>
                  <a:chExt cx="720" cy="577"/>
                </a:xfrm>
              </p:grpSpPr>
              <p:grpSp>
                <p:nvGrpSpPr>
                  <p:cNvPr id="37928" name="Group 59"/>
                  <p:cNvGrpSpPr>
                    <a:grpSpLocks/>
                  </p:cNvGrpSpPr>
                  <p:nvPr/>
                </p:nvGrpSpPr>
                <p:grpSpPr bwMode="auto">
                  <a:xfrm>
                    <a:off x="2976" y="3616"/>
                    <a:ext cx="720" cy="225"/>
                    <a:chOff x="2304" y="2166"/>
                    <a:chExt cx="288" cy="90"/>
                  </a:xfrm>
                </p:grpSpPr>
                <p:sp>
                  <p:nvSpPr>
                    <p:cNvPr id="37944" name="Oval 60"/>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sp>
                  <p:nvSpPr>
                    <p:cNvPr id="37945" name="Oval 61"/>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grpSp>
              <p:grpSp>
                <p:nvGrpSpPr>
                  <p:cNvPr id="37929" name="Group 62"/>
                  <p:cNvGrpSpPr>
                    <a:grpSpLocks/>
                  </p:cNvGrpSpPr>
                  <p:nvPr/>
                </p:nvGrpSpPr>
                <p:grpSpPr bwMode="auto">
                  <a:xfrm>
                    <a:off x="2976" y="3552"/>
                    <a:ext cx="720" cy="225"/>
                    <a:chOff x="2304" y="2166"/>
                    <a:chExt cx="288" cy="90"/>
                  </a:xfrm>
                </p:grpSpPr>
                <p:sp>
                  <p:nvSpPr>
                    <p:cNvPr id="37942" name="Oval 63"/>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sp>
                  <p:nvSpPr>
                    <p:cNvPr id="37943" name="Oval 64"/>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grpSp>
              <p:grpSp>
                <p:nvGrpSpPr>
                  <p:cNvPr id="37930" name="Group 65"/>
                  <p:cNvGrpSpPr>
                    <a:grpSpLocks/>
                  </p:cNvGrpSpPr>
                  <p:nvPr/>
                </p:nvGrpSpPr>
                <p:grpSpPr bwMode="auto">
                  <a:xfrm>
                    <a:off x="2976" y="3489"/>
                    <a:ext cx="720" cy="225"/>
                    <a:chOff x="2304" y="2166"/>
                    <a:chExt cx="288" cy="90"/>
                  </a:xfrm>
                </p:grpSpPr>
                <p:sp>
                  <p:nvSpPr>
                    <p:cNvPr id="37940" name="Oval 66"/>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sp>
                  <p:nvSpPr>
                    <p:cNvPr id="37941" name="Oval 67"/>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grpSp>
              <p:grpSp>
                <p:nvGrpSpPr>
                  <p:cNvPr id="37931" name="Group 68"/>
                  <p:cNvGrpSpPr>
                    <a:grpSpLocks/>
                  </p:cNvGrpSpPr>
                  <p:nvPr/>
                </p:nvGrpSpPr>
                <p:grpSpPr bwMode="auto">
                  <a:xfrm>
                    <a:off x="2976" y="3419"/>
                    <a:ext cx="720" cy="225"/>
                    <a:chOff x="2304" y="2166"/>
                    <a:chExt cx="288" cy="90"/>
                  </a:xfrm>
                </p:grpSpPr>
                <p:sp>
                  <p:nvSpPr>
                    <p:cNvPr id="37938" name="Oval 69"/>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sp>
                  <p:nvSpPr>
                    <p:cNvPr id="37939" name="Oval 70"/>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grpSp>
              <p:grpSp>
                <p:nvGrpSpPr>
                  <p:cNvPr id="37932" name="Group 71"/>
                  <p:cNvGrpSpPr>
                    <a:grpSpLocks/>
                  </p:cNvGrpSpPr>
                  <p:nvPr/>
                </p:nvGrpSpPr>
                <p:grpSpPr bwMode="auto">
                  <a:xfrm>
                    <a:off x="2976" y="3349"/>
                    <a:ext cx="720" cy="225"/>
                    <a:chOff x="2304" y="2166"/>
                    <a:chExt cx="288" cy="90"/>
                  </a:xfrm>
                </p:grpSpPr>
                <p:sp>
                  <p:nvSpPr>
                    <p:cNvPr id="37936" name="Oval 72"/>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sp>
                  <p:nvSpPr>
                    <p:cNvPr id="37937" name="Oval 73"/>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grpSp>
              <p:grpSp>
                <p:nvGrpSpPr>
                  <p:cNvPr id="37933" name="Group 74"/>
                  <p:cNvGrpSpPr>
                    <a:grpSpLocks/>
                  </p:cNvGrpSpPr>
                  <p:nvPr/>
                </p:nvGrpSpPr>
                <p:grpSpPr bwMode="auto">
                  <a:xfrm>
                    <a:off x="2976" y="3264"/>
                    <a:ext cx="720" cy="225"/>
                    <a:chOff x="2304" y="2112"/>
                    <a:chExt cx="288" cy="90"/>
                  </a:xfrm>
                </p:grpSpPr>
                <p:sp>
                  <p:nvSpPr>
                    <p:cNvPr id="37934" name="Oval 75"/>
                    <p:cNvSpPr>
                      <a:spLocks noChangeArrowheads="1"/>
                    </p:cNvSpPr>
                    <p:nvPr/>
                  </p:nvSpPr>
                  <p:spPr bwMode="auto">
                    <a:xfrm>
                      <a:off x="2304" y="2116"/>
                      <a:ext cx="288" cy="86"/>
                    </a:xfrm>
                    <a:prstGeom prst="ellipse">
                      <a:avLst/>
                    </a:prstGeom>
                    <a:gradFill rotWithShape="0">
                      <a:gsLst>
                        <a:gs pos="0">
                          <a:srgbClr val="57DFFF"/>
                        </a:gs>
                        <a:gs pos="50000">
                          <a:srgbClr val="008EB0"/>
                        </a:gs>
                        <a:gs pos="100000">
                          <a:srgbClr val="57D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sp>
                  <p:nvSpPr>
                    <p:cNvPr id="37935" name="Oval 76"/>
                    <p:cNvSpPr>
                      <a:spLocks noChangeArrowheads="1"/>
                    </p:cNvSpPr>
                    <p:nvPr/>
                  </p:nvSpPr>
                  <p:spPr bwMode="auto">
                    <a:xfrm>
                      <a:off x="2304" y="2112"/>
                      <a:ext cx="288" cy="76"/>
                    </a:xfrm>
                    <a:prstGeom prst="ellipse">
                      <a:avLst/>
                    </a:prstGeom>
                    <a:gradFill rotWithShape="0">
                      <a:gsLst>
                        <a:gs pos="0">
                          <a:srgbClr val="CCFFFF"/>
                        </a:gs>
                        <a:gs pos="50000">
                          <a:srgbClr val="57DFFF"/>
                        </a:gs>
                        <a:gs pos="100000">
                          <a:srgbClr val="CCFFFF"/>
                        </a:gs>
                      </a:gsLst>
                      <a:lin ang="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grpSp>
            </p:grpSp>
            <p:grpSp>
              <p:nvGrpSpPr>
                <p:cNvPr id="37906" name="Group 77"/>
                <p:cNvGrpSpPr>
                  <a:grpSpLocks/>
                </p:cNvGrpSpPr>
                <p:nvPr/>
              </p:nvGrpSpPr>
              <p:grpSpPr bwMode="auto">
                <a:xfrm>
                  <a:off x="2208" y="1392"/>
                  <a:ext cx="385" cy="402"/>
                  <a:chOff x="3960" y="12396"/>
                  <a:chExt cx="614" cy="690"/>
                </a:xfrm>
              </p:grpSpPr>
              <p:pic>
                <p:nvPicPr>
                  <p:cNvPr id="37926" name="Picture 78" descr="serve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166" y="12396"/>
                    <a:ext cx="408" cy="651"/>
                  </a:xfrm>
                  <a:prstGeom prst="rect">
                    <a:avLst/>
                  </a:prstGeom>
                  <a:noFill/>
                  <a:ln w="9525">
                    <a:noFill/>
                    <a:miter lim="800000"/>
                    <a:headEnd/>
                    <a:tailEnd/>
                  </a:ln>
                </p:spPr>
              </p:pic>
              <p:pic>
                <p:nvPicPr>
                  <p:cNvPr id="37927" name="Picture 79" descr="PC Blue"/>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960" y="12710"/>
                    <a:ext cx="368" cy="376"/>
                  </a:xfrm>
                  <a:prstGeom prst="rect">
                    <a:avLst/>
                  </a:prstGeom>
                  <a:noFill/>
                  <a:ln w="9525">
                    <a:noFill/>
                    <a:miter lim="800000"/>
                    <a:headEnd/>
                    <a:tailEnd/>
                  </a:ln>
                </p:spPr>
              </p:pic>
            </p:grpSp>
            <p:grpSp>
              <p:nvGrpSpPr>
                <p:cNvPr id="37907" name="Group 80"/>
                <p:cNvGrpSpPr>
                  <a:grpSpLocks/>
                </p:cNvGrpSpPr>
                <p:nvPr/>
              </p:nvGrpSpPr>
              <p:grpSpPr bwMode="auto">
                <a:xfrm>
                  <a:off x="2014" y="1488"/>
                  <a:ext cx="176" cy="201"/>
                  <a:chOff x="432" y="3360"/>
                  <a:chExt cx="432" cy="468"/>
                </a:xfrm>
              </p:grpSpPr>
              <p:grpSp>
                <p:nvGrpSpPr>
                  <p:cNvPr id="37908" name="Group 81"/>
                  <p:cNvGrpSpPr>
                    <a:grpSpLocks/>
                  </p:cNvGrpSpPr>
                  <p:nvPr/>
                </p:nvGrpSpPr>
                <p:grpSpPr bwMode="auto">
                  <a:xfrm>
                    <a:off x="432" y="3600"/>
                    <a:ext cx="432" cy="228"/>
                    <a:chOff x="432" y="288"/>
                    <a:chExt cx="1488" cy="372"/>
                  </a:xfrm>
                </p:grpSpPr>
                <p:sp>
                  <p:nvSpPr>
                    <p:cNvPr id="37924" name="Oval 82"/>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sp>
                  <p:nvSpPr>
                    <p:cNvPr id="37925" name="Oval 83"/>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grpSp>
              <p:grpSp>
                <p:nvGrpSpPr>
                  <p:cNvPr id="37909" name="Group 84"/>
                  <p:cNvGrpSpPr>
                    <a:grpSpLocks/>
                  </p:cNvGrpSpPr>
                  <p:nvPr/>
                </p:nvGrpSpPr>
                <p:grpSpPr bwMode="auto">
                  <a:xfrm>
                    <a:off x="432" y="3552"/>
                    <a:ext cx="432" cy="228"/>
                    <a:chOff x="432" y="288"/>
                    <a:chExt cx="1488" cy="372"/>
                  </a:xfrm>
                </p:grpSpPr>
                <p:sp>
                  <p:nvSpPr>
                    <p:cNvPr id="37922" name="Oval 85"/>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sp>
                  <p:nvSpPr>
                    <p:cNvPr id="37923" name="Oval 86"/>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grpSp>
              <p:grpSp>
                <p:nvGrpSpPr>
                  <p:cNvPr id="37910" name="Group 87"/>
                  <p:cNvGrpSpPr>
                    <a:grpSpLocks/>
                  </p:cNvGrpSpPr>
                  <p:nvPr/>
                </p:nvGrpSpPr>
                <p:grpSpPr bwMode="auto">
                  <a:xfrm>
                    <a:off x="432" y="3504"/>
                    <a:ext cx="432" cy="228"/>
                    <a:chOff x="432" y="288"/>
                    <a:chExt cx="1488" cy="372"/>
                  </a:xfrm>
                </p:grpSpPr>
                <p:sp>
                  <p:nvSpPr>
                    <p:cNvPr id="37920" name="Oval 88"/>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sp>
                  <p:nvSpPr>
                    <p:cNvPr id="37921" name="Oval 89"/>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grpSp>
              <p:grpSp>
                <p:nvGrpSpPr>
                  <p:cNvPr id="37911" name="Group 90"/>
                  <p:cNvGrpSpPr>
                    <a:grpSpLocks/>
                  </p:cNvGrpSpPr>
                  <p:nvPr/>
                </p:nvGrpSpPr>
                <p:grpSpPr bwMode="auto">
                  <a:xfrm>
                    <a:off x="432" y="3456"/>
                    <a:ext cx="432" cy="228"/>
                    <a:chOff x="432" y="288"/>
                    <a:chExt cx="1488" cy="372"/>
                  </a:xfrm>
                </p:grpSpPr>
                <p:sp>
                  <p:nvSpPr>
                    <p:cNvPr id="37918" name="Oval 91"/>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sp>
                  <p:nvSpPr>
                    <p:cNvPr id="37919" name="Oval 92"/>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grpSp>
              <p:grpSp>
                <p:nvGrpSpPr>
                  <p:cNvPr id="37912" name="Group 93"/>
                  <p:cNvGrpSpPr>
                    <a:grpSpLocks/>
                  </p:cNvGrpSpPr>
                  <p:nvPr/>
                </p:nvGrpSpPr>
                <p:grpSpPr bwMode="auto">
                  <a:xfrm>
                    <a:off x="432" y="3408"/>
                    <a:ext cx="432" cy="228"/>
                    <a:chOff x="432" y="288"/>
                    <a:chExt cx="1488" cy="372"/>
                  </a:xfrm>
                </p:grpSpPr>
                <p:sp>
                  <p:nvSpPr>
                    <p:cNvPr id="37916" name="Oval 94"/>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sp>
                  <p:nvSpPr>
                    <p:cNvPr id="37917" name="Oval 95"/>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grpSp>
              <p:grpSp>
                <p:nvGrpSpPr>
                  <p:cNvPr id="37913" name="Group 96"/>
                  <p:cNvGrpSpPr>
                    <a:grpSpLocks/>
                  </p:cNvGrpSpPr>
                  <p:nvPr/>
                </p:nvGrpSpPr>
                <p:grpSpPr bwMode="auto">
                  <a:xfrm>
                    <a:off x="432" y="3360"/>
                    <a:ext cx="432" cy="228"/>
                    <a:chOff x="432" y="288"/>
                    <a:chExt cx="1488" cy="372"/>
                  </a:xfrm>
                </p:grpSpPr>
                <p:sp>
                  <p:nvSpPr>
                    <p:cNvPr id="37914" name="Oval 97"/>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sp>
                  <p:nvSpPr>
                    <p:cNvPr id="37915" name="Oval 98"/>
                    <p:cNvSpPr>
                      <a:spLocks noChangeArrowheads="1"/>
                    </p:cNvSpPr>
                    <p:nvPr/>
                  </p:nvSpPr>
                  <p:spPr bwMode="auto">
                    <a:xfrm>
                      <a:off x="432" y="288"/>
                      <a:ext cx="1488" cy="336"/>
                    </a:xfrm>
                    <a:prstGeom prst="ellipse">
                      <a:avLst/>
                    </a:prstGeom>
                    <a:gradFill rotWithShape="0">
                      <a:gsLst>
                        <a:gs pos="0">
                          <a:schemeClr val="folHlink"/>
                        </a:gs>
                        <a:gs pos="100000">
                          <a:srgbClr val="658700"/>
                        </a:gs>
                      </a:gsLst>
                      <a:lin ang="2700000" scaled="1"/>
                    </a:gradFill>
                    <a:ln w="9525">
                      <a:noFill/>
                      <a:round/>
                      <a:headEnd/>
                      <a:tailEnd/>
                    </a:ln>
                  </p:spPr>
                  <p:txBody>
                    <a:bodyPr wrap="none" lIns="91396" tIns="45697" rIns="91396" bIns="45697" anchor="ctr"/>
                    <a:lstStyle/>
                    <a:p>
                      <a:pPr algn="ctr" defTabSz="912813" fontAlgn="t">
                        <a:lnSpc>
                          <a:spcPct val="120000"/>
                        </a:lnSpc>
                        <a:spcBef>
                          <a:spcPct val="20000"/>
                        </a:spcBef>
                        <a:buClr>
                          <a:schemeClr val="tx2"/>
                        </a:buClr>
                        <a:buFont typeface="Wingdings" pitchFamily="2" charset="2"/>
                        <a:buChar char="Ø"/>
                      </a:pPr>
                      <a:endParaRPr lang="zh-CN" altLang="en-US" sz="1600" b="1">
                        <a:solidFill>
                          <a:schemeClr val="tx2"/>
                        </a:solidFill>
                        <a:latin typeface="Calibri" pitchFamily="34" charset="0"/>
                        <a:ea typeface="SimSun" pitchFamily="2" charset="-122"/>
                      </a:endParaRPr>
                    </a:p>
                  </p:txBody>
                </p:sp>
              </p:grpSp>
            </p:grpSp>
          </p:grpSp>
          <p:sp>
            <p:nvSpPr>
              <p:cNvPr id="37900" name="Rectangle 183"/>
              <p:cNvSpPr>
                <a:spLocks noChangeArrowheads="1"/>
              </p:cNvSpPr>
              <p:nvPr/>
            </p:nvSpPr>
            <p:spPr bwMode="auto">
              <a:xfrm>
                <a:off x="2736" y="2592"/>
                <a:ext cx="1152" cy="665"/>
              </a:xfrm>
              <a:prstGeom prst="rect">
                <a:avLst/>
              </a:prstGeom>
              <a:noFill/>
              <a:ln w="9525" algn="ctr">
                <a:noFill/>
                <a:miter lim="800000"/>
                <a:headEnd/>
                <a:tailEnd/>
              </a:ln>
            </p:spPr>
            <p:txBody>
              <a:bodyPr lIns="91396" tIns="45697" rIns="91396" bIns="45697" anchor="ctr"/>
              <a:lstStyle/>
              <a:p>
                <a:pPr marL="342900" indent="-342900" defTabSz="912813" fontAlgn="t">
                  <a:lnSpc>
                    <a:spcPct val="80000"/>
                  </a:lnSpc>
                  <a:spcBef>
                    <a:spcPct val="20000"/>
                  </a:spcBef>
                  <a:buClr>
                    <a:schemeClr val="tx1"/>
                  </a:buClr>
                </a:pPr>
                <a:r>
                  <a:rPr lang="en-US" altLang="zh-CN" sz="1600" b="1">
                    <a:solidFill>
                      <a:srgbClr val="990000"/>
                    </a:solidFill>
                    <a:latin typeface="Calibri" pitchFamily="34" charset="0"/>
                    <a:ea typeface="SimHei" pitchFamily="49" charset="-122"/>
                  </a:rPr>
                  <a:t>CTI Platform</a:t>
                </a:r>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1"/>
          <p:cNvSpPr>
            <a:spLocks noGrp="1"/>
          </p:cNvSpPr>
          <p:nvPr>
            <p:ph type="dt" sz="quarter" idx="4294967295"/>
          </p:nvPr>
        </p:nvSpPr>
        <p:spPr bwMode="auto">
          <a:xfrm>
            <a:off x="6096000" y="6524625"/>
            <a:ext cx="2133600" cy="333375"/>
          </a:xfrm>
          <a:prstGeom prst="rect">
            <a:avLst/>
          </a:prstGeom>
          <a:noFill/>
          <a:ln algn="ctr">
            <a:miter lim="800000"/>
            <a:headEnd/>
            <a:tailEnd/>
          </a:ln>
        </p:spPr>
        <p:txBody>
          <a:bodyPr lIns="0" tIns="0" rIns="0" bIns="0"/>
          <a:lstStyle/>
          <a:p>
            <a:pPr eaLnBrk="0" hangingPunct="0">
              <a:lnSpc>
                <a:spcPct val="85000"/>
              </a:lnSpc>
            </a:pPr>
            <a:r>
              <a:rPr lang="de-DE" sz="1200">
                <a:latin typeface="FrutigerNext LT Bold" pitchFamily="34" charset="0"/>
                <a:ea typeface="MS PGothic" pitchFamily="34" charset="-128"/>
              </a:rPr>
              <a:t>Page </a:t>
            </a:r>
            <a:fld id="{3EB0D492-8EFA-4031-BA03-949DC254D993}" type="slidenum">
              <a:rPr lang="de-DE" sz="1200">
                <a:latin typeface="FrutigerNext LT Bold" pitchFamily="34" charset="0"/>
                <a:ea typeface="MS PGothic" pitchFamily="34" charset="-128"/>
              </a:rPr>
              <a:pPr eaLnBrk="0" hangingPunct="0">
                <a:lnSpc>
                  <a:spcPct val="85000"/>
                </a:lnSpc>
              </a:pPr>
              <a:t>8</a:t>
            </a:fld>
            <a:endParaRPr lang="en-GB" sz="1200">
              <a:latin typeface="FrutigerNext LT Bold" pitchFamily="34" charset="0"/>
              <a:ea typeface="MS PGothic" pitchFamily="34" charset="-128"/>
            </a:endParaRPr>
          </a:p>
        </p:txBody>
      </p:sp>
      <p:sp>
        <p:nvSpPr>
          <p:cNvPr id="24" name="Rectangle 2"/>
          <p:cNvSpPr txBox="1">
            <a:spLocks noChangeArrowheads="1"/>
          </p:cNvSpPr>
          <p:nvPr/>
        </p:nvSpPr>
        <p:spPr>
          <a:xfrm>
            <a:off x="754061" y="14514"/>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lIns="18288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01688">
              <a:defRPr/>
            </a:pPr>
            <a:r>
              <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HUAWEI UAP </a:t>
            </a:r>
            <a:r>
              <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rPr>
              <a:t>Features at a Glance</a:t>
            </a:r>
            <a:endPar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libri" pitchFamily="34" charset="0"/>
              <a:ea typeface="宋体" pitchFamily="2" charset="-122"/>
            </a:endParaRPr>
          </a:p>
        </p:txBody>
      </p:sp>
      <p:pic>
        <p:nvPicPr>
          <p:cNvPr id="40964" name="Picture 4" descr="总结 copy"/>
          <p:cNvPicPr>
            <a:picLocks noChangeAspect="1" noChangeArrowheads="1"/>
          </p:cNvPicPr>
          <p:nvPr/>
        </p:nvPicPr>
        <p:blipFill>
          <a:blip r:embed="rId3" cstate="print"/>
          <a:srcRect/>
          <a:stretch>
            <a:fillRect/>
          </a:stretch>
        </p:blipFill>
        <p:spPr bwMode="auto">
          <a:xfrm>
            <a:off x="196850" y="176213"/>
            <a:ext cx="617538" cy="617537"/>
          </a:xfrm>
          <a:prstGeom prst="rect">
            <a:avLst/>
          </a:prstGeom>
          <a:noFill/>
          <a:ln w="9525">
            <a:noFill/>
            <a:miter lim="800000"/>
            <a:headEnd/>
            <a:tailEnd/>
          </a:ln>
        </p:spPr>
      </p:pic>
      <p:grpSp>
        <p:nvGrpSpPr>
          <p:cNvPr id="40965" name="Group 64"/>
          <p:cNvGrpSpPr>
            <a:grpSpLocks/>
          </p:cNvGrpSpPr>
          <p:nvPr/>
        </p:nvGrpSpPr>
        <p:grpSpPr bwMode="auto">
          <a:xfrm>
            <a:off x="709613" y="1293813"/>
            <a:ext cx="8105775" cy="4090987"/>
            <a:chOff x="593724" y="1293580"/>
            <a:chExt cx="8104869" cy="4091221"/>
          </a:xfrm>
        </p:grpSpPr>
        <p:sp>
          <p:nvSpPr>
            <p:cNvPr id="40966" name="AutoShape 3"/>
            <p:cNvSpPr>
              <a:spLocks noChangeArrowheads="1"/>
            </p:cNvSpPr>
            <p:nvPr/>
          </p:nvSpPr>
          <p:spPr bwMode="gray">
            <a:xfrm>
              <a:off x="593724" y="1293580"/>
              <a:ext cx="2651760" cy="1028706"/>
            </a:xfrm>
            <a:prstGeom prst="roundRect">
              <a:avLst>
                <a:gd name="adj" fmla="val 3968"/>
              </a:avLst>
            </a:prstGeom>
            <a:solidFill>
              <a:srgbClr val="777777"/>
            </a:solidFill>
            <a:ln w="9525" algn="ctr">
              <a:noFill/>
              <a:round/>
              <a:headEnd/>
              <a:tailEnd/>
            </a:ln>
          </p:spPr>
          <p:txBody>
            <a:bodyPr lIns="83345" tIns="41676" rIns="83345" bIns="41676"/>
            <a:lstStyle/>
            <a:p>
              <a:pPr algn="ctr" defTabSz="731838" fontAlgn="t"/>
              <a:r>
                <a:rPr lang="en-US" altLang="zh-CN" sz="1600" b="1">
                  <a:solidFill>
                    <a:srgbClr val="FFFFFF"/>
                  </a:solidFill>
                  <a:latin typeface="Calibri" pitchFamily="34" charset="0"/>
                  <a:ea typeface="Arial Unicode MS" pitchFamily="34" charset="-128"/>
                  <a:cs typeface="Arial Unicode MS" pitchFamily="34" charset="-128"/>
                </a:rPr>
                <a:t>Access Gateway</a:t>
              </a:r>
            </a:p>
            <a:p>
              <a:pPr algn="ctr" defTabSz="731838" fontAlgn="t"/>
              <a:endParaRPr lang="en-US" altLang="zh-CN" sz="1400">
                <a:solidFill>
                  <a:schemeClr val="bg1"/>
                </a:solidFill>
                <a:latin typeface="Calibri" pitchFamily="34" charset="0"/>
                <a:ea typeface="Arial Unicode MS" pitchFamily="34" charset="-128"/>
                <a:cs typeface="Arial Unicode MS" pitchFamily="34" charset="-128"/>
              </a:endParaRPr>
            </a:p>
            <a:p>
              <a:pPr defTabSz="731838" fontAlgn="t"/>
              <a:r>
                <a:rPr lang="en-US" altLang="zh-CN" sz="1400">
                  <a:solidFill>
                    <a:schemeClr val="bg1"/>
                  </a:solidFill>
                  <a:latin typeface="Calibri" pitchFamily="34" charset="0"/>
                  <a:ea typeface="Arial Unicode MS" pitchFamily="34" charset="-128"/>
                  <a:cs typeface="Arial Unicode MS" pitchFamily="34" charset="-128"/>
                </a:rPr>
                <a:t>PSTN/PLMN Network Connection</a:t>
              </a:r>
            </a:p>
            <a:p>
              <a:pPr defTabSz="731838" fontAlgn="t"/>
              <a:r>
                <a:rPr lang="en-US" altLang="zh-CN" sz="1400">
                  <a:solidFill>
                    <a:schemeClr val="bg1"/>
                  </a:solidFill>
                  <a:latin typeface="Calibri" pitchFamily="34" charset="0"/>
                  <a:ea typeface="Arial Unicode MS" pitchFamily="34" charset="-128"/>
                  <a:cs typeface="Arial Unicode MS" pitchFamily="34" charset="-128"/>
                </a:rPr>
                <a:t>NGN Network Connection</a:t>
              </a:r>
              <a:endParaRPr lang="zh-CN" altLang="en-US" sz="1400">
                <a:solidFill>
                  <a:schemeClr val="bg1"/>
                </a:solidFill>
                <a:latin typeface="Calibri" pitchFamily="34" charset="0"/>
                <a:ea typeface="Arial Unicode MS" pitchFamily="34" charset="-128"/>
                <a:cs typeface="Arial Unicode MS" pitchFamily="34" charset="-128"/>
              </a:endParaRPr>
            </a:p>
          </p:txBody>
        </p:sp>
        <p:sp>
          <p:nvSpPr>
            <p:cNvPr id="40967" name="AutoShape 4"/>
            <p:cNvSpPr>
              <a:spLocks noChangeArrowheads="1"/>
            </p:cNvSpPr>
            <p:nvPr/>
          </p:nvSpPr>
          <p:spPr bwMode="gray">
            <a:xfrm>
              <a:off x="615043" y="2525485"/>
              <a:ext cx="2652946" cy="1611083"/>
            </a:xfrm>
            <a:prstGeom prst="roundRect">
              <a:avLst>
                <a:gd name="adj" fmla="val 2375"/>
              </a:avLst>
            </a:prstGeom>
            <a:solidFill>
              <a:srgbClr val="777777"/>
            </a:solidFill>
            <a:ln w="9525" algn="ctr">
              <a:noFill/>
              <a:round/>
              <a:headEnd/>
              <a:tailEnd/>
            </a:ln>
          </p:spPr>
          <p:txBody>
            <a:bodyPr lIns="83345" tIns="41676" rIns="83345" bIns="41676"/>
            <a:lstStyle/>
            <a:p>
              <a:pPr algn="ctr" defTabSz="731838" fontAlgn="t"/>
              <a:r>
                <a:rPr lang="en-US" altLang="zh-CN" sz="1600" b="1">
                  <a:solidFill>
                    <a:srgbClr val="FFFFFF"/>
                  </a:solidFill>
                  <a:latin typeface="Calibri" pitchFamily="34" charset="0"/>
                  <a:ea typeface="Arial Unicode MS" pitchFamily="34" charset="-128"/>
                  <a:cs typeface="Arial Unicode MS" pitchFamily="34" charset="-128"/>
                </a:rPr>
                <a:t>Media Resource</a:t>
              </a:r>
            </a:p>
            <a:p>
              <a:pPr defTabSz="731838" fontAlgn="t"/>
              <a:endParaRPr lang="en-US" altLang="zh-CN" sz="1400">
                <a:solidFill>
                  <a:schemeClr val="bg1"/>
                </a:solidFill>
                <a:latin typeface="Calibri" pitchFamily="34" charset="0"/>
                <a:ea typeface="Arial Unicode MS" pitchFamily="34" charset="-128"/>
                <a:cs typeface="Arial Unicode MS" pitchFamily="34" charset="-128"/>
              </a:endParaRPr>
            </a:p>
            <a:p>
              <a:pPr defTabSz="731838" fontAlgn="t"/>
              <a:r>
                <a:rPr lang="en-US" altLang="zh-CN" sz="1400">
                  <a:solidFill>
                    <a:schemeClr val="bg1"/>
                  </a:solidFill>
                  <a:latin typeface="Calibri" pitchFamily="34" charset="0"/>
                  <a:ea typeface="Arial Unicode MS" pitchFamily="34" charset="-128"/>
                  <a:cs typeface="Arial Unicode MS" pitchFamily="34" charset="-128"/>
                </a:rPr>
                <a:t>Voice Announcement</a:t>
              </a:r>
            </a:p>
            <a:p>
              <a:pPr defTabSz="731838" fontAlgn="t"/>
              <a:r>
                <a:rPr lang="en-US" altLang="zh-CN" sz="1400">
                  <a:solidFill>
                    <a:schemeClr val="bg1"/>
                  </a:solidFill>
                  <a:latin typeface="Calibri" pitchFamily="34" charset="0"/>
                  <a:ea typeface="Arial Unicode MS" pitchFamily="34" charset="-128"/>
                  <a:cs typeface="Arial Unicode MS" pitchFamily="34" charset="-128"/>
                </a:rPr>
                <a:t>Voice Record</a:t>
              </a:r>
            </a:p>
            <a:p>
              <a:pPr defTabSz="731838" fontAlgn="t"/>
              <a:r>
                <a:rPr lang="en-US" altLang="zh-CN" sz="1400">
                  <a:solidFill>
                    <a:schemeClr val="bg1"/>
                  </a:solidFill>
                  <a:latin typeface="Calibri" pitchFamily="34" charset="0"/>
                  <a:ea typeface="Arial Unicode MS" pitchFamily="34" charset="-128"/>
                  <a:cs typeface="Arial Unicode MS" pitchFamily="34" charset="-128"/>
                </a:rPr>
                <a:t>Fax</a:t>
              </a:r>
            </a:p>
            <a:p>
              <a:pPr defTabSz="731838" fontAlgn="t"/>
              <a:r>
                <a:rPr lang="en-US" altLang="zh-CN" sz="1400">
                  <a:solidFill>
                    <a:schemeClr val="bg1"/>
                  </a:solidFill>
                  <a:latin typeface="Calibri" pitchFamily="34" charset="0"/>
                  <a:ea typeface="Arial Unicode MS" pitchFamily="34" charset="-128"/>
                  <a:cs typeface="Arial Unicode MS" pitchFamily="34" charset="-128"/>
                </a:rPr>
                <a:t>Outbound Detection</a:t>
              </a:r>
            </a:p>
            <a:p>
              <a:pPr defTabSz="731838" fontAlgn="t"/>
              <a:r>
                <a:rPr lang="en-US" altLang="zh-CN" sz="1400">
                  <a:solidFill>
                    <a:schemeClr val="bg1"/>
                  </a:solidFill>
                  <a:latin typeface="Calibri" pitchFamily="34" charset="0"/>
                  <a:ea typeface="Arial Unicode MS" pitchFamily="34" charset="-128"/>
                  <a:cs typeface="Arial Unicode MS" pitchFamily="34" charset="-128"/>
                </a:rPr>
                <a:t>TTS/ASR</a:t>
              </a:r>
            </a:p>
          </p:txBody>
        </p:sp>
        <p:sp>
          <p:nvSpPr>
            <p:cNvPr id="40968" name="AutoShape 5"/>
            <p:cNvSpPr>
              <a:spLocks noChangeArrowheads="1"/>
            </p:cNvSpPr>
            <p:nvPr/>
          </p:nvSpPr>
          <p:spPr bwMode="gray">
            <a:xfrm>
              <a:off x="630689" y="4324804"/>
              <a:ext cx="2651760" cy="1059997"/>
            </a:xfrm>
            <a:prstGeom prst="roundRect">
              <a:avLst>
                <a:gd name="adj" fmla="val 4606"/>
              </a:avLst>
            </a:prstGeom>
            <a:solidFill>
              <a:srgbClr val="777777"/>
            </a:solidFill>
            <a:ln w="9525" algn="ctr">
              <a:noFill/>
              <a:round/>
              <a:headEnd/>
              <a:tailEnd/>
            </a:ln>
          </p:spPr>
          <p:txBody>
            <a:bodyPr lIns="83345" tIns="41676" rIns="83345" bIns="41676"/>
            <a:lstStyle/>
            <a:p>
              <a:pPr algn="ctr" defTabSz="731838" fontAlgn="t"/>
              <a:r>
                <a:rPr lang="en-US" altLang="zh-CN" sz="1600" b="1">
                  <a:solidFill>
                    <a:srgbClr val="FFFFFF"/>
                  </a:solidFill>
                  <a:latin typeface="Calibri" pitchFamily="34" charset="0"/>
                  <a:ea typeface="Arial Unicode MS" pitchFamily="34" charset="-128"/>
                  <a:cs typeface="Arial Unicode MS" pitchFamily="34" charset="-128"/>
                </a:rPr>
                <a:t>Call Control</a:t>
              </a:r>
            </a:p>
            <a:p>
              <a:pPr algn="ctr" defTabSz="731838" fontAlgn="t"/>
              <a:endParaRPr lang="en-US" altLang="zh-CN" sz="1400">
                <a:solidFill>
                  <a:srgbClr val="FFFFFF"/>
                </a:solidFill>
                <a:latin typeface="Calibri" pitchFamily="34" charset="0"/>
                <a:ea typeface="Arial Unicode MS" pitchFamily="34" charset="-128"/>
                <a:cs typeface="Arial Unicode MS" pitchFamily="34" charset="-128"/>
              </a:endParaRPr>
            </a:p>
            <a:p>
              <a:pPr defTabSz="731838" fontAlgn="t"/>
              <a:r>
                <a:rPr lang="en-US" altLang="zh-CN" sz="1400">
                  <a:solidFill>
                    <a:schemeClr val="bg1"/>
                  </a:solidFill>
                  <a:latin typeface="Calibri" pitchFamily="34" charset="0"/>
                  <a:ea typeface="Arial Unicode MS" pitchFamily="34" charset="-128"/>
                  <a:cs typeface="Arial Unicode MS" pitchFamily="34" charset="-128"/>
                </a:rPr>
                <a:t>Agent Phone Register</a:t>
              </a:r>
            </a:p>
            <a:p>
              <a:pPr defTabSz="731838" fontAlgn="t"/>
              <a:r>
                <a:rPr lang="en-US" altLang="zh-CN" sz="1400">
                  <a:solidFill>
                    <a:schemeClr val="bg1"/>
                  </a:solidFill>
                  <a:latin typeface="Calibri" pitchFamily="34" charset="0"/>
                  <a:ea typeface="Arial Unicode MS" pitchFamily="34" charset="-128"/>
                  <a:cs typeface="Arial Unicode MS" pitchFamily="34" charset="-128"/>
                </a:rPr>
                <a:t>Call Connection</a:t>
              </a:r>
            </a:p>
          </p:txBody>
        </p:sp>
        <p:sp>
          <p:nvSpPr>
            <p:cNvPr id="40969" name="Freeform 18"/>
            <p:cNvSpPr>
              <a:spLocks/>
            </p:cNvSpPr>
            <p:nvPr/>
          </p:nvSpPr>
          <p:spPr bwMode="auto">
            <a:xfrm rot="8766349" flipH="1">
              <a:off x="5205182" y="2408238"/>
              <a:ext cx="762000" cy="620712"/>
            </a:xfrm>
            <a:custGeom>
              <a:avLst/>
              <a:gdLst>
                <a:gd name="T0" fmla="*/ 0 w 984"/>
                <a:gd name="T1" fmla="*/ 2147483647 h 420"/>
                <a:gd name="T2" fmla="*/ 2147483647 w 984"/>
                <a:gd name="T3" fmla="*/ 2147483647 h 420"/>
                <a:gd name="T4" fmla="*/ 2147483647 w 984"/>
                <a:gd name="T5" fmla="*/ 0 h 420"/>
                <a:gd name="T6" fmla="*/ 2147483647 w 984"/>
                <a:gd name="T7" fmla="*/ 2147483647 h 420"/>
                <a:gd name="T8" fmla="*/ 2147483647 w 984"/>
                <a:gd name="T9" fmla="*/ 2147483647 h 420"/>
                <a:gd name="T10" fmla="*/ 2147483647 w 984"/>
                <a:gd name="T11" fmla="*/ 2147483647 h 420"/>
                <a:gd name="T12" fmla="*/ 0 w 984"/>
                <a:gd name="T13" fmla="*/ 2147483647 h 420"/>
                <a:gd name="T14" fmla="*/ 0 60000 65536"/>
                <a:gd name="T15" fmla="*/ 0 60000 65536"/>
                <a:gd name="T16" fmla="*/ 0 60000 65536"/>
                <a:gd name="T17" fmla="*/ 0 60000 65536"/>
                <a:gd name="T18" fmla="*/ 0 60000 65536"/>
                <a:gd name="T19" fmla="*/ 0 60000 65536"/>
                <a:gd name="T20" fmla="*/ 0 60000 65536"/>
                <a:gd name="T21" fmla="*/ 0 w 984"/>
                <a:gd name="T22" fmla="*/ 0 h 420"/>
                <a:gd name="T23" fmla="*/ 984 w 984"/>
                <a:gd name="T24" fmla="*/ 420 h 4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4" h="420">
                  <a:moveTo>
                    <a:pt x="0" y="219"/>
                  </a:moveTo>
                  <a:lnTo>
                    <a:pt x="810" y="102"/>
                  </a:lnTo>
                  <a:lnTo>
                    <a:pt x="810" y="0"/>
                  </a:lnTo>
                  <a:lnTo>
                    <a:pt x="984" y="222"/>
                  </a:lnTo>
                  <a:lnTo>
                    <a:pt x="810" y="420"/>
                  </a:lnTo>
                  <a:lnTo>
                    <a:pt x="810" y="321"/>
                  </a:lnTo>
                  <a:lnTo>
                    <a:pt x="0" y="219"/>
                  </a:lnTo>
                  <a:close/>
                </a:path>
              </a:pathLst>
            </a:custGeom>
            <a:gradFill rotWithShape="1">
              <a:gsLst>
                <a:gs pos="0">
                  <a:srgbClr val="999999"/>
                </a:gs>
                <a:gs pos="100000">
                  <a:srgbClr val="CCCCCC"/>
                </a:gs>
              </a:gsLst>
              <a:lin ang="2700000" scaled="1"/>
            </a:gradFill>
            <a:ln w="19050">
              <a:solidFill>
                <a:srgbClr val="999999"/>
              </a:solidFill>
              <a:round/>
              <a:headEnd/>
              <a:tailEnd/>
            </a:ln>
          </p:spPr>
          <p:txBody>
            <a:bodyPr rot="10800000"/>
            <a:lstStyle/>
            <a:p>
              <a:endParaRPr lang="en-US"/>
            </a:p>
          </p:txBody>
        </p:sp>
        <p:sp>
          <p:nvSpPr>
            <p:cNvPr id="40970" name="Freeform 19"/>
            <p:cNvSpPr>
              <a:spLocks/>
            </p:cNvSpPr>
            <p:nvPr/>
          </p:nvSpPr>
          <p:spPr bwMode="auto">
            <a:xfrm rot="10924338" flipH="1">
              <a:off x="5244870" y="3079750"/>
              <a:ext cx="762000" cy="620713"/>
            </a:xfrm>
            <a:custGeom>
              <a:avLst/>
              <a:gdLst>
                <a:gd name="T0" fmla="*/ 0 w 984"/>
                <a:gd name="T1" fmla="*/ 2147483647 h 420"/>
                <a:gd name="T2" fmla="*/ 2147483647 w 984"/>
                <a:gd name="T3" fmla="*/ 2147483647 h 420"/>
                <a:gd name="T4" fmla="*/ 2147483647 w 984"/>
                <a:gd name="T5" fmla="*/ 0 h 420"/>
                <a:gd name="T6" fmla="*/ 2147483647 w 984"/>
                <a:gd name="T7" fmla="*/ 2147483647 h 420"/>
                <a:gd name="T8" fmla="*/ 2147483647 w 984"/>
                <a:gd name="T9" fmla="*/ 2147483647 h 420"/>
                <a:gd name="T10" fmla="*/ 2147483647 w 984"/>
                <a:gd name="T11" fmla="*/ 2147483647 h 420"/>
                <a:gd name="T12" fmla="*/ 0 w 984"/>
                <a:gd name="T13" fmla="*/ 2147483647 h 420"/>
                <a:gd name="T14" fmla="*/ 0 60000 65536"/>
                <a:gd name="T15" fmla="*/ 0 60000 65536"/>
                <a:gd name="T16" fmla="*/ 0 60000 65536"/>
                <a:gd name="T17" fmla="*/ 0 60000 65536"/>
                <a:gd name="T18" fmla="*/ 0 60000 65536"/>
                <a:gd name="T19" fmla="*/ 0 60000 65536"/>
                <a:gd name="T20" fmla="*/ 0 60000 65536"/>
                <a:gd name="T21" fmla="*/ 0 w 984"/>
                <a:gd name="T22" fmla="*/ 0 h 420"/>
                <a:gd name="T23" fmla="*/ 984 w 984"/>
                <a:gd name="T24" fmla="*/ 420 h 4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4" h="420">
                  <a:moveTo>
                    <a:pt x="0" y="219"/>
                  </a:moveTo>
                  <a:lnTo>
                    <a:pt x="810" y="102"/>
                  </a:lnTo>
                  <a:lnTo>
                    <a:pt x="810" y="0"/>
                  </a:lnTo>
                  <a:lnTo>
                    <a:pt x="984" y="222"/>
                  </a:lnTo>
                  <a:lnTo>
                    <a:pt x="810" y="420"/>
                  </a:lnTo>
                  <a:lnTo>
                    <a:pt x="810" y="321"/>
                  </a:lnTo>
                  <a:lnTo>
                    <a:pt x="0" y="219"/>
                  </a:lnTo>
                  <a:close/>
                </a:path>
              </a:pathLst>
            </a:custGeom>
            <a:gradFill rotWithShape="1">
              <a:gsLst>
                <a:gs pos="0">
                  <a:srgbClr val="999999"/>
                </a:gs>
                <a:gs pos="100000">
                  <a:srgbClr val="CCCCCC"/>
                </a:gs>
              </a:gsLst>
              <a:lin ang="2700000" scaled="1"/>
            </a:gradFill>
            <a:ln w="19050">
              <a:solidFill>
                <a:srgbClr val="999999"/>
              </a:solidFill>
              <a:round/>
              <a:headEnd/>
              <a:tailEnd/>
            </a:ln>
          </p:spPr>
          <p:txBody>
            <a:bodyPr rot="10800000"/>
            <a:lstStyle/>
            <a:p>
              <a:endParaRPr lang="en-US"/>
            </a:p>
          </p:txBody>
        </p:sp>
        <p:sp>
          <p:nvSpPr>
            <p:cNvPr id="40971" name="Freeform 20"/>
            <p:cNvSpPr>
              <a:spLocks/>
            </p:cNvSpPr>
            <p:nvPr/>
          </p:nvSpPr>
          <p:spPr bwMode="auto">
            <a:xfrm rot="12512584" flipH="1">
              <a:off x="5228995" y="3736975"/>
              <a:ext cx="762000" cy="620713"/>
            </a:xfrm>
            <a:custGeom>
              <a:avLst/>
              <a:gdLst>
                <a:gd name="T0" fmla="*/ 0 w 984"/>
                <a:gd name="T1" fmla="*/ 2147483647 h 420"/>
                <a:gd name="T2" fmla="*/ 2147483647 w 984"/>
                <a:gd name="T3" fmla="*/ 2147483647 h 420"/>
                <a:gd name="T4" fmla="*/ 2147483647 w 984"/>
                <a:gd name="T5" fmla="*/ 0 h 420"/>
                <a:gd name="T6" fmla="*/ 2147483647 w 984"/>
                <a:gd name="T7" fmla="*/ 2147483647 h 420"/>
                <a:gd name="T8" fmla="*/ 2147483647 w 984"/>
                <a:gd name="T9" fmla="*/ 2147483647 h 420"/>
                <a:gd name="T10" fmla="*/ 2147483647 w 984"/>
                <a:gd name="T11" fmla="*/ 2147483647 h 420"/>
                <a:gd name="T12" fmla="*/ 0 w 984"/>
                <a:gd name="T13" fmla="*/ 2147483647 h 420"/>
                <a:gd name="T14" fmla="*/ 0 60000 65536"/>
                <a:gd name="T15" fmla="*/ 0 60000 65536"/>
                <a:gd name="T16" fmla="*/ 0 60000 65536"/>
                <a:gd name="T17" fmla="*/ 0 60000 65536"/>
                <a:gd name="T18" fmla="*/ 0 60000 65536"/>
                <a:gd name="T19" fmla="*/ 0 60000 65536"/>
                <a:gd name="T20" fmla="*/ 0 60000 65536"/>
                <a:gd name="T21" fmla="*/ 0 w 984"/>
                <a:gd name="T22" fmla="*/ 0 h 420"/>
                <a:gd name="T23" fmla="*/ 984 w 984"/>
                <a:gd name="T24" fmla="*/ 420 h 4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4" h="420">
                  <a:moveTo>
                    <a:pt x="0" y="219"/>
                  </a:moveTo>
                  <a:lnTo>
                    <a:pt x="810" y="102"/>
                  </a:lnTo>
                  <a:lnTo>
                    <a:pt x="810" y="0"/>
                  </a:lnTo>
                  <a:lnTo>
                    <a:pt x="984" y="222"/>
                  </a:lnTo>
                  <a:lnTo>
                    <a:pt x="810" y="420"/>
                  </a:lnTo>
                  <a:lnTo>
                    <a:pt x="810" y="321"/>
                  </a:lnTo>
                  <a:lnTo>
                    <a:pt x="0" y="219"/>
                  </a:lnTo>
                  <a:close/>
                </a:path>
              </a:pathLst>
            </a:custGeom>
            <a:gradFill rotWithShape="1">
              <a:gsLst>
                <a:gs pos="0">
                  <a:srgbClr val="999999"/>
                </a:gs>
                <a:gs pos="100000">
                  <a:srgbClr val="CCCCCC"/>
                </a:gs>
              </a:gsLst>
              <a:lin ang="2700000" scaled="1"/>
            </a:gradFill>
            <a:ln w="19050">
              <a:solidFill>
                <a:srgbClr val="999999"/>
              </a:solidFill>
              <a:round/>
              <a:headEnd/>
              <a:tailEnd/>
            </a:ln>
          </p:spPr>
          <p:txBody>
            <a:bodyPr rot="10800000"/>
            <a:lstStyle/>
            <a:p>
              <a:endParaRPr lang="en-US"/>
            </a:p>
          </p:txBody>
        </p:sp>
        <p:sp>
          <p:nvSpPr>
            <p:cNvPr id="40972" name="AutoShape 21"/>
            <p:cNvSpPr>
              <a:spLocks noChangeArrowheads="1"/>
            </p:cNvSpPr>
            <p:nvPr/>
          </p:nvSpPr>
          <p:spPr bwMode="auto">
            <a:xfrm>
              <a:off x="6085568" y="2112140"/>
              <a:ext cx="2613025" cy="565203"/>
            </a:xfrm>
            <a:prstGeom prst="roundRect">
              <a:avLst>
                <a:gd name="adj" fmla="val 6394"/>
              </a:avLst>
            </a:prstGeom>
            <a:gradFill rotWithShape="1">
              <a:gsLst>
                <a:gs pos="0">
                  <a:srgbClr val="CCFF99"/>
                </a:gs>
                <a:gs pos="100000">
                  <a:srgbClr val="F7FFEF"/>
                </a:gs>
              </a:gsLst>
              <a:lin ang="5400000" scaled="1"/>
            </a:gradFill>
            <a:ln w="9525" algn="ctr">
              <a:solidFill>
                <a:schemeClr val="bg2"/>
              </a:solidFill>
              <a:round/>
              <a:headEnd/>
              <a:tailEnd/>
            </a:ln>
          </p:spPr>
          <p:txBody>
            <a:bodyPr lIns="79195" tIns="39598" rIns="79195" bIns="39598" anchor="ctr">
              <a:spAutoFit/>
            </a:bodyPr>
            <a:lstStyle/>
            <a:p>
              <a:pPr defTabSz="801688" fontAlgn="t"/>
              <a:r>
                <a:rPr lang="en-US" altLang="zh-CN" sz="1400">
                  <a:solidFill>
                    <a:srgbClr val="000000"/>
                  </a:solidFill>
                  <a:latin typeface="Calibri" pitchFamily="34" charset="0"/>
                  <a:ea typeface="Arial Unicode MS" pitchFamily="34" charset="-128"/>
                  <a:cs typeface="Arial Unicode MS" pitchFamily="34" charset="-128"/>
                </a:rPr>
                <a:t>Reduced space and power consumption.</a:t>
              </a:r>
            </a:p>
          </p:txBody>
        </p:sp>
        <p:sp>
          <p:nvSpPr>
            <p:cNvPr id="40973" name="AutoShape 22"/>
            <p:cNvSpPr>
              <a:spLocks noChangeArrowheads="1"/>
            </p:cNvSpPr>
            <p:nvPr/>
          </p:nvSpPr>
          <p:spPr bwMode="auto">
            <a:xfrm>
              <a:off x="6109607" y="3119211"/>
              <a:ext cx="2566988" cy="520700"/>
            </a:xfrm>
            <a:prstGeom prst="roundRect">
              <a:avLst>
                <a:gd name="adj" fmla="val 11093"/>
              </a:avLst>
            </a:prstGeom>
            <a:gradFill rotWithShape="1">
              <a:gsLst>
                <a:gs pos="0">
                  <a:srgbClr val="CCFF99"/>
                </a:gs>
                <a:gs pos="100000">
                  <a:srgbClr val="F7FFEF"/>
                </a:gs>
              </a:gsLst>
              <a:lin ang="5400000" scaled="1"/>
            </a:gradFill>
            <a:ln w="9525" algn="ctr">
              <a:solidFill>
                <a:schemeClr val="bg2"/>
              </a:solidFill>
              <a:round/>
              <a:headEnd/>
              <a:tailEnd/>
            </a:ln>
          </p:spPr>
          <p:txBody>
            <a:bodyPr lIns="79195" tIns="39598" rIns="79195" bIns="39598" anchor="ctr"/>
            <a:lstStyle/>
            <a:p>
              <a:pPr defTabSz="801688" fontAlgn="t"/>
              <a:r>
                <a:rPr lang="en-US" altLang="zh-CN" sz="1400">
                  <a:solidFill>
                    <a:srgbClr val="000000"/>
                  </a:solidFill>
                  <a:latin typeface="Calibri" pitchFamily="34" charset="0"/>
                  <a:ea typeface="Arial Unicode MS" pitchFamily="34" charset="-128"/>
                  <a:cs typeface="Arial Unicode MS" pitchFamily="34" charset="-128"/>
                </a:rPr>
                <a:t>Ensures system reliability.</a:t>
              </a:r>
            </a:p>
          </p:txBody>
        </p:sp>
        <p:sp>
          <p:nvSpPr>
            <p:cNvPr id="40974" name="AutoShape 23"/>
            <p:cNvSpPr>
              <a:spLocks noChangeArrowheads="1"/>
            </p:cNvSpPr>
            <p:nvPr/>
          </p:nvSpPr>
          <p:spPr bwMode="auto">
            <a:xfrm>
              <a:off x="6114597" y="4078746"/>
              <a:ext cx="2566988" cy="522283"/>
            </a:xfrm>
            <a:prstGeom prst="roundRect">
              <a:avLst>
                <a:gd name="adj" fmla="val 9111"/>
              </a:avLst>
            </a:prstGeom>
            <a:gradFill rotWithShape="1">
              <a:gsLst>
                <a:gs pos="0">
                  <a:srgbClr val="CCFF99"/>
                </a:gs>
                <a:gs pos="100000">
                  <a:srgbClr val="F7FFEF"/>
                </a:gs>
              </a:gsLst>
              <a:lin ang="5400000" scaled="1"/>
            </a:gradFill>
            <a:ln w="9525" algn="ctr">
              <a:solidFill>
                <a:schemeClr val="bg2"/>
              </a:solidFill>
              <a:round/>
              <a:headEnd/>
              <a:tailEnd/>
            </a:ln>
          </p:spPr>
          <p:txBody>
            <a:bodyPr lIns="79195" tIns="39598" rIns="79195" bIns="39598" anchor="ctr"/>
            <a:lstStyle/>
            <a:p>
              <a:pPr defTabSz="801688" fontAlgn="t"/>
              <a:r>
                <a:rPr lang="en-US" altLang="zh-CN" sz="1400">
                  <a:solidFill>
                    <a:srgbClr val="000000"/>
                  </a:solidFill>
                  <a:latin typeface="Calibri" pitchFamily="34" charset="0"/>
                  <a:ea typeface="Arial Unicode MS" pitchFamily="34" charset="-128"/>
                  <a:cs typeface="Arial Unicode MS" pitchFamily="34" charset="-128"/>
                </a:rPr>
                <a:t>Reduce maintenance workload and OPEX.</a:t>
              </a:r>
            </a:p>
          </p:txBody>
        </p:sp>
        <p:cxnSp>
          <p:nvCxnSpPr>
            <p:cNvPr id="40975" name="Shape 26"/>
            <p:cNvCxnSpPr>
              <a:cxnSpLocks noChangeShapeType="1"/>
              <a:stCxn id="40966" idx="3"/>
              <a:endCxn id="40977" idx="0"/>
            </p:cNvCxnSpPr>
            <p:nvPr/>
          </p:nvCxnSpPr>
          <p:spPr bwMode="auto">
            <a:xfrm>
              <a:off x="3245484" y="1807933"/>
              <a:ext cx="1348626" cy="703038"/>
            </a:xfrm>
            <a:prstGeom prst="bentConnector2">
              <a:avLst/>
            </a:prstGeom>
            <a:noFill/>
            <a:ln w="9525" algn="ctr">
              <a:solidFill>
                <a:schemeClr val="tx1"/>
              </a:solidFill>
              <a:round/>
              <a:headEnd/>
              <a:tailEnd type="arrow" w="med" len="med"/>
            </a:ln>
          </p:spPr>
        </p:cxnSp>
        <p:cxnSp>
          <p:nvCxnSpPr>
            <p:cNvPr id="40976" name="Shape 30"/>
            <p:cNvCxnSpPr>
              <a:cxnSpLocks noChangeShapeType="1"/>
              <a:stCxn id="40968" idx="3"/>
              <a:endCxn id="40977" idx="2"/>
            </p:cNvCxnSpPr>
            <p:nvPr/>
          </p:nvCxnSpPr>
          <p:spPr bwMode="auto">
            <a:xfrm flipV="1">
              <a:off x="3282449" y="4136571"/>
              <a:ext cx="1311661" cy="718232"/>
            </a:xfrm>
            <a:prstGeom prst="bentConnector2">
              <a:avLst/>
            </a:prstGeom>
            <a:noFill/>
            <a:ln w="9525" algn="ctr">
              <a:solidFill>
                <a:schemeClr val="tx1"/>
              </a:solidFill>
              <a:round/>
              <a:headEnd/>
              <a:tailEnd type="arrow" w="med" len="med"/>
            </a:ln>
          </p:spPr>
        </p:cxnSp>
        <p:sp>
          <p:nvSpPr>
            <p:cNvPr id="40977" name="AutoShape 10"/>
            <p:cNvSpPr>
              <a:spLocks noChangeArrowheads="1"/>
            </p:cNvSpPr>
            <p:nvPr/>
          </p:nvSpPr>
          <p:spPr bwMode="auto">
            <a:xfrm>
              <a:off x="3759876" y="2510971"/>
              <a:ext cx="1668467" cy="1625600"/>
            </a:xfrm>
            <a:prstGeom prst="roundRect">
              <a:avLst>
                <a:gd name="adj" fmla="val 4296"/>
              </a:avLst>
            </a:prstGeom>
            <a:gradFill rotWithShape="1">
              <a:gsLst>
                <a:gs pos="0">
                  <a:srgbClr val="006666"/>
                </a:gs>
                <a:gs pos="100000">
                  <a:srgbClr val="358686"/>
                </a:gs>
              </a:gsLst>
              <a:lin ang="5400000" scaled="1"/>
            </a:gradFill>
            <a:ln w="25400" algn="ctr">
              <a:noFill/>
              <a:round/>
              <a:headEnd/>
              <a:tailEnd/>
            </a:ln>
          </p:spPr>
          <p:txBody>
            <a:bodyPr wrap="none" lIns="79195" tIns="39598" rIns="79195" bIns="39598" anchor="ctr"/>
            <a:lstStyle/>
            <a:p>
              <a:pPr algn="ctr" defTabSz="801688" fontAlgn="t"/>
              <a:r>
                <a:rPr lang="en-US" altLang="zh-CN" sz="2000">
                  <a:solidFill>
                    <a:srgbClr val="FFFFFF"/>
                  </a:solidFill>
                  <a:latin typeface="Calibri" pitchFamily="34" charset="0"/>
                  <a:ea typeface="Arial Unicode MS" pitchFamily="34" charset="-128"/>
                  <a:cs typeface="Arial Unicode MS" pitchFamily="34" charset="-128"/>
                </a:rPr>
                <a:t>UAP</a:t>
              </a:r>
              <a:endParaRPr lang="zh-CN" altLang="en-US" sz="2000">
                <a:solidFill>
                  <a:srgbClr val="FFFFFF"/>
                </a:solidFill>
                <a:latin typeface="Calibri" pitchFamily="34" charset="0"/>
                <a:ea typeface="Arial Unicode MS" pitchFamily="34" charset="-128"/>
                <a:cs typeface="Arial Unicode MS" pitchFamily="34" charset="-128"/>
              </a:endParaRPr>
            </a:p>
          </p:txBody>
        </p:sp>
        <p:cxnSp>
          <p:nvCxnSpPr>
            <p:cNvPr id="40978" name="Straight Arrow Connector 47"/>
            <p:cNvCxnSpPr>
              <a:cxnSpLocks noChangeShapeType="1"/>
              <a:stCxn id="40967" idx="3"/>
              <a:endCxn id="40977" idx="1"/>
            </p:cNvCxnSpPr>
            <p:nvPr/>
          </p:nvCxnSpPr>
          <p:spPr bwMode="auto">
            <a:xfrm flipV="1">
              <a:off x="3267989" y="3323771"/>
              <a:ext cx="491887" cy="7256"/>
            </a:xfrm>
            <a:prstGeom prst="straightConnector1">
              <a:avLst/>
            </a:prstGeom>
            <a:noFill/>
            <a:ln w="9525" algn="ctr">
              <a:solidFill>
                <a:schemeClr val="tx1"/>
              </a:solidFill>
              <a:round/>
              <a:headEnd/>
              <a:tailEnd type="arrow" w="med" len="med"/>
            </a:ln>
          </p:spPr>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Slides + Notes English Template for Technical Training V1.1(20090429)">
  <a:themeElements>
    <a:clrScheme name="Slides + Notes English Template for Technical Training V1.1(20090429)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fontScheme name="Slides + Notes English Template for Technical Training V1.1(20090429)">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FrutigerNext LT Regular"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FrutigerNext LT Regular" pitchFamily="34" charset="0"/>
            <a:ea typeface="华文细黑" pitchFamily="2" charset="-122"/>
          </a:defRPr>
        </a:defPPr>
      </a:lstStyle>
    </a:lnDef>
  </a:objectDefaults>
  <a:extraClrSchemeLst>
    <a:extraClrScheme>
      <a:clrScheme name="Slides + Notes English Template for Technical Training V1.1(20090429)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6">
        <a:dk1>
          <a:srgbClr val="000000"/>
        </a:dk1>
        <a:lt1>
          <a:srgbClr val="FFFFFF"/>
        </a:lt1>
        <a:dk2>
          <a:srgbClr val="99CCCC"/>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Slides + Notes English Template for Technical Training V1.1(20090429) 7">
        <a:dk1>
          <a:srgbClr val="000000"/>
        </a:dk1>
        <a:lt1>
          <a:srgbClr val="FFFFFF"/>
        </a:lt1>
        <a:dk2>
          <a:srgbClr val="99CCCC"/>
        </a:dk2>
        <a:lt2>
          <a:srgbClr val="CCCCCC"/>
        </a:lt2>
        <a:accent1>
          <a:srgbClr val="CCFF99"/>
        </a:accent1>
        <a:accent2>
          <a:srgbClr val="99CCCC"/>
        </a:accent2>
        <a:accent3>
          <a:srgbClr val="FFFFFF"/>
        </a:accent3>
        <a:accent4>
          <a:srgbClr val="000000"/>
        </a:accent4>
        <a:accent5>
          <a:srgbClr val="E2FFCA"/>
        </a:accent5>
        <a:accent6>
          <a:srgbClr val="8AB9B9"/>
        </a:accent6>
        <a:hlink>
          <a:srgbClr val="6699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自定义设计方案">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FrutigerNext LT Regular"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FrutigerNext LT Regular" pitchFamily="34" charset="0"/>
            <a:ea typeface="华文细黑"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a:themeElements>
    <a:clrScheme name="3_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defaul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3_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Slides + Notes English Template for Technical Training V1.1(20090429)</Template>
  <TotalTime>2466</TotalTime>
  <Words>3507</Words>
  <Application>Microsoft Office PowerPoint</Application>
  <PresentationFormat>On-screen Show (4:3)</PresentationFormat>
  <Paragraphs>593</Paragraphs>
  <Slides>45</Slides>
  <Notes>28</Notes>
  <HiddenSlides>1</HiddenSlides>
  <MMClips>0</MMClips>
  <ScaleCrop>false</ScaleCrop>
  <HeadingPairs>
    <vt:vector size="4" baseType="variant">
      <vt:variant>
        <vt:lpstr>Theme</vt:lpstr>
      </vt:variant>
      <vt:variant>
        <vt:i4>3</vt:i4>
      </vt:variant>
      <vt:variant>
        <vt:lpstr>Slide Titles</vt:lpstr>
      </vt:variant>
      <vt:variant>
        <vt:i4>45</vt:i4>
      </vt:variant>
    </vt:vector>
  </HeadingPairs>
  <TitlesOfParts>
    <vt:vector size="48" baseType="lpstr">
      <vt:lpstr>Slides + Notes English Template for Technical Training V1.1(20090429)</vt:lpstr>
      <vt:lpstr>3_自定义设计方案</vt:lpstr>
      <vt:lpstr>3_default</vt:lpstr>
      <vt:lpstr>Slide 0</vt:lpstr>
      <vt:lpstr>Slide 1</vt:lpstr>
      <vt:lpstr>Target Audience</vt:lpstr>
      <vt:lpstr>Slide 3</vt:lpstr>
      <vt:lpstr>Objectives</vt:lpstr>
      <vt:lpstr>Slide 5</vt:lpstr>
      <vt:lpstr>Slide 6</vt:lpstr>
      <vt:lpstr>Core Components of HUAWEI IPCC</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Implementation Scenarios</vt:lpstr>
      <vt:lpstr>Implementation Scenarios…</vt:lpstr>
      <vt:lpstr>Slide 40</vt:lpstr>
      <vt:lpstr>Slide 41</vt:lpstr>
      <vt:lpstr>Slide 42</vt:lpstr>
      <vt:lpstr>Slide 43</vt:lpstr>
      <vt:lpstr>Slide 44</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S53835</dc:creator>
  <cp:lastModifiedBy>m00902363</cp:lastModifiedBy>
  <cp:revision>408</cp:revision>
  <dcterms:created xsi:type="dcterms:W3CDTF">2009-12-23T09:53:11Z</dcterms:created>
  <dcterms:modified xsi:type="dcterms:W3CDTF">2012-08-01T04:56:07Z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(4)r1fYgcNU+kNhTz0coGqZTBifjW+V7QbelU5LAlmxg4cJPZ4LnRLwhvViWyzOchWEjDz0u+rm
OFQW11f0kV/fp3+mMNJZ5cqIvMvKAtgzjs/CImRUsgUyIn20lWjOLSZK3N8A8l2kq4CbhS0A
btixOitnu3+YmTuz/pCqLgPNXIPOi4mssdt6TFxK40aAuBizXXnKTrxNgIedlh9+ZXFYnm5i
RhXbcAjib42anRJR60hUP</vt:lpwstr>
  </property>
  <property fmtid="{D5CDD505-2E9C-101B-9397-08002B2CF9AE}" pid="3" name="_ms_pID_7253431">
    <vt:lpwstr>OLQX8S/nofiny+b/qSeH+p24qOy41PXw3htAwXYw/063D21JjSR
96vkO7G8tGy6M25fVro8yC+bPr9eGx7Bk5rqSKNiETrDWA+jOh2+33F58nnmuc7gWbvgSKm7
iL6Z4sP5mOlOoYuSTJSytAeJt9jaVBsKXPUjRlQMtOoSyOp3bpRBEibE88K+P+I2nbvakE+x
PamLtjLsPMuqRbFIqnbV8G8P/m4l9+C7FpIPWGPex8</vt:lpwstr>
  </property>
  <property fmtid="{D5CDD505-2E9C-101B-9397-08002B2CF9AE}" pid="4" name="_ms_pID_7253432">
    <vt:lpwstr>+EK4i6dqTUPHt5fo1U7luyScNbXi/z
NEoiTEZdivGvcjHxmO4UqEk18IwkpPCVG98NFVIC+6ckXiOyDUA2fe9mblpKI3PAv3bW96fo
g+HIa5bxpaAJ1K5zOqH7HtrgYEKALQUZ78PYj6CdmS6wghse2Es6N5Ni3IwoWxxFimE+AwW8
c4lAIixF0R+2VxnFyyEkPci50BubTck1vw7qLToFh0AJa59QZg7T8DOzStIABqU</vt:lpwstr>
  </property>
  <property fmtid="{D5CDD505-2E9C-101B-9397-08002B2CF9AE}" pid="5" name="_ms_pID_7253433">
    <vt:lpwstr>QEhl8XXDK
PKb/8/dUL5SvpOZauJjFkPVIWUZ12Gy4dYLyLKbug7NpNwoW</vt:lpwstr>
  </property>
  <property fmtid="{D5CDD505-2E9C-101B-9397-08002B2CF9AE}" pid="6" name="sflag">
    <vt:lpwstr>1340356425</vt:lpwstr>
  </property>
</Properties>
</file>