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50" r:id="rId2"/>
    <p:sldMasterId id="2147483651" r:id="rId3"/>
  </p:sldMasterIdLst>
  <p:notesMasterIdLst>
    <p:notesMasterId r:id="rId31"/>
  </p:notesMasterIdLst>
  <p:handoutMasterIdLst>
    <p:handoutMasterId r:id="rId32"/>
  </p:handoutMasterIdLst>
  <p:sldIdLst>
    <p:sldId id="310" r:id="rId4"/>
    <p:sldId id="290" r:id="rId5"/>
    <p:sldId id="274" r:id="rId6"/>
    <p:sldId id="277" r:id="rId7"/>
    <p:sldId id="278" r:id="rId8"/>
    <p:sldId id="309" r:id="rId9"/>
    <p:sldId id="288" r:id="rId10"/>
    <p:sldId id="286" r:id="rId11"/>
    <p:sldId id="285" r:id="rId12"/>
    <p:sldId id="289" r:id="rId13"/>
    <p:sldId id="284" r:id="rId14"/>
    <p:sldId id="294" r:id="rId15"/>
    <p:sldId id="295" r:id="rId16"/>
    <p:sldId id="292" r:id="rId17"/>
    <p:sldId id="291" r:id="rId18"/>
    <p:sldId id="282" r:id="rId19"/>
    <p:sldId id="296" r:id="rId20"/>
    <p:sldId id="302" r:id="rId21"/>
    <p:sldId id="297" r:id="rId22"/>
    <p:sldId id="298" r:id="rId23"/>
    <p:sldId id="299" r:id="rId24"/>
    <p:sldId id="300" r:id="rId25"/>
    <p:sldId id="301" r:id="rId26"/>
    <p:sldId id="303" r:id="rId27"/>
    <p:sldId id="308" r:id="rId28"/>
    <p:sldId id="304" r:id="rId29"/>
    <p:sldId id="261"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99CC"/>
    <a:srgbClr val="009999"/>
    <a:srgbClr val="669900"/>
    <a:srgbClr val="CCFF99"/>
    <a:srgbClr val="99CCCC"/>
    <a:srgbClr val="99CCFF"/>
    <a:srgbClr val="CC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20" autoAdjust="0"/>
  </p:normalViewPr>
  <p:slideViewPr>
    <p:cSldViewPr>
      <p:cViewPr varScale="1">
        <p:scale>
          <a:sx n="100" d="100"/>
          <a:sy n="100" d="100"/>
        </p:scale>
        <p:origin x="-123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9DFB0D6-719E-4E35-8D26-1C5C6999B4AE}"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69435B-030F-4E6C-8A2D-A312DE902A1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5800"/>
            <a:ext cx="4573588" cy="3429000"/>
          </a:xfrm>
          <a:ln/>
        </p:spPr>
      </p:sp>
      <p:sp>
        <p:nvSpPr>
          <p:cNvPr id="73731" name="Rectangle 3"/>
          <p:cNvSpPr>
            <a:spLocks noGrp="1" noChangeArrowheads="1"/>
          </p:cNvSpPr>
          <p:nvPr>
            <p:ph type="body" idx="1"/>
          </p:nvPr>
        </p:nvSpPr>
        <p:spPr>
          <a:xfrm>
            <a:off x="913991" y="4342939"/>
            <a:ext cx="5030018" cy="4114587"/>
          </a:xfrm>
          <a:noFill/>
          <a:ln/>
        </p:spPr>
        <p:txBody>
          <a:bodyPr/>
          <a:lstStyle/>
          <a:p>
            <a:pPr eaLnBrk="1" hangingPunct="1"/>
            <a:endParaRPr lang="zh-CN" altLang="zh-CN" dirty="0" smtClean="0">
              <a:ea typeface="华文细黑"/>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altLang="zh-CN"/>
          </a:p>
        </p:txBody>
      </p:sp>
      <p:sp>
        <p:nvSpPr>
          <p:cNvPr id="5" name="Slide Number Placeholder 4"/>
          <p:cNvSpPr>
            <a:spLocks noGrp="1"/>
          </p:cNvSpPr>
          <p:nvPr>
            <p:ph type="sldNum" sz="quarter" idx="11"/>
          </p:nvPr>
        </p:nvSpPr>
        <p:spPr/>
        <p:txBody>
          <a:bodyPr/>
          <a:lstStyle/>
          <a:p>
            <a:fld id="{7E69435B-030F-4E6C-8A2D-A312DE902A15}" type="slidenum">
              <a:rPr lang="zh-CN" altLang="en-US" smtClean="0"/>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Configuration:</a:t>
            </a:r>
            <a:r>
              <a:rPr lang="en-US" baseline="0" dirty="0" smtClean="0"/>
              <a:t> Configuration of UAP3300</a:t>
            </a:r>
          </a:p>
          <a:p>
            <a:r>
              <a:rPr lang="en-US" baseline="0" dirty="0" smtClean="0"/>
              <a:t>Installation : Installation of UAP3300</a:t>
            </a:r>
          </a:p>
          <a:p>
            <a:r>
              <a:rPr lang="en-US" baseline="0" dirty="0" smtClean="0"/>
              <a:t>Upgrade &amp; Rollback: </a:t>
            </a:r>
            <a:r>
              <a:rPr lang="en-US" baseline="0" dirty="0" err="1" smtClean="0"/>
              <a:t>Upgradation</a:t>
            </a:r>
            <a:r>
              <a:rPr lang="en-US" baseline="0" dirty="0" smtClean="0"/>
              <a:t> and rollback of UAP3300</a:t>
            </a:r>
          </a:p>
          <a:p>
            <a:r>
              <a:rPr lang="en-US" baseline="0" dirty="0" smtClean="0"/>
              <a:t>Hot patch Management: To the existing running system, if any patch needs to be added. This option to be used.</a:t>
            </a:r>
            <a:endParaRPr lang="en-US" dirty="0" smtClean="0"/>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smtClean="0">
                <a:solidFill>
                  <a:schemeClr val="tx1"/>
                </a:solidFill>
                <a:latin typeface="Arial" pitchFamily="34" charset="0"/>
                <a:ea typeface="+mn-ea"/>
                <a:cs typeface="+mn-cs"/>
              </a:rPr>
              <a:t>Client</a:t>
            </a:r>
            <a:r>
              <a:rPr lang="en-US" sz="1200" b="0" kern="1200" baseline="0" dirty="0" smtClean="0">
                <a:solidFill>
                  <a:schemeClr val="tx1"/>
                </a:solidFill>
                <a:latin typeface="Arial" pitchFamily="34" charset="0"/>
                <a:ea typeface="+mn-ea"/>
                <a:cs typeface="+mn-cs"/>
              </a:rPr>
              <a:t> IP address for connecting to UAP:</a:t>
            </a:r>
          </a:p>
          <a:p>
            <a:r>
              <a:rPr lang="en-US" sz="1200" b="0" kern="1200" dirty="0" smtClean="0">
                <a:solidFill>
                  <a:schemeClr val="tx1"/>
                </a:solidFill>
                <a:latin typeface="Arial" pitchFamily="34" charset="0"/>
                <a:ea typeface="+mn-ea"/>
                <a:cs typeface="+mn-cs"/>
              </a:rPr>
              <a:t>By default there will be One IP Address, other will be the IP Address of the machine. Because the client,</a:t>
            </a:r>
            <a:r>
              <a:rPr lang="en-US" sz="1200" b="0" kern="1200" baseline="0" dirty="0" smtClean="0">
                <a:solidFill>
                  <a:schemeClr val="tx1"/>
                </a:solidFill>
                <a:latin typeface="Arial" pitchFamily="34" charset="0"/>
                <a:ea typeface="+mn-ea"/>
                <a:cs typeface="+mn-cs"/>
              </a:rPr>
              <a:t> </a:t>
            </a:r>
            <a:r>
              <a:rPr lang="en-US" sz="1200" b="0" kern="1200" dirty="0" smtClean="0">
                <a:solidFill>
                  <a:schemeClr val="tx1"/>
                </a:solidFill>
                <a:latin typeface="Arial" pitchFamily="34" charset="0"/>
                <a:ea typeface="+mn-ea"/>
                <a:cs typeface="+mn-cs"/>
              </a:rPr>
              <a:t>server can be in different machine. Later when the client is installed, we can input the server IP address of the server to login.</a:t>
            </a:r>
          </a:p>
          <a:p>
            <a:r>
              <a:rPr lang="en-US" sz="1200" b="0" kern="1200" dirty="0" smtClean="0">
                <a:solidFill>
                  <a:schemeClr val="tx1"/>
                </a:solidFill>
                <a:latin typeface="Arial" pitchFamily="34" charset="0"/>
                <a:ea typeface="+mn-ea"/>
                <a:cs typeface="+mn-cs"/>
              </a:rPr>
              <a:t>UAP: BY</a:t>
            </a:r>
            <a:r>
              <a:rPr lang="en-US" sz="1200" b="0" kern="1200" baseline="0" dirty="0" smtClean="0">
                <a:solidFill>
                  <a:schemeClr val="tx1"/>
                </a:solidFill>
                <a:latin typeface="Arial" pitchFamily="34" charset="0"/>
                <a:ea typeface="+mn-ea"/>
                <a:cs typeface="+mn-cs"/>
              </a:rPr>
              <a:t> default there will be 2 IP address. Select the Local IP. Once the Client is installed. We can configure the UAP with its correct IP Address</a:t>
            </a:r>
            <a:endParaRPr lang="en-US" b="0" dirty="0"/>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13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installation package</a:t>
            </a:r>
            <a:r>
              <a:rPr lang="en-US" baseline="0" dirty="0" smtClean="0"/>
              <a:t> is uploaded from the FTP server. Also, while taking the backup of UAP Configuration data, the backup is created in the FTP server location</a:t>
            </a:r>
          </a:p>
          <a:p>
            <a:endParaRPr lang="en-US" dirty="0"/>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15</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Char char="•"/>
            </a:pPr>
            <a:r>
              <a:rPr lang="en-US" sz="1200" b="0" i="0" kern="1200" dirty="0" smtClean="0">
                <a:solidFill>
                  <a:schemeClr val="tx1"/>
                </a:solidFill>
                <a:latin typeface="Arial" pitchFamily="34" charset="0"/>
                <a:ea typeface="+mn-ea"/>
                <a:cs typeface="+mn-cs"/>
              </a:rPr>
              <a:t>Configuration</a:t>
            </a:r>
          </a:p>
          <a:p>
            <a:r>
              <a:rPr lang="en-US" sz="1200" b="0" i="0" kern="1200" dirty="0" smtClean="0">
                <a:solidFill>
                  <a:schemeClr val="tx1"/>
                </a:solidFill>
                <a:latin typeface="Arial" pitchFamily="34" charset="0"/>
                <a:ea typeface="+mn-ea"/>
                <a:cs typeface="+mn-cs"/>
              </a:rPr>
              <a:t>This function implements the remote centralized installation, upgrade, rollback, expansion, configuration modification on the current network, and hot patch management on the UAP3300.</a:t>
            </a:r>
          </a:p>
          <a:p>
            <a:pPr>
              <a:buFont typeface="Arial" pitchFamily="34" charset="0"/>
              <a:buChar char="•"/>
            </a:pPr>
            <a:r>
              <a:rPr lang="en-US" sz="1200" b="0" i="0" kern="1200" dirty="0" smtClean="0">
                <a:solidFill>
                  <a:schemeClr val="tx1"/>
                </a:solidFill>
                <a:latin typeface="Arial" pitchFamily="34" charset="0"/>
                <a:ea typeface="+mn-ea"/>
                <a:cs typeface="+mn-cs"/>
              </a:rPr>
              <a:t>Monitoring</a:t>
            </a:r>
          </a:p>
          <a:p>
            <a:r>
              <a:rPr lang="en-US" sz="1200" b="0" i="0" kern="1200" dirty="0" smtClean="0">
                <a:solidFill>
                  <a:schemeClr val="tx1"/>
                </a:solidFill>
                <a:latin typeface="Arial" pitchFamily="34" charset="0"/>
                <a:ea typeface="+mn-ea"/>
                <a:cs typeface="+mn-cs"/>
              </a:rPr>
              <a:t>This function implements the remote monitoring to the UAP3300 on the current network, including the monitoring of board status, CPU status, E1 status, channel status, TTS status, trunk link status, component connection status, and SIP terminal status.</a:t>
            </a:r>
          </a:p>
          <a:p>
            <a:pPr>
              <a:buFont typeface="Arial" pitchFamily="34" charset="0"/>
              <a:buChar char="•"/>
            </a:pPr>
            <a:r>
              <a:rPr lang="en-US" sz="1200" b="0" i="0" kern="1200" dirty="0" smtClean="0">
                <a:solidFill>
                  <a:schemeClr val="tx1"/>
                </a:solidFill>
                <a:latin typeface="Arial" pitchFamily="34" charset="0"/>
                <a:ea typeface="+mn-ea"/>
                <a:cs typeface="+mn-cs"/>
              </a:rPr>
              <a:t>Alarm</a:t>
            </a:r>
          </a:p>
          <a:p>
            <a:r>
              <a:rPr lang="en-US" sz="1200" b="0" i="0" kern="1200" dirty="0" smtClean="0">
                <a:solidFill>
                  <a:schemeClr val="tx1"/>
                </a:solidFill>
                <a:latin typeface="Arial" pitchFamily="34" charset="0"/>
                <a:ea typeface="+mn-ea"/>
                <a:cs typeface="+mn-cs"/>
              </a:rPr>
              <a:t>This function is used to receive the UAP3300 alarm information in real time and provide the alarm clearance suggestion to locate and clear this alarm, thus ensuring the normal running of the call center.</a:t>
            </a:r>
          </a:p>
          <a:p>
            <a:pPr>
              <a:buFont typeface="Arial" pitchFamily="34" charset="0"/>
              <a:buChar char="•"/>
            </a:pPr>
            <a:r>
              <a:rPr lang="en-US" sz="1200" b="0" i="0" kern="1200" dirty="0" smtClean="0">
                <a:solidFill>
                  <a:schemeClr val="tx1"/>
                </a:solidFill>
                <a:latin typeface="Arial" pitchFamily="34" charset="0"/>
                <a:ea typeface="+mn-ea"/>
                <a:cs typeface="+mn-cs"/>
              </a:rPr>
              <a:t>Tracing</a:t>
            </a:r>
          </a:p>
          <a:p>
            <a:r>
              <a:rPr lang="en-US" sz="1200" b="0" i="0" kern="1200" dirty="0" smtClean="0">
                <a:solidFill>
                  <a:schemeClr val="tx1"/>
                </a:solidFill>
                <a:latin typeface="Arial" pitchFamily="34" charset="0"/>
                <a:ea typeface="+mn-ea"/>
                <a:cs typeface="+mn-cs"/>
              </a:rPr>
              <a:t>This function implements the tracing to the SIP signaling, SS7 signaling, PRA signaling, R2 signaling, and </a:t>
            </a:r>
            <a:r>
              <a:rPr lang="en-US" sz="1200" b="0" i="0" kern="1200" dirty="0" err="1" smtClean="0">
                <a:solidFill>
                  <a:schemeClr val="tx1"/>
                </a:solidFill>
                <a:latin typeface="Arial" pitchFamily="34" charset="0"/>
                <a:ea typeface="+mn-ea"/>
                <a:cs typeface="+mn-cs"/>
              </a:rPr>
              <a:t>INtess</a:t>
            </a:r>
            <a:r>
              <a:rPr lang="en-US" sz="1200" b="0" i="0" kern="1200" dirty="0" smtClean="0">
                <a:solidFill>
                  <a:schemeClr val="tx1"/>
                </a:solidFill>
                <a:latin typeface="Arial" pitchFamily="34" charset="0"/>
                <a:ea typeface="+mn-ea"/>
                <a:cs typeface="+mn-cs"/>
              </a:rPr>
              <a:t> protocol. After the tracing function is enabled, the client receives and displays the information reported from the UAP3300 in real time.</a:t>
            </a:r>
          </a:p>
          <a:p>
            <a:pPr>
              <a:buFont typeface="Arial" pitchFamily="34" charset="0"/>
              <a:buChar char="•"/>
            </a:pPr>
            <a:r>
              <a:rPr lang="en-US" sz="1200" b="0" i="0" kern="1200" dirty="0" smtClean="0">
                <a:solidFill>
                  <a:schemeClr val="tx1"/>
                </a:solidFill>
                <a:latin typeface="Arial" pitchFamily="34" charset="0"/>
                <a:ea typeface="+mn-ea"/>
                <a:cs typeface="+mn-cs"/>
              </a:rPr>
              <a:t>Log Server</a:t>
            </a:r>
          </a:p>
          <a:p>
            <a:r>
              <a:rPr lang="en-US" sz="1200" b="0" i="0" kern="1200" dirty="0" smtClean="0">
                <a:solidFill>
                  <a:schemeClr val="tx1"/>
                </a:solidFill>
                <a:latin typeface="Arial" pitchFamily="34" charset="0"/>
                <a:ea typeface="+mn-ea"/>
                <a:cs typeface="+mn-cs"/>
              </a:rPr>
              <a:t>This software is used to collect the service interaction logs, resources, trunk-related logs, log files in the </a:t>
            </a:r>
            <a:r>
              <a:rPr lang="en-US" sz="1200" b="1" i="0" kern="1200" dirty="0" smtClean="0">
                <a:solidFill>
                  <a:schemeClr val="tx1"/>
                </a:solidFill>
                <a:latin typeface="Arial" pitchFamily="34" charset="0"/>
                <a:ea typeface="+mn-ea"/>
                <a:cs typeface="+mn-cs"/>
              </a:rPr>
              <a:t>MRSLOG</a:t>
            </a:r>
            <a:r>
              <a:rPr lang="en-US" sz="1200" b="0" i="0" kern="1200" dirty="0" smtClean="0">
                <a:solidFill>
                  <a:schemeClr val="tx1"/>
                </a:solidFill>
                <a:latin typeface="Arial" pitchFamily="34" charset="0"/>
                <a:ea typeface="+mn-ea"/>
                <a:cs typeface="+mn-cs"/>
              </a:rPr>
              <a:t> folder of the file server, and disconnection statistics.</a:t>
            </a:r>
          </a:p>
          <a:p>
            <a:endParaRPr lang="en-US" dirty="0"/>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B332F-32C9-4CF5-A77F-9BBE39DCD0B9}" type="slidenum">
              <a:rPr lang="zh-CN" altLang="en-US"/>
              <a:pPr/>
              <a:t>27</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05" name="Picture 9"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p:spPr>
      </p:pic>
      <p:pic>
        <p:nvPicPr>
          <p:cNvPr id="4106"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p:spPr>
      </p:pic>
      <p:sp>
        <p:nvSpPr>
          <p:cNvPr id="4107"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2"/>
                </a:solidFill>
                <a:ea typeface="MS PGothic" pitchFamily="34" charset="-128"/>
              </a:rPr>
              <a:t>HUAWEI TECHNOLOGIES CO., LTD.</a:t>
            </a:r>
            <a:endParaRPr lang="en-US" altLang="zh-CN" sz="2100">
              <a:solidFill>
                <a:schemeClr val="bg2"/>
              </a:solidFill>
              <a:ea typeface="MS PGothic" pitchFamily="34" charset="-128"/>
            </a:endParaRPr>
          </a:p>
        </p:txBody>
      </p:sp>
      <p:sp>
        <p:nvSpPr>
          <p:cNvPr id="4108" name="Rectangle 12"/>
          <p:cNvSpPr>
            <a:spLocks noChangeArrowheads="1"/>
          </p:cNvSpPr>
          <p:nvPr/>
        </p:nvSpPr>
        <p:spPr bwMode="auto">
          <a:xfrm>
            <a:off x="3984625" y="6191250"/>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200">
                <a:solidFill>
                  <a:schemeClr val="bg2"/>
                </a:solidFill>
                <a:ea typeface="MS PGothic" pitchFamily="34" charset="-128"/>
              </a:rPr>
              <a:t>Huawei Confidential </a:t>
            </a:r>
          </a:p>
        </p:txBody>
      </p:sp>
      <p:sp>
        <p:nvSpPr>
          <p:cNvPr id="4109"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400" b="1">
                <a:solidFill>
                  <a:srgbClr val="666666"/>
                </a:solidFill>
                <a:ea typeface="MS PGothic" pitchFamily="34" charset="-128"/>
              </a:rPr>
              <a:t>Security Level: </a:t>
            </a: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en-US" altLang="zh-CN"/>
              <a:t>Click to edit Master subtitle style</a:t>
            </a:r>
          </a:p>
        </p:txBody>
      </p:sp>
      <p:sp>
        <p:nvSpPr>
          <p:cNvPr id="4110"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hangingPunct="0">
              <a:lnSpc>
                <a:spcPct val="125000"/>
              </a:lnSpc>
            </a:pPr>
            <a:r>
              <a:rPr lang="en-US" sz="1100" noProof="1">
                <a:solidFill>
                  <a:schemeClr val="bg1"/>
                </a:solidFill>
                <a:latin typeface="FrutigerNext LT Regular" pitchFamily="34" charset="0"/>
                <a:ea typeface="MS PGothic" pitchFamily="34" charset="-128"/>
              </a:rPr>
              <a:t>Slide title</a:t>
            </a:r>
            <a:r>
              <a:rPr lang="en-US" altLang="zh-CN"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华文细黑" pitchFamily="2" charset="-122"/>
              </a:rPr>
              <a:t>:40-47pt  </a:t>
            </a:r>
          </a:p>
          <a:p>
            <a:pPr algn="r" defTabSz="784225" eaLnBrk="0" hangingPunct="0">
              <a:lnSpc>
                <a:spcPct val="125000"/>
              </a:lnSpc>
            </a:pPr>
            <a:r>
              <a:rPr lang="en-US" sz="1100" noProof="1">
                <a:solidFill>
                  <a:schemeClr val="bg1"/>
                </a:solidFill>
                <a:latin typeface="FrutigerNext LT Regular" pitchFamily="34" charset="0"/>
                <a:ea typeface="MS PGothic" pitchFamily="34" charset="-128"/>
              </a:rPr>
              <a:t>Slide subtitle </a:t>
            </a:r>
            <a:r>
              <a:rPr lang="en-US" altLang="zh-CN" sz="1100">
                <a:solidFill>
                  <a:schemeClr val="bg1"/>
                </a:solidFill>
                <a:latin typeface="FrutigerNext LT Regular" pitchFamily="34" charset="0"/>
                <a:ea typeface="华文细黑" pitchFamily="2" charset="-122"/>
              </a:rPr>
              <a:t>:26-30pt</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Color::white</a:t>
            </a:r>
          </a:p>
          <a:p>
            <a:pPr algn="r" defTabSz="784225" eaLnBrk="0" hangingPunct="0">
              <a:lnSpc>
                <a:spcPct val="125000"/>
              </a:lnSpc>
            </a:pPr>
            <a:r>
              <a:rPr lang="zh-CN" altLang="en-US"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MS PGothic" pitchFamily="34" charset="-128"/>
              </a:rPr>
              <a:t>Corporate Font </a:t>
            </a:r>
            <a:r>
              <a:rPr lang="en-US" altLang="zh-CN" sz="1100">
                <a:solidFill>
                  <a:schemeClr val="bg1"/>
                </a:solidFill>
                <a:latin typeface="FrutigerNext LT Regular" pitchFamily="34" charset="0"/>
                <a:ea typeface="华文细黑" pitchFamily="2" charset="-122"/>
              </a:rPr>
              <a:t>:</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FrutigerNext LT Medium</a:t>
            </a:r>
          </a:p>
          <a:p>
            <a:pPr algn="r" defTabSz="784225" eaLnBrk="0" hangingPunct="0">
              <a:lnSpc>
                <a:spcPct val="125000"/>
              </a:lnSpc>
            </a:pPr>
            <a:r>
              <a:rPr lang="en-US" altLang="zh-CN" sz="1100">
                <a:solidFill>
                  <a:schemeClr val="bg1"/>
                </a:solidFill>
                <a:latin typeface="FrutigerNext LT Regular" pitchFamily="34" charset="0"/>
                <a:ea typeface="MS PGothic" pitchFamily="34" charset="-128"/>
              </a:rPr>
              <a:t>Font to be used by customers and </a:t>
            </a:r>
          </a:p>
          <a:p>
            <a:pPr algn="r" defTabSz="784225" eaLnBrk="0" hangingPunct="0">
              <a:lnSpc>
                <a:spcPct val="125000"/>
              </a:lnSpc>
            </a:pPr>
            <a:r>
              <a:rPr lang="en-US" altLang="zh-CN" sz="1100">
                <a:solidFill>
                  <a:schemeClr val="bg1"/>
                </a:solidFill>
                <a:latin typeface="FrutigerNext LT Regular" pitchFamily="34" charset="0"/>
                <a:ea typeface="MS PGothic" pitchFamily="34" charset="-128"/>
              </a:rPr>
              <a:t>partners </a:t>
            </a:r>
            <a:r>
              <a:rPr lang="en-US" altLang="zh-CN" sz="1100">
                <a:solidFill>
                  <a:schemeClr val="bg1"/>
                </a:solidFill>
                <a:latin typeface="FrutigerNext LT Regular" pitchFamily="34" charset="0"/>
                <a:ea typeface="华文细黑" pitchFamily="2" charset="-122"/>
              </a:rPr>
              <a:t>: </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Arial</a:t>
            </a: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spcBef>
                <a:spcPct val="50000"/>
              </a:spcBef>
            </a:pPr>
            <a:endParaRPr lang="en-US" altLang="zh-CN" sz="1100">
              <a:solidFill>
                <a:schemeClr val="bg1"/>
              </a:solidFill>
              <a:latin typeface="FrutigerNext LT Regular" pitchFamily="34" charset="0"/>
              <a:ea typeface="华文细黑" pitchFamily="2" charset="-122"/>
            </a:endParaRPr>
          </a:p>
        </p:txBody>
      </p:sp>
      <p:sp>
        <p:nvSpPr>
          <p:cNvPr id="4111" name="Text Box 15"/>
          <p:cNvSpPr txBox="1">
            <a:spLocks noChangeArrowheads="1"/>
          </p:cNvSpPr>
          <p:nvPr/>
        </p:nvSpPr>
        <p:spPr bwMode="auto">
          <a:xfrm>
            <a:off x="7224713" y="4092575"/>
            <a:ext cx="1336675"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1"/>
                </a:solidFill>
                <a:ea typeface="MS PGothic" pitchFamily="34" charset="-128"/>
              </a:rPr>
              <a:t>www.huawei.com</a:t>
            </a:r>
          </a:p>
        </p:txBody>
      </p:sp>
      <p:sp>
        <p:nvSpPr>
          <p:cNvPr id="4115" name="Rectangle 19"/>
          <p:cNvSpPr>
            <a:spLocks noGrp="1" noChangeArrowheads="1"/>
          </p:cNvSpPr>
          <p:nvPr>
            <p:ph type="dt" sz="quarter" idx="2"/>
          </p:nvPr>
        </p:nvSpPr>
        <p:spPr>
          <a:xfrm>
            <a:off x="609600" y="228600"/>
            <a:ext cx="2133600" cy="476250"/>
          </a:xfrm>
        </p:spPr>
        <p:txBody>
          <a:bodyPr lIns="91440" tIns="45720" rIns="91440" bIns="45720"/>
          <a:lstStyle>
            <a:lvl1pPr defTabSz="914400" eaLnBrk="1" hangingPunct="1">
              <a:lnSpc>
                <a:spcPct val="100000"/>
              </a:lnSpc>
              <a:defRPr sz="1400">
                <a:ea typeface="宋体" pitchFamily="2" charset="-122"/>
              </a:defRPr>
            </a:lvl1pPr>
          </a:lstStyle>
          <a:p>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274638"/>
            <a:ext cx="1885950" cy="5497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505450" cy="5497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a:solidFill>
                  <a:schemeClr val="bg1"/>
                </a:solidFill>
                <a:ea typeface="ＭＳ Ｐゴシック" pitchFamily="34" charset="-128"/>
              </a:rPr>
              <a:t>www.huawei.com</a:t>
            </a:r>
          </a:p>
        </p:txBody>
      </p:sp>
      <p:sp>
        <p:nvSpPr>
          <p:cNvPr id="6" name="Rectangle 49"/>
          <p:cNvSpPr>
            <a:spLocks noChangeArrowheads="1"/>
          </p:cNvSpPr>
          <p:nvPr/>
        </p:nvSpPr>
        <p:spPr bwMode="auto">
          <a:xfrm>
            <a:off x="655638" y="6207125"/>
            <a:ext cx="4984750" cy="261938"/>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a:latin typeface="FrutigerNext LT Bold" pitchFamily="1" charset="0"/>
                <a:ea typeface="ＭＳ Ｐゴシック" pitchFamily="34" charset="-128"/>
              </a:rPr>
              <a:t>Copyright © 2009 Huawei Technologies Co., Ltd. All rights reserved. </a:t>
            </a:r>
          </a:p>
        </p:txBody>
      </p:sp>
      <p:sp>
        <p:nvSpPr>
          <p:cNvPr id="7" name="Text Box 50"/>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fontAlgn="base" hangingPunct="0">
              <a:lnSpc>
                <a:spcPct val="125000"/>
              </a:lnSpc>
              <a:defRPr/>
            </a:pPr>
            <a:r>
              <a:rPr lang="zh-CN" altLang="en-US" sz="1100">
                <a:solidFill>
                  <a:schemeClr val="bg1"/>
                </a:solidFill>
                <a:latin typeface="Arial" charset="0"/>
              </a:rPr>
              <a:t>英文标题</a:t>
            </a:r>
            <a:r>
              <a:rPr lang="en-US" altLang="zh-CN" sz="1100">
                <a:solidFill>
                  <a:schemeClr val="bg1"/>
                </a:solidFill>
                <a:latin typeface="Arial" charset="0"/>
              </a:rPr>
              <a:t>:40-47pt  </a:t>
            </a:r>
          </a:p>
          <a:p>
            <a:pPr algn="r" defTabSz="801688" eaLnBrk="0" fontAlgn="base" hangingPunct="0">
              <a:lnSpc>
                <a:spcPct val="125000"/>
              </a:lnSpc>
              <a:defRPr/>
            </a:pPr>
            <a:r>
              <a:rPr lang="zh-CN" altLang="en-US" sz="1100">
                <a:solidFill>
                  <a:schemeClr val="bg1"/>
                </a:solidFill>
                <a:latin typeface="Arial" charset="0"/>
              </a:rPr>
              <a:t>副标题</a:t>
            </a:r>
            <a:r>
              <a:rPr lang="en-US" altLang="zh-CN" sz="1100">
                <a:solidFill>
                  <a:schemeClr val="bg1"/>
                </a:solidFill>
                <a:latin typeface="Arial" charset="0"/>
              </a:rPr>
              <a:t>:26-30pt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内部使用字体 </a:t>
            </a:r>
            <a:r>
              <a:rPr lang="en-US" altLang="zh-CN" sz="1100">
                <a:solidFill>
                  <a:schemeClr val="bg1"/>
                </a:solidFill>
                <a:latin typeface="Arial" charset="0"/>
              </a:rPr>
              <a:t>:</a:t>
            </a:r>
          </a:p>
          <a:p>
            <a:pPr algn="r" defTabSz="801688" eaLnBrk="0" fontAlgn="base" hangingPunct="0">
              <a:lnSpc>
                <a:spcPct val="125000"/>
              </a:lnSpc>
              <a:defRPr/>
            </a:pPr>
            <a:r>
              <a:rPr lang="en-US" altLang="zh-CN" sz="1100">
                <a:solidFill>
                  <a:schemeClr val="bg1"/>
                </a:solidFill>
                <a:latin typeface="Arial" charset="0"/>
              </a:rPr>
              <a:t>FrutigerNext LT Medium</a:t>
            </a:r>
          </a:p>
          <a:p>
            <a:pPr algn="r" defTabSz="801688" eaLnBrk="0" fontAlgn="base" hangingPunct="0">
              <a:lnSpc>
                <a:spcPct val="125000"/>
              </a:lnSpc>
              <a:defRPr/>
            </a:pPr>
            <a:r>
              <a:rPr lang="zh-CN" altLang="en-US" sz="1100">
                <a:solidFill>
                  <a:schemeClr val="bg1"/>
                </a:solidFill>
                <a:latin typeface="Arial" charset="0"/>
              </a:rPr>
              <a:t>外部使用字体 </a:t>
            </a:r>
            <a:r>
              <a:rPr lang="en-US" altLang="zh-CN" sz="1100">
                <a:solidFill>
                  <a:schemeClr val="bg1"/>
                </a:solidFill>
                <a:latin typeface="Arial" charset="0"/>
              </a:rPr>
              <a:t>: Arial</a:t>
            </a: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r>
              <a:rPr lang="zh-CN" altLang="en-US" sz="1100">
                <a:solidFill>
                  <a:schemeClr val="bg1"/>
                </a:solidFill>
                <a:latin typeface="Arial" charset="0"/>
              </a:rPr>
              <a:t>中文标题</a:t>
            </a:r>
            <a:r>
              <a:rPr lang="en-US" altLang="zh-CN" sz="1100">
                <a:solidFill>
                  <a:schemeClr val="bg1"/>
                </a:solidFill>
                <a:latin typeface="Arial" charset="0"/>
              </a:rPr>
              <a:t>:35-47pt</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黑体</a:t>
            </a:r>
          </a:p>
          <a:p>
            <a:pPr algn="r" defTabSz="801688" eaLnBrk="0" fontAlgn="base" hangingPunct="0">
              <a:lnSpc>
                <a:spcPct val="125000"/>
              </a:lnSpc>
              <a:defRPr/>
            </a:pPr>
            <a:r>
              <a:rPr lang="zh-CN" altLang="en-US" sz="1100">
                <a:solidFill>
                  <a:schemeClr val="bg1"/>
                </a:solidFill>
                <a:latin typeface="Arial" charset="0"/>
              </a:rPr>
              <a:t>  副标题</a:t>
            </a:r>
            <a:r>
              <a:rPr lang="en-US" altLang="zh-CN" sz="1100">
                <a:solidFill>
                  <a:schemeClr val="bg1"/>
                </a:solidFill>
                <a:latin typeface="Arial" charset="0"/>
              </a:rPr>
              <a:t>:24-28pt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细黑体</a:t>
            </a: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spcBef>
                <a:spcPct val="50000"/>
              </a:spcBef>
              <a:defRPr/>
            </a:pPr>
            <a:endParaRPr lang="en-US" altLang="zh-CN" sz="1100">
              <a:latin typeface="Arial" charset="0"/>
            </a:endParaRP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700">
                <a:solidFill>
                  <a:schemeClr val="bg1"/>
                </a:solidFill>
              </a:defRPr>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60198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46" name="Picture 22" descr="dd"/>
          <p:cNvPicPr>
            <a:picLocks noChangeAspect="1" noChangeArrowheads="1"/>
          </p:cNvPicPr>
          <p:nvPr/>
        </p:nvPicPr>
        <p:blipFill>
          <a:blip r:embed="rId14" cstate="print"/>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2"/>
                </a:solidFill>
                <a:ea typeface="MS PGothic" pitchFamily="34" charset="-128"/>
              </a:rPr>
              <a:t>HUAWEI TECHNOLOGIES CO., LTD.</a:t>
            </a:r>
            <a:endParaRPr lang="en-US" altLang="zh-CN" sz="2100">
              <a:solidFill>
                <a:schemeClr val="bg2"/>
              </a:solidFill>
              <a:ea typeface="MS PGothic" pitchFamily="34" charset="-128"/>
            </a:endParaRPr>
          </a:p>
        </p:txBody>
      </p:sp>
      <p:pic>
        <p:nvPicPr>
          <p:cNvPr id="1048" name="Picture 24" descr="8"/>
          <p:cNvPicPr>
            <a:picLocks noChangeAspect="1" noChangeArrowheads="1"/>
          </p:cNvPicPr>
          <p:nvPr/>
        </p:nvPicPr>
        <p:blipFill>
          <a:blip r:embed="rId15" cstate="print"/>
          <a:srcRect/>
          <a:stretch>
            <a:fillRect/>
          </a:stretch>
        </p:blipFill>
        <p:spPr bwMode="auto">
          <a:xfrm>
            <a:off x="7508875" y="6400800"/>
            <a:ext cx="1311275" cy="311150"/>
          </a:xfrm>
          <a:prstGeom prst="rect">
            <a:avLst/>
          </a:prstGeom>
          <a:noFill/>
        </p:spPr>
      </p:pic>
      <p:sp>
        <p:nvSpPr>
          <p:cNvPr id="1049" name="Rectangle 25"/>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4225" eaLnBrk="0" hangingPunct="0">
              <a:lnSpc>
                <a:spcPct val="85000"/>
              </a:lnSpc>
              <a:defRPr sz="1200">
                <a:solidFill>
                  <a:schemeClr val="bg2"/>
                </a:solidFill>
                <a:ea typeface="MS PGothic" pitchFamily="34" charset="-128"/>
              </a:defRPr>
            </a:lvl1pPr>
          </a:lstStyle>
          <a:p>
            <a:endParaRPr lang="en-GB"/>
          </a:p>
        </p:txBody>
      </p:sp>
      <p:sp>
        <p:nvSpPr>
          <p:cNvPr id="1050" name="Rectangle 26"/>
          <p:cNvSpPr>
            <a:spLocks noChangeArrowheads="1"/>
          </p:cNvSpPr>
          <p:nvPr/>
        </p:nvSpPr>
        <p:spPr bwMode="auto">
          <a:xfrm>
            <a:off x="3892550" y="6423025"/>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200">
                <a:solidFill>
                  <a:schemeClr val="bg2"/>
                </a:solidFill>
                <a:ea typeface="MS PGothic" pitchFamily="34" charset="-128"/>
              </a:rPr>
              <a:t>Huawei 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endParaRPr lang="en-US"/>
          </a:p>
        </p:txBody>
      </p:sp>
      <p:grpSp>
        <p:nvGrpSpPr>
          <p:cNvPr id="1193"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en-US"/>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en-US"/>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en-US"/>
            </a:p>
          </p:txBody>
        </p:sp>
      </p:grpSp>
      <p:grpSp>
        <p:nvGrpSpPr>
          <p:cNvPr id="1198"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en-US"/>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en-US"/>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en-US"/>
            </a:p>
          </p:txBody>
        </p:sp>
      </p:grpSp>
      <p:grpSp>
        <p:nvGrpSpPr>
          <p:cNvPr id="1203"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en-US"/>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en-US"/>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en-US"/>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en-US"/>
            </a:p>
          </p:txBody>
        </p:sp>
      </p:grpSp>
      <p:grpSp>
        <p:nvGrpSpPr>
          <p:cNvPr id="1208"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en-US"/>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en-US"/>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en-US"/>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en-US"/>
            </a:p>
          </p:txBody>
        </p:sp>
      </p:grpSp>
      <p:grpSp>
        <p:nvGrpSpPr>
          <p:cNvPr id="1213"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18"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23"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28"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33"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38"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43"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endParaRPr lang="en-US"/>
            </a:p>
          </p:txBody>
        </p:sp>
      </p:grpSp>
      <p:grpSp>
        <p:nvGrpSpPr>
          <p:cNvPr id="1248"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endParaRPr lang="en-US"/>
            </a:p>
          </p:txBody>
        </p:sp>
      </p:grpSp>
      <p:grpSp>
        <p:nvGrpSpPr>
          <p:cNvPr id="1253"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endParaRPr lang="en-US"/>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a:lnSpc>
                <a:spcPct val="85000"/>
              </a:lnSpc>
              <a:spcBef>
                <a:spcPct val="20000"/>
              </a:spcBef>
              <a:buClr>
                <a:schemeClr val="tx1"/>
              </a:buClr>
            </a:pPr>
            <a:r>
              <a:rPr lang="en-US" sz="1000" noProof="1">
                <a:solidFill>
                  <a:schemeClr val="bg1"/>
                </a:solidFill>
              </a:rPr>
              <a:t>Slide title</a:t>
            </a:r>
            <a:r>
              <a:rPr lang="en-US" altLang="zh-CN" sz="1000" b="1">
                <a:solidFill>
                  <a:schemeClr val="bg2"/>
                </a:solidFill>
                <a:ea typeface="宋体" pitchFamily="2" charset="-122"/>
              </a:rPr>
              <a:t> </a:t>
            </a:r>
            <a:r>
              <a:rPr lang="en-US" altLang="zh-CN" sz="1000">
                <a:solidFill>
                  <a:schemeClr val="bg1"/>
                </a:solidFill>
                <a:ea typeface="宋体" pitchFamily="2" charset="-122"/>
              </a:rPr>
              <a:t>:32-35pt  </a:t>
            </a: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r>
              <a:rPr lang="en-US" altLang="zh-CN" sz="1000">
                <a:solidFill>
                  <a:schemeClr val="bg1"/>
                </a:solidFill>
                <a:ea typeface="宋体" pitchFamily="2" charset="-122"/>
              </a:rPr>
              <a:t>Color: R153 G0 B0</a:t>
            </a:r>
          </a:p>
          <a:p>
            <a:pPr marL="342900" indent="-342900" algn="r">
              <a:lnSpc>
                <a:spcPct val="85000"/>
              </a:lnSpc>
              <a:spcBef>
                <a:spcPct val="20000"/>
              </a:spcBef>
              <a:buClr>
                <a:schemeClr val="tx1"/>
              </a:buClr>
            </a:pPr>
            <a:r>
              <a:rPr lang="zh-CN" altLang="en-US" sz="1000">
                <a:solidFill>
                  <a:schemeClr val="bg1"/>
                </a:solidFill>
                <a:ea typeface="宋体" pitchFamily="2" charset="-122"/>
              </a:rPr>
              <a:t>Corporate Font :</a:t>
            </a:r>
          </a:p>
          <a:p>
            <a:pPr marL="342900" indent="-342900" algn="r">
              <a:lnSpc>
                <a:spcPct val="85000"/>
              </a:lnSpc>
              <a:spcBef>
                <a:spcPct val="20000"/>
              </a:spcBef>
              <a:buClr>
                <a:schemeClr val="tx1"/>
              </a:buClr>
            </a:pPr>
            <a:r>
              <a:rPr lang="zh-CN" altLang="en-US" sz="1000">
                <a:solidFill>
                  <a:schemeClr val="bg1"/>
                </a:solidFill>
                <a:ea typeface="宋体" pitchFamily="2" charset="-122"/>
              </a:rPr>
              <a:t>FrutigerNext LT Medium</a:t>
            </a:r>
          </a:p>
          <a:p>
            <a:pPr marL="342900" indent="-342900" algn="r">
              <a:lnSpc>
                <a:spcPct val="85000"/>
              </a:lnSpc>
              <a:spcBef>
                <a:spcPct val="20000"/>
              </a:spcBef>
              <a:buClr>
                <a:schemeClr val="tx1"/>
              </a:buClr>
            </a:pPr>
            <a:r>
              <a:rPr lang="zh-CN" altLang="en-US" sz="1000">
                <a:solidFill>
                  <a:schemeClr val="bg1"/>
                </a:solidFill>
                <a:ea typeface="宋体" pitchFamily="2" charset="-122"/>
              </a:rPr>
              <a:t>Font to be used by customers and </a:t>
            </a:r>
          </a:p>
          <a:p>
            <a:pPr marL="342900" indent="-342900" algn="r">
              <a:lnSpc>
                <a:spcPct val="85000"/>
              </a:lnSpc>
              <a:spcBef>
                <a:spcPct val="20000"/>
              </a:spcBef>
              <a:buClr>
                <a:schemeClr val="tx1"/>
              </a:buClr>
            </a:pPr>
            <a:r>
              <a:rPr lang="zh-CN" altLang="en-US" sz="1000">
                <a:solidFill>
                  <a:schemeClr val="bg1"/>
                </a:solidFill>
                <a:ea typeface="宋体" pitchFamily="2" charset="-122"/>
              </a:rPr>
              <a:t>partners : </a:t>
            </a:r>
          </a:p>
          <a:p>
            <a:pPr marL="342900" indent="-342900" algn="r">
              <a:lnSpc>
                <a:spcPct val="85000"/>
              </a:lnSpc>
              <a:spcBef>
                <a:spcPct val="20000"/>
              </a:spcBef>
              <a:buClr>
                <a:schemeClr val="tx1"/>
              </a:buClr>
            </a:pPr>
            <a:r>
              <a:rPr lang="zh-CN" altLang="en-US" sz="1000">
                <a:solidFill>
                  <a:schemeClr val="bg1"/>
                </a:solidFill>
                <a:ea typeface="宋体" pitchFamily="2" charset="-122"/>
              </a:rPr>
              <a:t>Arial</a:t>
            </a: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r>
              <a:rPr lang="zh-CN" altLang="zh-CN" sz="1000">
                <a:solidFill>
                  <a:schemeClr val="bg1"/>
                </a:solidFill>
                <a:ea typeface="宋体" pitchFamily="2" charset="-122"/>
              </a:rPr>
              <a:t>Slide </a:t>
            </a:r>
            <a:r>
              <a:rPr lang="zh-CN" altLang="en-US" sz="1000">
                <a:solidFill>
                  <a:schemeClr val="bg1"/>
                </a:solidFill>
                <a:ea typeface="宋体" pitchFamily="2" charset="-122"/>
              </a:rPr>
              <a:t>t</a:t>
            </a:r>
            <a:r>
              <a:rPr lang="en-US" altLang="zh-CN" sz="1000">
                <a:solidFill>
                  <a:schemeClr val="bg1"/>
                </a:solidFill>
                <a:ea typeface="宋体" pitchFamily="2" charset="-122"/>
              </a:rPr>
              <a:t>ext</a:t>
            </a:r>
            <a:r>
              <a:rPr lang="zh-CN" altLang="zh-CN" sz="1000">
                <a:solidFill>
                  <a:schemeClr val="bg1"/>
                </a:solidFill>
                <a:ea typeface="宋体" pitchFamily="2" charset="-122"/>
              </a:rPr>
              <a:t> </a:t>
            </a:r>
            <a:r>
              <a:rPr lang="en-US" altLang="zh-CN" sz="1000">
                <a:solidFill>
                  <a:schemeClr val="bg1"/>
                </a:solidFill>
                <a:ea typeface="宋体" pitchFamily="2" charset="-122"/>
              </a:rPr>
              <a:t>:20-22pt</a:t>
            </a:r>
          </a:p>
          <a:p>
            <a:pPr marL="342900" indent="-342900" algn="r" eaLnBrk="0" hangingPunct="0">
              <a:lnSpc>
                <a:spcPct val="85000"/>
              </a:lnSpc>
              <a:spcBef>
                <a:spcPct val="20000"/>
              </a:spcBef>
              <a:buClr>
                <a:schemeClr val="bg1"/>
              </a:buClr>
              <a:buFont typeface="Times New Roman" pitchFamily="18" charset="0"/>
              <a:buNone/>
            </a:pPr>
            <a:r>
              <a:rPr lang="en-US" sz="1000" noProof="1">
                <a:solidFill>
                  <a:srgbClr val="FFFFFF"/>
                </a:solidFill>
              </a:rPr>
              <a:t>Bullets level 2-5</a:t>
            </a:r>
            <a:r>
              <a:rPr lang="en-US" altLang="zh-CN" sz="1000">
                <a:solidFill>
                  <a:srgbClr val="FFFFFF"/>
                </a:solidFill>
                <a:ea typeface="宋体" pitchFamily="2" charset="-122"/>
              </a:rPr>
              <a:t>:</a:t>
            </a:r>
            <a:endParaRPr lang="en-US" sz="1000" noProof="1">
              <a:solidFill>
                <a:srgbClr val="FFFFFF"/>
              </a:solidFill>
            </a:endParaRPr>
          </a:p>
          <a:p>
            <a:pPr marL="342900" indent="-342900" algn="r" eaLnBrk="0" hangingPunct="0">
              <a:lnSpc>
                <a:spcPct val="85000"/>
              </a:lnSpc>
              <a:spcBef>
                <a:spcPct val="20000"/>
              </a:spcBef>
              <a:buClr>
                <a:schemeClr val="bg1"/>
              </a:buClr>
              <a:buFont typeface="Times New Roman" pitchFamily="18" charset="0"/>
              <a:buNone/>
            </a:pPr>
            <a:r>
              <a:rPr lang="en-US" altLang="zh-CN" sz="1000">
                <a:solidFill>
                  <a:schemeClr val="bg1"/>
                </a:solidFill>
                <a:ea typeface="宋体" pitchFamily="2" charset="-122"/>
              </a:rPr>
              <a:t> 18pt  </a:t>
            </a:r>
          </a:p>
          <a:p>
            <a:pPr marL="342900" indent="-342900" algn="r">
              <a:lnSpc>
                <a:spcPct val="85000"/>
              </a:lnSpc>
              <a:spcBef>
                <a:spcPct val="20000"/>
              </a:spcBef>
              <a:buClr>
                <a:schemeClr val="tx1"/>
              </a:buClr>
            </a:pPr>
            <a:r>
              <a:rPr lang="en-US" altLang="zh-CN" sz="1000">
                <a:solidFill>
                  <a:schemeClr val="bg1"/>
                </a:solidFill>
                <a:ea typeface="宋体" pitchFamily="2" charset="-122"/>
              </a:rPr>
              <a:t>Color:Black</a:t>
            </a:r>
          </a:p>
          <a:p>
            <a:pPr marL="342900" indent="-342900" algn="r">
              <a:lnSpc>
                <a:spcPct val="85000"/>
              </a:lnSpc>
              <a:spcBef>
                <a:spcPct val="20000"/>
              </a:spcBef>
              <a:buClr>
                <a:schemeClr val="tx1"/>
              </a:buClr>
            </a:pPr>
            <a:r>
              <a:rPr lang="zh-CN" altLang="en-US" sz="1000">
                <a:solidFill>
                  <a:schemeClr val="bg1"/>
                </a:solidFill>
                <a:ea typeface="宋体" pitchFamily="2" charset="-122"/>
              </a:rPr>
              <a:t>Corporate Font :</a:t>
            </a:r>
          </a:p>
          <a:p>
            <a:pPr marL="342900" indent="-342900" algn="r">
              <a:lnSpc>
                <a:spcPct val="85000"/>
              </a:lnSpc>
              <a:spcBef>
                <a:spcPct val="20000"/>
              </a:spcBef>
              <a:buClr>
                <a:schemeClr val="tx1"/>
              </a:buClr>
            </a:pPr>
            <a:r>
              <a:rPr lang="zh-CN" altLang="en-US" sz="1000">
                <a:solidFill>
                  <a:schemeClr val="bg1"/>
                </a:solidFill>
                <a:ea typeface="宋体" pitchFamily="2" charset="-122"/>
              </a:rPr>
              <a:t>FrutigerNext LT Medium</a:t>
            </a:r>
          </a:p>
          <a:p>
            <a:pPr marL="342900" indent="-342900" algn="r">
              <a:lnSpc>
                <a:spcPct val="85000"/>
              </a:lnSpc>
              <a:spcBef>
                <a:spcPct val="20000"/>
              </a:spcBef>
              <a:buClr>
                <a:schemeClr val="tx1"/>
              </a:buClr>
            </a:pPr>
            <a:r>
              <a:rPr lang="zh-CN" altLang="en-US" sz="1000">
                <a:solidFill>
                  <a:schemeClr val="bg1"/>
                </a:solidFill>
                <a:ea typeface="宋体" pitchFamily="2" charset="-122"/>
              </a:rPr>
              <a:t>Font to be used by customers and </a:t>
            </a:r>
          </a:p>
          <a:p>
            <a:pPr marL="342900" indent="-342900" algn="r">
              <a:lnSpc>
                <a:spcPct val="85000"/>
              </a:lnSpc>
              <a:spcBef>
                <a:spcPct val="20000"/>
              </a:spcBef>
              <a:buClr>
                <a:schemeClr val="tx1"/>
              </a:buClr>
            </a:pPr>
            <a:r>
              <a:rPr lang="zh-CN" altLang="en-US" sz="1000">
                <a:solidFill>
                  <a:schemeClr val="bg1"/>
                </a:solidFill>
                <a:ea typeface="宋体" pitchFamily="2" charset="-122"/>
              </a:rPr>
              <a:t>partners : </a:t>
            </a:r>
          </a:p>
          <a:p>
            <a:pPr marL="342900" indent="-342900" algn="r">
              <a:lnSpc>
                <a:spcPct val="85000"/>
              </a:lnSpc>
              <a:spcBef>
                <a:spcPct val="20000"/>
              </a:spcBef>
              <a:buClr>
                <a:schemeClr val="tx1"/>
              </a:buClr>
            </a:pPr>
            <a:r>
              <a:rPr lang="zh-CN" altLang="en-US" sz="1000">
                <a:solidFill>
                  <a:schemeClr val="bg1"/>
                </a:solidFill>
                <a:ea typeface="宋体" pitchFamily="2" charset="-122"/>
              </a:rPr>
              <a:t>Arial</a:t>
            </a: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2"/>
              </a:solidFill>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r>
              <a:rPr lang="en-US" altLang="zh-CN" sz="1000">
                <a:solidFill>
                  <a:schemeClr val="bg1"/>
                </a:solidFill>
                <a:ea typeface="宋体" pitchFamily="2" charset="-122"/>
              </a:rPr>
              <a:t>Top right  corner  for   field-mark, customer or partner logotypes. </a:t>
            </a:r>
          </a:p>
          <a:p>
            <a:endParaRPr lang="en-US" altLang="zh-CN" sz="1000">
              <a:solidFill>
                <a:schemeClr val="bg1"/>
              </a:solidFill>
              <a:ea typeface="宋体" pitchFamily="2" charset="-122"/>
            </a:endParaRPr>
          </a:p>
          <a:p>
            <a:r>
              <a:rPr lang="en-US" altLang="zh-CN" sz="1000">
                <a:solidFill>
                  <a:schemeClr val="bg1"/>
                </a:solidFill>
                <a:ea typeface="宋体" pitchFamily="2" charset="-122"/>
              </a:rPr>
              <a:t>----------------   </a:t>
            </a:r>
          </a:p>
          <a:p>
            <a:endParaRPr lang="zh-CN" altLang="en-US" sz="1000">
              <a:solidFill>
                <a:schemeClr val="bg1"/>
              </a:solidFill>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r>
              <a:rPr lang="en-US" altLang="zh-CN" sz="1000">
                <a:solidFill>
                  <a:schemeClr val="bg1"/>
                </a:solidFill>
                <a:ea typeface="宋体" pitchFamily="2" charset="-122"/>
              </a:rPr>
              <a:t>The following nine groups of colors are an example of how our design colors can be used, please take note that you should only use one design color group per slide. </a:t>
            </a:r>
          </a:p>
          <a:p>
            <a:r>
              <a:rPr lang="en-US" altLang="zh-CN" sz="1000">
                <a:solidFill>
                  <a:schemeClr val="bg1"/>
                </a:solidFill>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84" r:id="rId12"/>
  </p:sldLayoutIdLst>
  <p:hf sldNum="0" hdr="0" ftr="0" dt="0"/>
  <p:txStyles>
    <p:titleStyle>
      <a:lvl1pPr algn="l" rtl="0" fontAlgn="base">
        <a:spcBef>
          <a:spcPct val="0"/>
        </a:spcBef>
        <a:spcAft>
          <a:spcPct val="0"/>
        </a:spcAft>
        <a:defRPr sz="3400" b="1">
          <a:solidFill>
            <a:srgbClr val="990000"/>
          </a:solidFill>
          <a:latin typeface="+mj-lt"/>
          <a:ea typeface="+mj-ea"/>
          <a:cs typeface="+mj-cs"/>
        </a:defRPr>
      </a:lvl1pPr>
      <a:lvl2pPr algn="l" rtl="0" fontAlgn="base">
        <a:spcBef>
          <a:spcPct val="0"/>
        </a:spcBef>
        <a:spcAft>
          <a:spcPct val="0"/>
        </a:spcAft>
        <a:defRPr sz="3400" b="1">
          <a:solidFill>
            <a:srgbClr val="990000"/>
          </a:solidFill>
          <a:latin typeface="Arial" pitchFamily="34" charset="0"/>
        </a:defRPr>
      </a:lvl2pPr>
      <a:lvl3pPr algn="l" rtl="0" fontAlgn="base">
        <a:spcBef>
          <a:spcPct val="0"/>
        </a:spcBef>
        <a:spcAft>
          <a:spcPct val="0"/>
        </a:spcAft>
        <a:defRPr sz="3400" b="1">
          <a:solidFill>
            <a:srgbClr val="990000"/>
          </a:solidFill>
          <a:latin typeface="Arial" pitchFamily="34" charset="0"/>
        </a:defRPr>
      </a:lvl3pPr>
      <a:lvl4pPr algn="l" rtl="0" fontAlgn="base">
        <a:spcBef>
          <a:spcPct val="0"/>
        </a:spcBef>
        <a:spcAft>
          <a:spcPct val="0"/>
        </a:spcAft>
        <a:defRPr sz="3400" b="1">
          <a:solidFill>
            <a:srgbClr val="990000"/>
          </a:solidFill>
          <a:latin typeface="Arial" pitchFamily="34" charset="0"/>
        </a:defRPr>
      </a:lvl4pPr>
      <a:lvl5pPr algn="l" rtl="0" fontAlgn="base">
        <a:spcBef>
          <a:spcPct val="0"/>
        </a:spcBef>
        <a:spcAft>
          <a:spcPct val="0"/>
        </a:spcAft>
        <a:defRPr sz="3400" b="1">
          <a:solidFill>
            <a:srgbClr val="990000"/>
          </a:solidFill>
          <a:latin typeface="Arial" pitchFamily="34" charset="0"/>
        </a:defRPr>
      </a:lvl5pPr>
      <a:lvl6pPr marL="457200" algn="l" rtl="0" fontAlgn="base">
        <a:spcBef>
          <a:spcPct val="0"/>
        </a:spcBef>
        <a:spcAft>
          <a:spcPct val="0"/>
        </a:spcAft>
        <a:defRPr sz="3400" b="1">
          <a:solidFill>
            <a:srgbClr val="990000"/>
          </a:solidFill>
          <a:latin typeface="Arial" pitchFamily="34" charset="0"/>
        </a:defRPr>
      </a:lvl6pPr>
      <a:lvl7pPr marL="914400" algn="l" rtl="0" fontAlgn="base">
        <a:spcBef>
          <a:spcPct val="0"/>
        </a:spcBef>
        <a:spcAft>
          <a:spcPct val="0"/>
        </a:spcAft>
        <a:defRPr sz="3400" b="1">
          <a:solidFill>
            <a:srgbClr val="990000"/>
          </a:solidFill>
          <a:latin typeface="Arial" pitchFamily="34" charset="0"/>
        </a:defRPr>
      </a:lvl7pPr>
      <a:lvl8pPr marL="1371600" algn="l" rtl="0" fontAlgn="base">
        <a:spcBef>
          <a:spcPct val="0"/>
        </a:spcBef>
        <a:spcAft>
          <a:spcPct val="0"/>
        </a:spcAft>
        <a:defRPr sz="3400" b="1">
          <a:solidFill>
            <a:srgbClr val="990000"/>
          </a:solidFill>
          <a:latin typeface="Arial" pitchFamily="34" charset="0"/>
        </a:defRPr>
      </a:lvl8pPr>
      <a:lvl9pPr marL="1828800" algn="l" rtl="0" fontAlgn="base">
        <a:spcBef>
          <a:spcPct val="0"/>
        </a:spcBef>
        <a:spcAft>
          <a:spcPct val="0"/>
        </a:spcAft>
        <a:defRPr sz="3400" b="1">
          <a:solidFill>
            <a:srgbClr val="990000"/>
          </a:solidFill>
          <a:latin typeface="Arial" pitchFamily="34" charset="0"/>
        </a:defRPr>
      </a:lvl9pPr>
    </p:titleStyle>
    <p:bodyStyle>
      <a:lvl1pPr marL="342900" indent="-342900" algn="l" rtl="0" fontAlgn="base">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fontAlgn="base">
        <a:spcBef>
          <a:spcPct val="20000"/>
        </a:spcBef>
        <a:spcAft>
          <a:spcPct val="0"/>
        </a:spcAft>
        <a:buFont typeface="Wingdings" pitchFamily="2" charset="2"/>
        <a:buChar char="§"/>
        <a:defRPr>
          <a:solidFill>
            <a:schemeClr val="bg2"/>
          </a:solidFill>
          <a:latin typeface="+mn-lt"/>
        </a:defRPr>
      </a:lvl2pPr>
      <a:lvl3pPr marL="1143000" indent="-228600" algn="l" rtl="0" fontAlgn="base">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fontAlgn="base">
        <a:spcBef>
          <a:spcPct val="20000"/>
        </a:spcBef>
        <a:spcAft>
          <a:spcPct val="0"/>
        </a:spcAft>
        <a:buChar char="–"/>
        <a:defRPr sz="1400">
          <a:solidFill>
            <a:schemeClr val="bg2"/>
          </a:solidFill>
          <a:latin typeface="+mn-lt"/>
        </a:defRPr>
      </a:lvl4pPr>
      <a:lvl5pPr marL="2057400" indent="-228600" algn="l" rtl="0" fontAlgn="base">
        <a:spcBef>
          <a:spcPct val="20000"/>
        </a:spcBef>
        <a:spcAft>
          <a:spcPct val="0"/>
        </a:spcAft>
        <a:buFont typeface="Verdana" pitchFamily="34" charset="0"/>
        <a:buChar char="›"/>
        <a:defRPr sz="1200">
          <a:solidFill>
            <a:schemeClr val="bg2"/>
          </a:solidFill>
          <a:latin typeface="+mn-lt"/>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7"/>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endParaRPr lang="en-US"/>
          </a:p>
        </p:txBody>
      </p:sp>
      <p:sp>
        <p:nvSpPr>
          <p:cNvPr id="5128" name="Rectangle 8"/>
          <p:cNvSpPr>
            <a:spLocks noGrp="1" noChangeArrowheads="1"/>
          </p:cNvSpPr>
          <p:nvPr>
            <p:ph type="title"/>
          </p:nvPr>
        </p:nvSpPr>
        <p:spPr bwMode="auto">
          <a:xfrm>
            <a:off x="6096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129" name="Rectangle 9"/>
          <p:cNvSpPr>
            <a:spLocks noGrp="1" noChangeArrowheads="1"/>
          </p:cNvSpPr>
          <p:nvPr>
            <p:ph type="body" idx="1"/>
          </p:nvPr>
        </p:nvSpPr>
        <p:spPr bwMode="auto">
          <a:xfrm>
            <a:off x="609600" y="1646238"/>
            <a:ext cx="8229600"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32" name="Rectangle 12"/>
          <p:cNvSpPr>
            <a:spLocks noChangeArrowheads="1"/>
          </p:cNvSpPr>
          <p:nvPr/>
        </p:nvSpPr>
        <p:spPr bwMode="auto">
          <a:xfrm>
            <a:off x="-1844675" y="527050"/>
            <a:ext cx="1844675" cy="5308600"/>
          </a:xfrm>
          <a:prstGeom prst="rect">
            <a:avLst/>
          </a:prstGeom>
          <a:noFill/>
          <a:ln w="9525">
            <a:noFill/>
            <a:miter lim="800000"/>
            <a:headEnd/>
            <a:tailEnd/>
          </a:ln>
          <a:effectLst/>
        </p:spPr>
        <p:txBody>
          <a:bodyPr lIns="78331" tIns="39166" rIns="78331" bIns="39166"/>
          <a:lstStyle/>
          <a:p>
            <a:pPr marL="342900" indent="-342900" algn="r">
              <a:spcBef>
                <a:spcPct val="20000"/>
              </a:spcBef>
            </a:pPr>
            <a:r>
              <a:rPr lang="zh-CN" altLang="en-US" sz="1000">
                <a:solidFill>
                  <a:schemeClr val="bg1"/>
                </a:solidFill>
                <a:ea typeface="宋体" pitchFamily="2" charset="-122"/>
              </a:rPr>
              <a:t> </a:t>
            </a:r>
            <a:r>
              <a:rPr lang="en-US" altLang="zh-CN" sz="1000" b="1">
                <a:solidFill>
                  <a:schemeClr val="bg1"/>
                </a:solidFill>
                <a:ea typeface="宋体" pitchFamily="2" charset="-122"/>
              </a:rPr>
              <a:t>Content Page Title</a:t>
            </a:r>
            <a:r>
              <a:rPr lang="en-US" altLang="zh-CN" sz="1000">
                <a:solidFill>
                  <a:schemeClr val="bg1"/>
                </a:solidFill>
                <a:ea typeface="宋体" pitchFamily="2" charset="-122"/>
              </a:rPr>
              <a:t> </a:t>
            </a:r>
          </a:p>
          <a:p>
            <a:pPr marL="342900" indent="-342900" algn="r">
              <a:spcBef>
                <a:spcPct val="20000"/>
              </a:spcBef>
            </a:pPr>
            <a:r>
              <a:rPr lang="en-US" altLang="zh-CN" sz="1000" b="1">
                <a:solidFill>
                  <a:schemeClr val="bg1"/>
                </a:solidFill>
                <a:ea typeface="宋体" pitchFamily="2" charset="-122"/>
              </a:rPr>
              <a:t>35-40pt  </a:t>
            </a:r>
            <a:endParaRPr lang="zh-CN" altLang="en-US" sz="1000" b="1">
              <a:solidFill>
                <a:schemeClr val="bg1"/>
              </a:solidFill>
              <a:ea typeface="宋体" pitchFamily="2" charset="-122"/>
            </a:endParaRPr>
          </a:p>
          <a:p>
            <a:pPr marL="342900" indent="-342900" algn="r">
              <a:spcBef>
                <a:spcPct val="20000"/>
              </a:spcBef>
            </a:pPr>
            <a:r>
              <a:rPr lang="en-US" altLang="zh-CN" sz="1000" b="1">
                <a:solidFill>
                  <a:schemeClr val="bg1"/>
                </a:solidFill>
                <a:ea typeface="宋体" pitchFamily="2" charset="-122"/>
              </a:rPr>
              <a:t>Color: R153 G0 B0</a:t>
            </a:r>
          </a:p>
          <a:p>
            <a:pPr marL="342900" indent="-342900" algn="r">
              <a:spcBef>
                <a:spcPct val="20000"/>
              </a:spcBef>
            </a:pPr>
            <a:r>
              <a:rPr lang="en-US" altLang="zh-CN" sz="1000" b="1">
                <a:solidFill>
                  <a:schemeClr val="bg1"/>
                </a:solidFill>
                <a:ea typeface="宋体" pitchFamily="2" charset="-122"/>
              </a:rPr>
              <a:t>Corporate Font: </a:t>
            </a:r>
          </a:p>
          <a:p>
            <a:pPr marL="342900" indent="-342900" algn="r">
              <a:spcBef>
                <a:spcPct val="20000"/>
              </a:spcBef>
            </a:pPr>
            <a:r>
              <a:rPr lang="en-US" altLang="zh-CN" sz="1000" b="1">
                <a:solidFill>
                  <a:schemeClr val="bg1"/>
                </a:solidFill>
                <a:ea typeface="宋体" pitchFamily="2" charset="-122"/>
              </a:rPr>
              <a:t>FrutigerNext LT Medium</a:t>
            </a:r>
          </a:p>
          <a:p>
            <a:pPr marL="342900" indent="-342900" algn="r">
              <a:spcBef>
                <a:spcPct val="20000"/>
              </a:spcBef>
            </a:pPr>
            <a:r>
              <a:rPr lang="en-US" altLang="zh-CN" sz="1000" b="1">
                <a:solidFill>
                  <a:schemeClr val="bg1"/>
                </a:solidFill>
                <a:ea typeface="宋体" pitchFamily="2" charset="-122"/>
              </a:rPr>
              <a:t>Font to be used by customers and partners:  </a:t>
            </a:r>
          </a:p>
          <a:p>
            <a:pPr marL="342900" indent="-342900" algn="r">
              <a:spcBef>
                <a:spcPct val="20000"/>
              </a:spcBef>
            </a:pPr>
            <a:r>
              <a:rPr lang="en-US" altLang="zh-CN" sz="1000" b="1">
                <a:solidFill>
                  <a:schemeClr val="bg1"/>
                </a:solidFill>
                <a:ea typeface="宋体" pitchFamily="2" charset="-122"/>
              </a:rPr>
              <a:t>Arial</a:t>
            </a: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r>
              <a:rPr lang="zh-CN" altLang="en-US" sz="1000">
                <a:solidFill>
                  <a:schemeClr val="bg1"/>
                </a:solidFill>
                <a:ea typeface="宋体" pitchFamily="2" charset="-122"/>
              </a:rPr>
              <a:t> </a:t>
            </a:r>
            <a:r>
              <a:rPr lang="en-US" altLang="zh-CN" sz="1000" b="1">
                <a:solidFill>
                  <a:schemeClr val="bg1"/>
                </a:solidFill>
                <a:ea typeface="宋体" pitchFamily="2" charset="-122"/>
              </a:rPr>
              <a:t>Content Page Text</a:t>
            </a:r>
            <a:r>
              <a:rPr lang="en-US" altLang="zh-CN" sz="1000">
                <a:solidFill>
                  <a:schemeClr val="bg1"/>
                </a:solidFill>
                <a:ea typeface="宋体" pitchFamily="2" charset="-122"/>
              </a:rPr>
              <a:t> </a:t>
            </a:r>
            <a:r>
              <a:rPr lang="en-US" altLang="zh-CN" sz="1000" b="1">
                <a:solidFill>
                  <a:schemeClr val="bg1"/>
                </a:solidFill>
                <a:ea typeface="宋体" pitchFamily="2" charset="-122"/>
              </a:rPr>
              <a:t>:</a:t>
            </a:r>
          </a:p>
          <a:p>
            <a:pPr marL="342900" indent="-342900" algn="r">
              <a:spcBef>
                <a:spcPct val="20000"/>
              </a:spcBef>
            </a:pPr>
            <a:r>
              <a:rPr lang="en-US" altLang="zh-CN" sz="1000" b="1">
                <a:solidFill>
                  <a:schemeClr val="bg1"/>
                </a:solidFill>
                <a:ea typeface="宋体" pitchFamily="2" charset="-122"/>
              </a:rPr>
              <a:t>28-30pt</a:t>
            </a:r>
          </a:p>
          <a:p>
            <a:pPr marL="342900" indent="-342900" algn="r" eaLnBrk="0" hangingPunct="0">
              <a:spcBef>
                <a:spcPct val="20000"/>
              </a:spcBef>
            </a:pPr>
            <a:r>
              <a:rPr lang="en-US" sz="1000" b="1" noProof="1">
                <a:solidFill>
                  <a:srgbClr val="FFFFFF"/>
                </a:solidFill>
              </a:rPr>
              <a:t>Bullets level 2-5</a:t>
            </a:r>
          </a:p>
          <a:p>
            <a:pPr marL="342900" indent="-342900" algn="r" eaLnBrk="0" hangingPunct="0">
              <a:spcBef>
                <a:spcPct val="20000"/>
              </a:spcBef>
            </a:pPr>
            <a:r>
              <a:rPr lang="en-US" altLang="zh-CN" sz="1000" b="1">
                <a:solidFill>
                  <a:schemeClr val="bg1"/>
                </a:solidFill>
                <a:ea typeface="宋体" pitchFamily="2" charset="-122"/>
              </a:rPr>
              <a:t>20-30pt  </a:t>
            </a:r>
          </a:p>
          <a:p>
            <a:pPr marL="342900" indent="-342900" algn="r">
              <a:spcBef>
                <a:spcPct val="20000"/>
              </a:spcBef>
            </a:pPr>
            <a:r>
              <a:rPr lang="en-US" altLang="zh-CN" sz="1000" b="1">
                <a:solidFill>
                  <a:schemeClr val="bg1"/>
                </a:solidFill>
                <a:ea typeface="宋体" pitchFamily="2" charset="-122"/>
              </a:rPr>
              <a:t>Color:Black</a:t>
            </a:r>
          </a:p>
          <a:p>
            <a:pPr marL="342900" indent="-342900" algn="r">
              <a:spcBef>
                <a:spcPct val="20000"/>
              </a:spcBef>
            </a:pPr>
            <a:r>
              <a:rPr lang="en-US" altLang="zh-CN" sz="1000" b="1">
                <a:solidFill>
                  <a:schemeClr val="bg1"/>
                </a:solidFill>
                <a:ea typeface="宋体" pitchFamily="2" charset="-122"/>
              </a:rPr>
              <a:t>Corporate Font: </a:t>
            </a:r>
          </a:p>
          <a:p>
            <a:pPr marL="342900" indent="-342900" algn="r">
              <a:spcBef>
                <a:spcPct val="20000"/>
              </a:spcBef>
            </a:pPr>
            <a:r>
              <a:rPr lang="en-US" altLang="zh-CN" sz="1000" b="1">
                <a:solidFill>
                  <a:schemeClr val="bg1"/>
                </a:solidFill>
                <a:ea typeface="宋体" pitchFamily="2" charset="-122"/>
              </a:rPr>
              <a:t>FrutigerNext LT Medium</a:t>
            </a:r>
          </a:p>
          <a:p>
            <a:pPr marL="342900" indent="-342900" algn="r">
              <a:spcBef>
                <a:spcPct val="20000"/>
              </a:spcBef>
            </a:pPr>
            <a:r>
              <a:rPr lang="en-US" altLang="zh-CN" sz="1000" b="1">
                <a:solidFill>
                  <a:schemeClr val="bg1"/>
                </a:solidFill>
                <a:ea typeface="宋体" pitchFamily="2" charset="-122"/>
              </a:rPr>
              <a:t>Font to be used by customers and partners:  </a:t>
            </a:r>
          </a:p>
          <a:p>
            <a:pPr marL="342900" indent="-342900" algn="r">
              <a:spcBef>
                <a:spcPct val="20000"/>
              </a:spcBef>
            </a:pPr>
            <a:r>
              <a:rPr lang="en-US" altLang="zh-CN" sz="1000" b="1">
                <a:solidFill>
                  <a:schemeClr val="bg1"/>
                </a:solidFill>
                <a:ea typeface="宋体" pitchFamily="2" charset="-122"/>
              </a:rPr>
              <a:t>Arial</a:t>
            </a: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fontAlgn="base">
        <a:spcBef>
          <a:spcPct val="0"/>
        </a:spcBef>
        <a:spcAft>
          <a:spcPct val="0"/>
        </a:spcAft>
        <a:defRPr sz="4000" b="1">
          <a:solidFill>
            <a:srgbClr val="990000"/>
          </a:solidFill>
          <a:latin typeface="+mj-lt"/>
          <a:ea typeface="+mj-ea"/>
          <a:cs typeface="+mj-cs"/>
        </a:defRPr>
      </a:lvl1pPr>
      <a:lvl2pPr algn="l" rtl="0" fontAlgn="base">
        <a:spcBef>
          <a:spcPct val="0"/>
        </a:spcBef>
        <a:spcAft>
          <a:spcPct val="0"/>
        </a:spcAft>
        <a:defRPr sz="4000" b="1">
          <a:solidFill>
            <a:srgbClr val="990000"/>
          </a:solidFill>
          <a:latin typeface="Arial" pitchFamily="34" charset="0"/>
        </a:defRPr>
      </a:lvl2pPr>
      <a:lvl3pPr algn="l" rtl="0" fontAlgn="base">
        <a:spcBef>
          <a:spcPct val="0"/>
        </a:spcBef>
        <a:spcAft>
          <a:spcPct val="0"/>
        </a:spcAft>
        <a:defRPr sz="4000" b="1">
          <a:solidFill>
            <a:srgbClr val="990000"/>
          </a:solidFill>
          <a:latin typeface="Arial" pitchFamily="34" charset="0"/>
        </a:defRPr>
      </a:lvl3pPr>
      <a:lvl4pPr algn="l" rtl="0" fontAlgn="base">
        <a:spcBef>
          <a:spcPct val="0"/>
        </a:spcBef>
        <a:spcAft>
          <a:spcPct val="0"/>
        </a:spcAft>
        <a:defRPr sz="4000" b="1">
          <a:solidFill>
            <a:srgbClr val="990000"/>
          </a:solidFill>
          <a:latin typeface="Arial" pitchFamily="34" charset="0"/>
        </a:defRPr>
      </a:lvl4pPr>
      <a:lvl5pPr algn="l" rtl="0" fontAlgn="base">
        <a:spcBef>
          <a:spcPct val="0"/>
        </a:spcBef>
        <a:spcAft>
          <a:spcPct val="0"/>
        </a:spcAft>
        <a:defRPr sz="4000" b="1">
          <a:solidFill>
            <a:srgbClr val="990000"/>
          </a:solidFill>
          <a:latin typeface="Arial" pitchFamily="34" charset="0"/>
        </a:defRPr>
      </a:lvl5pPr>
      <a:lvl6pPr marL="457200" algn="l" rtl="0" fontAlgn="base">
        <a:spcBef>
          <a:spcPct val="0"/>
        </a:spcBef>
        <a:spcAft>
          <a:spcPct val="0"/>
        </a:spcAft>
        <a:defRPr sz="4000" b="1">
          <a:solidFill>
            <a:srgbClr val="990000"/>
          </a:solidFill>
          <a:latin typeface="Arial" pitchFamily="34" charset="0"/>
        </a:defRPr>
      </a:lvl6pPr>
      <a:lvl7pPr marL="914400" algn="l" rtl="0" fontAlgn="base">
        <a:spcBef>
          <a:spcPct val="0"/>
        </a:spcBef>
        <a:spcAft>
          <a:spcPct val="0"/>
        </a:spcAft>
        <a:defRPr sz="4000" b="1">
          <a:solidFill>
            <a:srgbClr val="990000"/>
          </a:solidFill>
          <a:latin typeface="Arial" pitchFamily="34" charset="0"/>
        </a:defRPr>
      </a:lvl7pPr>
      <a:lvl8pPr marL="1371600" algn="l" rtl="0" fontAlgn="base">
        <a:spcBef>
          <a:spcPct val="0"/>
        </a:spcBef>
        <a:spcAft>
          <a:spcPct val="0"/>
        </a:spcAft>
        <a:defRPr sz="4000" b="1">
          <a:solidFill>
            <a:srgbClr val="990000"/>
          </a:solidFill>
          <a:latin typeface="Arial" pitchFamily="34" charset="0"/>
        </a:defRPr>
      </a:lvl8pPr>
      <a:lvl9pPr marL="1828800" algn="l" rtl="0" fontAlgn="base">
        <a:spcBef>
          <a:spcPct val="0"/>
        </a:spcBef>
        <a:spcAft>
          <a:spcPct val="0"/>
        </a:spcAft>
        <a:defRPr sz="4000" b="1">
          <a:solidFill>
            <a:srgbClr val="990000"/>
          </a:solidFill>
          <a:latin typeface="Arial" pitchFamily="34" charset="0"/>
        </a:defRPr>
      </a:lvl9pPr>
    </p:titleStyle>
    <p:bodyStyle>
      <a:lvl1pPr marL="342900" indent="-342900" algn="l" rtl="0" fontAlgn="base">
        <a:spcBef>
          <a:spcPct val="20000"/>
        </a:spcBef>
        <a:spcAft>
          <a:spcPct val="0"/>
        </a:spcAft>
        <a:buChar char="•"/>
        <a:defRPr sz="2600">
          <a:solidFill>
            <a:schemeClr val="bg2"/>
          </a:solidFill>
          <a:latin typeface="+mn-lt"/>
          <a:ea typeface="+mn-ea"/>
          <a:cs typeface="+mn-cs"/>
        </a:defRPr>
      </a:lvl1pPr>
      <a:lvl2pPr marL="742950" indent="-285750" algn="l" rtl="0" fontAlgn="base">
        <a:spcBef>
          <a:spcPct val="20000"/>
        </a:spcBef>
        <a:spcAft>
          <a:spcPct val="0"/>
        </a:spcAft>
        <a:buSzPct val="60000"/>
        <a:buFont typeface="Wingdings" pitchFamily="2" charset="2"/>
        <a:buChar char="q"/>
        <a:defRPr sz="2400">
          <a:solidFill>
            <a:schemeClr val="bg2"/>
          </a:solidFill>
          <a:latin typeface="+mn-lt"/>
        </a:defRPr>
      </a:lvl2pPr>
      <a:lvl3pPr marL="1143000" indent="-228600" algn="l" rtl="0" fontAlgn="base">
        <a:spcBef>
          <a:spcPct val="20000"/>
        </a:spcBef>
        <a:spcAft>
          <a:spcPct val="0"/>
        </a:spcAft>
        <a:buSzPct val="60000"/>
        <a:buFont typeface="Wingdings" pitchFamily="2" charset="2"/>
        <a:buChar char="§"/>
        <a:defRPr sz="2200">
          <a:solidFill>
            <a:schemeClr val="bg2"/>
          </a:solidFill>
          <a:latin typeface="+mn-lt"/>
        </a:defRPr>
      </a:lvl3pPr>
      <a:lvl4pPr marL="1600200" indent="-228600" algn="l" rtl="0" fontAlgn="base">
        <a:spcBef>
          <a:spcPct val="20000"/>
        </a:spcBef>
        <a:spcAft>
          <a:spcPct val="0"/>
        </a:spcAft>
        <a:buSzPct val="60000"/>
        <a:buFont typeface="Arial" pitchFamily="34" charset="0"/>
        <a:buChar char="–"/>
        <a:defRPr sz="2000">
          <a:solidFill>
            <a:schemeClr val="bg2"/>
          </a:solidFill>
          <a:latin typeface="+mn-lt"/>
        </a:defRPr>
      </a:lvl4pPr>
      <a:lvl5pPr marL="2057400" indent="-228600" algn="l" rtl="0" fontAlgn="base">
        <a:spcBef>
          <a:spcPct val="20000"/>
        </a:spcBef>
        <a:spcAft>
          <a:spcPct val="0"/>
        </a:spcAft>
        <a:buFont typeface="Verdana" pitchFamily="34" charset="0"/>
        <a:buChar char="›"/>
        <a:defRPr>
          <a:solidFill>
            <a:schemeClr val="bg2"/>
          </a:solidFill>
          <a:latin typeface="+mn-lt"/>
        </a:defRPr>
      </a:lvl5pPr>
      <a:lvl6pPr marL="2514600" indent="-228600" algn="l" rtl="0" fontAlgn="base">
        <a:spcBef>
          <a:spcPct val="20000"/>
        </a:spcBef>
        <a:spcAft>
          <a:spcPct val="0"/>
        </a:spcAft>
        <a:buFont typeface="Verdana" pitchFamily="34" charset="0"/>
        <a:buChar char="›"/>
        <a:defRPr>
          <a:solidFill>
            <a:schemeClr val="bg2"/>
          </a:solidFill>
          <a:latin typeface="+mn-lt"/>
        </a:defRPr>
      </a:lvl6pPr>
      <a:lvl7pPr marL="2971800" indent="-228600" algn="l" rtl="0" fontAlgn="base">
        <a:spcBef>
          <a:spcPct val="20000"/>
        </a:spcBef>
        <a:spcAft>
          <a:spcPct val="0"/>
        </a:spcAft>
        <a:buFont typeface="Verdana" pitchFamily="34" charset="0"/>
        <a:buChar char="›"/>
        <a:defRPr>
          <a:solidFill>
            <a:schemeClr val="bg2"/>
          </a:solidFill>
          <a:latin typeface="+mn-lt"/>
        </a:defRPr>
      </a:lvl7pPr>
      <a:lvl8pPr marL="3429000" indent="-228600" algn="l" rtl="0" fontAlgn="base">
        <a:spcBef>
          <a:spcPct val="20000"/>
        </a:spcBef>
        <a:spcAft>
          <a:spcPct val="0"/>
        </a:spcAft>
        <a:buFont typeface="Verdana" pitchFamily="34" charset="0"/>
        <a:buChar char="›"/>
        <a:defRPr>
          <a:solidFill>
            <a:schemeClr val="bg2"/>
          </a:solidFill>
          <a:latin typeface="+mn-lt"/>
        </a:defRPr>
      </a:lvl8pPr>
      <a:lvl9pPr marL="3886200" indent="-228600" algn="l" rtl="0" fontAlgn="base">
        <a:spcBef>
          <a:spcPct val="20000"/>
        </a:spcBef>
        <a:spcAft>
          <a:spcPct val="0"/>
        </a:spcAft>
        <a:buFont typeface="Verdana" pitchFamily="34" charset="0"/>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51" name="Picture 7" descr="5"/>
          <p:cNvPicPr>
            <a:picLocks noChangeAspect="1" noChangeArrowheads="1"/>
          </p:cNvPicPr>
          <p:nvPr/>
        </p:nvPicPr>
        <p:blipFill>
          <a:blip r:embed="rId13" cstate="print"/>
          <a:srcRect/>
          <a:stretch>
            <a:fillRect/>
          </a:stretch>
        </p:blipFill>
        <p:spPr bwMode="auto">
          <a:xfrm>
            <a:off x="-1588" y="5856288"/>
            <a:ext cx="9144001" cy="1001712"/>
          </a:xfrm>
          <a:prstGeom prst="rect">
            <a:avLst/>
          </a:prstGeom>
          <a:noFill/>
        </p:spPr>
      </p:pic>
      <p:sp>
        <p:nvSpPr>
          <p:cNvPr id="6152" name="Text Box 8"/>
          <p:cNvSpPr txBox="1">
            <a:spLocks noChangeArrowheads="1"/>
          </p:cNvSpPr>
          <p:nvPr/>
        </p:nvSpPr>
        <p:spPr bwMode="auto">
          <a:xfrm>
            <a:off x="3224213"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4400">
                <a:solidFill>
                  <a:srgbClr val="990000"/>
                </a:solidFill>
                <a:ea typeface="MS PGothic" pitchFamily="34" charset="-128"/>
              </a:rPr>
              <a:t>Thank you</a:t>
            </a:r>
          </a:p>
        </p:txBody>
      </p:sp>
      <p:sp>
        <p:nvSpPr>
          <p:cNvPr id="6153" name="Text Box 9"/>
          <p:cNvSpPr txBox="1">
            <a:spLocks noChangeArrowheads="1"/>
          </p:cNvSpPr>
          <p:nvPr/>
        </p:nvSpPr>
        <p:spPr bwMode="auto">
          <a:xfrm>
            <a:off x="3265488" y="3435350"/>
            <a:ext cx="2738437" cy="47942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2600">
                <a:solidFill>
                  <a:srgbClr val="666666"/>
                </a:solidFill>
                <a:ea typeface="MS PGothic" pitchFamily="34" charset="-128"/>
              </a:rPr>
              <a:t>www.huawei.com</a:t>
            </a:r>
            <a:endParaRPr lang="en-US" altLang="zh-CN" sz="2100">
              <a:solidFill>
                <a:srgbClr val="99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p>
            <a:pPr defTabSz="877888"/>
            <a:r>
              <a:rPr lang="en-US" altLang="zh-CN">
                <a:latin typeface="Calibri" pitchFamily="34" charset="0"/>
              </a:rPr>
              <a:t>Page</a:t>
            </a:r>
            <a:fld id="{6BB49C8C-F7D3-46E6-BF6E-2E82A5979EE0}" type="slidenum">
              <a:rPr lang="en-US" altLang="zh-CN">
                <a:latin typeface="Calibri" pitchFamily="34" charset="0"/>
              </a:rPr>
              <a:pPr defTabSz="877888"/>
              <a:t>1</a:t>
            </a:fld>
            <a:endParaRPr lang="en-US" altLang="zh-CN">
              <a:latin typeface="Calibri" pitchFamily="34" charset="0"/>
            </a:endParaRPr>
          </a:p>
        </p:txBody>
      </p:sp>
      <p:sp>
        <p:nvSpPr>
          <p:cNvPr id="30724" name="DtsShapeName" descr="7061C352C6745DDE801475@9B82G0@C909;?8A9;O89QNQPHOVDH!!!BIHO@]p47096!!!!@5E596E111GC1GED7BE111GC1GED7BE!!!!!!!!!!!!!!!!!!!!!!!!!!!!!!!!!!!!!!!!!!!!!!!!!!!!9:J;Q9:J;P[11036784E!!BIHO@]{11036784!@5E15E311306187719D11306187719D!!!!!!!!!!!!!!!!!!!!!!!!!!!!!!!!!!!!!!!!!!!!!!!!!!!!9=0&gt;b88A?^E71139125!!!BIHO@]e711391251@5E158G1102E29D086D1102E29D086D!!!!!!!!!!!!!!!!!!!!!!!!!!!!!!!!!!!!!!!!!!!!!!!!!!!!8568g889?f[42958!!!!!!BIHO@]{42958!!!1@5E9D7E111GC1B1@277111GC1B1@277!!!!!!!!!!!!!!!!!!!!!!!!!!!!!!!!!!!!!!!!!!!!!!!!!!!!8=C?j8=O:JR42924!!!!!!BIHO@]r42924!!!1@5E9D7@111GC1B18E55NB@141010!Rngubn!Gtoe`ldou`m!HRRTD0/11/qqu!!!!!!!!!!!!!!!!!!!!!!8=I8T8=L8;R42924!!!!!!BIHO@]R42924!!!1@5E9D7@111GC1B18E55111GC1B18E55!!!!!!!!!!!!!!!!!!!!!!!!!!!!!!!!!!!!!!!!!!!!!!!!!!!!!!!!!!!!!!!!!!!!!!!!!!!!!!!!!!!!!!!!!!!!!!!!!!!!!!!!!!!!!!!!!!!!!!!!!!!!!!!!!!!!!!!!!!!!!!!!!!!!!!!!!!!!!!!!!!!!!!!!!!!!!!!!!!!!!!!!!!!!!!!!!!!!!!!!!!!!!!!!!!!!!!!!!!!!!!!!!!!!!!!!!!!!!!!!!!!!!!!!!!!!!!!!!!!!!!!!!!!!!!!!!!!!!!!!!!!!!!!!!!!!!!!!!!!!!!!!!!!!!!!!!!!!!!!!!!!!!!!!!!!!!!!!!!!!!!!!!!!!!!!!!!!!!!!!!!!!!!!!!!!!!!!!!!!!!!!!!!!!!!!!!!!!!!!!!!!!!!!!!!!!!!!!!!!!!!!!!!!!!!!!!!!!!!!!!!!!!!!!!!!!!!!!!!!!!!!!!!!!!!!!!!!!!!!!!!!!!!!!!!!!!!!!!!!!!!!!!!!!!!!!!!!!!!!!!!!!!!!!!!!!!!!!!!!!!!!!!!!!!!!!!!!!!!!!!!!!!!!!!!!!!!!!!!!!!!!!!!!!!!!!!!!!!!!!!!!!!!!!!!!!!!!!!!!!!!!!!!!!!!!!!!!!!!!!!!!!!!!!!!!!!!!!!!!!!!!!!!!!!!!!!!!!!!!!!!!!!!!!!!!!!!!!!!!!!!!!!!!!!!!!!!!!!!!!!!!!!!!!!!!!!!!!!!!!!!!!!!!!!!!!!!!!!!!!!!!!!!!!!!!!!!!!!!!!!!!!!!!!!!!!!!!!!!!!!!!!!!!!!!!!!!!!!!!!!!!!!!!!!!!!!!!!!!!!!!!!!!!!!!!!!!!!!!!!!!!!!!!!!!!!!!!!!!!!!!!!!!!!!!!!!!!!!!!!!!!!!!!!!!!!!!!!!!!!!!!!!!!!!!!!!!!!!!!!!!!!!!!!!!!!!!!!!!!!!!!!!!!!!!!!!!!!!!!!!!!!!!!!!!!!!!!!!!!!!!!!!!!!!!!!!!!!!!!!!!!!!!!!!!!!!!!!!!!!!!!!!!!!!!!!!!!!!!!!!!!!!!!!!!!!!!!!!!!!!!!!!!!!!!!!!!!!!!!!!!!!!!!!!!!!!!!!!!!!!!!!!!!!!!!!!!!!!!!!!!!!!!!!!!!!!!!!!!!!!!!!!!!!!!!!!!!!!!!!!!!!!!!!!!!!!!!!!!!!!!!!!!!!!!!!!!!!!!!!!!!!!!!!!!!!!!!!!!!!!!!!!!!!!!!!!!!!!!!!!!!!!!!!!!!!!!!!!!!!!!!!!!!!!!!!!!!!!!!!!!!!!!!!!!!!!!!!!!!!!!!!!!!!!!!!!!!!!!!!!!!!!!!!!!!!!!!!!!!!!!!!!!!!!!!!!!!!!!!!!!!!!!!!!!!!!!!!!!!!!!!!!!!!!!!!!!!!!!!!!!!!!!!!!!!!!!!!!!!!!!!!!!!!!!!!!!!!!!!!!!!!!!!!!!!!!!!!!!!!!!!!!!!!!!!!!!!!!!!!!!!!!!!!!!!!!!!!!!!!!!!!!!!!!!!!!!!!!!!!!!!!!!!!!!!!!!!!!!!!!!!!!!!!!!!!!!!!!!!!!!!!!!!!!!!!!!!!!!!!!!!!!!!!!!!!!!!!!!!!!!!!!!!!!!!!!!!!!!!!!!!!!!!!!!!!!!!!!!!!!!!!!!!!!!!!!!!!!!!!!!!!!!!!!!!!!!!!!!!!!!!!!!!!!!!!!!!!!!!!!!!!!!!!!!!!!!!!!!!!!!!!!!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
        <p:nvSpPr>
          <p:cNvPr id="30725" name="Text Box 58"/>
          <p:cNvSpPr txBox="1">
            <a:spLocks noChangeArrowheads="1"/>
          </p:cNvSpPr>
          <p:nvPr/>
        </p:nvSpPr>
        <p:spPr bwMode="auto">
          <a:xfrm>
            <a:off x="5024438" y="276225"/>
            <a:ext cx="4119562" cy="447675"/>
          </a:xfrm>
          <a:prstGeom prst="rect">
            <a:avLst/>
          </a:prstGeom>
          <a:noFill/>
          <a:ln w="9525">
            <a:noFill/>
            <a:miter lim="800000"/>
            <a:headEnd/>
            <a:tailEnd/>
          </a:ln>
        </p:spPr>
        <p:txBody>
          <a:bodyPr tIns="39179" rIns="182880" bIns="39179">
            <a:spAutoFit/>
          </a:bodyPr>
          <a:lstStyle/>
          <a:p>
            <a:pPr algn="r" defTabSz="784225" eaLnBrk="0" hangingPunct="0"/>
            <a:r>
              <a:rPr lang="en-US" altLang="zh-CN" sz="2400" i="1">
                <a:solidFill>
                  <a:srgbClr val="4D4D4D"/>
                </a:solidFill>
                <a:latin typeface="Calibri" pitchFamily="34" charset="0"/>
                <a:ea typeface="MS PGothic" pitchFamily="34" charset="-128"/>
              </a:rPr>
              <a:t>Don’t Print This Page</a:t>
            </a:r>
          </a:p>
        </p:txBody>
      </p:sp>
      <p:sp>
        <p:nvSpPr>
          <p:cNvPr id="9" name="Rounded Rectangle 8"/>
          <p:cNvSpPr/>
          <p:nvPr/>
        </p:nvSpPr>
        <p:spPr bwMode="auto">
          <a:xfrm>
            <a:off x="392113" y="1306513"/>
            <a:ext cx="2011362"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CODE</a:t>
            </a:r>
          </a:p>
        </p:txBody>
      </p:sp>
      <p:sp>
        <p:nvSpPr>
          <p:cNvPr id="19" name="Rounded Rectangle 18"/>
          <p:cNvSpPr/>
          <p:nvPr/>
        </p:nvSpPr>
        <p:spPr bwMode="auto">
          <a:xfrm>
            <a:off x="392113" y="1611313"/>
            <a:ext cx="20113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&lt; COURSE CODE &gt;</a:t>
            </a:r>
          </a:p>
        </p:txBody>
      </p:sp>
      <p:sp>
        <p:nvSpPr>
          <p:cNvPr id="23" name="Rounded Rectangle 22"/>
          <p:cNvSpPr/>
          <p:nvPr/>
        </p:nvSpPr>
        <p:spPr bwMode="auto">
          <a:xfrm>
            <a:off x="2466975" y="1312863"/>
            <a:ext cx="2322513"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a:t>
            </a:r>
          </a:p>
        </p:txBody>
      </p:sp>
      <p:sp>
        <p:nvSpPr>
          <p:cNvPr id="28" name="Rounded Rectangle 27"/>
          <p:cNvSpPr/>
          <p:nvPr/>
        </p:nvSpPr>
        <p:spPr bwMode="auto">
          <a:xfrm>
            <a:off x="2466975" y="161766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&lt; PRODUCT NAME &gt;</a:t>
            </a:r>
          </a:p>
        </p:txBody>
      </p:sp>
      <p:sp>
        <p:nvSpPr>
          <p:cNvPr id="30" name="Rounded Rectangle 29"/>
          <p:cNvSpPr/>
          <p:nvPr/>
        </p:nvSpPr>
        <p:spPr bwMode="auto">
          <a:xfrm>
            <a:off x="4854575" y="1320800"/>
            <a:ext cx="2011363" cy="274638"/>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 VERSION</a:t>
            </a:r>
          </a:p>
        </p:txBody>
      </p:sp>
      <p:sp>
        <p:nvSpPr>
          <p:cNvPr id="35" name="Rounded Rectangle 34"/>
          <p:cNvSpPr/>
          <p:nvPr/>
        </p:nvSpPr>
        <p:spPr bwMode="auto">
          <a:xfrm>
            <a:off x="4854575" y="1625600"/>
            <a:ext cx="20113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&lt; VXXXRXXX &gt;</a:t>
            </a:r>
          </a:p>
        </p:txBody>
      </p:sp>
      <p:sp>
        <p:nvSpPr>
          <p:cNvPr id="37" name="Rounded Rectangle 36"/>
          <p:cNvSpPr/>
          <p:nvPr/>
        </p:nvSpPr>
        <p:spPr bwMode="auto">
          <a:xfrm>
            <a:off x="6923088" y="1328738"/>
            <a:ext cx="1952625" cy="27305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VERSION</a:t>
            </a:r>
          </a:p>
        </p:txBody>
      </p:sp>
      <p:sp>
        <p:nvSpPr>
          <p:cNvPr id="42" name="Rounded Rectangle 41"/>
          <p:cNvSpPr/>
          <p:nvPr/>
        </p:nvSpPr>
        <p:spPr bwMode="auto">
          <a:xfrm>
            <a:off x="6923088" y="1633538"/>
            <a:ext cx="195262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1.01</a:t>
            </a:r>
            <a:endParaRPr lang="en-US" sz="1400" dirty="0">
              <a:solidFill>
                <a:schemeClr val="accent5">
                  <a:lumMod val="10000"/>
                </a:schemeClr>
              </a:solidFill>
              <a:latin typeface="Calibri" pitchFamily="34" charset="0"/>
            </a:endParaRPr>
          </a:p>
        </p:txBody>
      </p:sp>
      <p:cxnSp>
        <p:nvCxnSpPr>
          <p:cNvPr id="74" name="Straight Connector 73"/>
          <p:cNvCxnSpPr/>
          <p:nvPr/>
        </p:nvCxnSpPr>
        <p:spPr bwMode="auto">
          <a:xfrm>
            <a:off x="304800" y="2133600"/>
            <a:ext cx="8610600" cy="0"/>
          </a:xfrm>
          <a:prstGeom prst="line">
            <a:avLst/>
          </a:prstGeom>
          <a:ln>
            <a:solidFill>
              <a:schemeClr val="bg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4" name="Rounded Rectangle 43"/>
          <p:cNvSpPr/>
          <p:nvPr/>
        </p:nvSpPr>
        <p:spPr bwMode="auto">
          <a:xfrm>
            <a:off x="428625" y="2395538"/>
            <a:ext cx="2009775"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DEVELOPER / MODIFIER</a:t>
            </a:r>
          </a:p>
        </p:txBody>
      </p:sp>
      <p:sp>
        <p:nvSpPr>
          <p:cNvPr id="45" name="Rounded Rectangle 44"/>
          <p:cNvSpPr/>
          <p:nvPr/>
        </p:nvSpPr>
        <p:spPr bwMode="auto">
          <a:xfrm>
            <a:off x="428625" y="3005138"/>
            <a:ext cx="200977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49" name="Rounded Rectangle 48"/>
          <p:cNvSpPr/>
          <p:nvPr/>
        </p:nvSpPr>
        <p:spPr bwMode="auto">
          <a:xfrm>
            <a:off x="428625" y="2700338"/>
            <a:ext cx="200977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err="1" smtClean="0">
                <a:solidFill>
                  <a:schemeClr val="accent5">
                    <a:lumMod val="10000"/>
                  </a:schemeClr>
                </a:solidFill>
                <a:latin typeface="Calibri" pitchFamily="34" charset="0"/>
              </a:rPr>
              <a:t>Nagaraj</a:t>
            </a:r>
            <a:r>
              <a:rPr lang="en-US" sz="1400" dirty="0" smtClean="0">
                <a:solidFill>
                  <a:schemeClr val="accent5">
                    <a:lumMod val="10000"/>
                  </a:schemeClr>
                </a:solidFill>
                <a:latin typeface="Calibri" pitchFamily="34" charset="0"/>
              </a:rPr>
              <a:t> G</a:t>
            </a:r>
            <a:endParaRPr lang="en-US" sz="1400" dirty="0">
              <a:solidFill>
                <a:schemeClr val="accent5">
                  <a:lumMod val="10000"/>
                </a:schemeClr>
              </a:solidFill>
              <a:latin typeface="Calibri" pitchFamily="34" charset="0"/>
            </a:endParaRPr>
          </a:p>
        </p:txBody>
      </p:sp>
      <p:sp>
        <p:nvSpPr>
          <p:cNvPr id="51" name="Rounded Rectangle 50"/>
          <p:cNvSpPr/>
          <p:nvPr/>
        </p:nvSpPr>
        <p:spPr bwMode="auto">
          <a:xfrm>
            <a:off x="2487613" y="2395538"/>
            <a:ext cx="2322512"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DATE</a:t>
            </a:r>
          </a:p>
        </p:txBody>
      </p:sp>
      <p:sp>
        <p:nvSpPr>
          <p:cNvPr id="52" name="Rounded Rectangle 51"/>
          <p:cNvSpPr/>
          <p:nvPr/>
        </p:nvSpPr>
        <p:spPr bwMode="auto">
          <a:xfrm>
            <a:off x="2487613" y="3005138"/>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56" name="Rounded Rectangle 55"/>
          <p:cNvSpPr/>
          <p:nvPr/>
        </p:nvSpPr>
        <p:spPr bwMode="auto">
          <a:xfrm>
            <a:off x="2487613" y="2700338"/>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20111012</a:t>
            </a:r>
          </a:p>
        </p:txBody>
      </p:sp>
      <p:sp>
        <p:nvSpPr>
          <p:cNvPr id="58" name="Rounded Rectangle 57"/>
          <p:cNvSpPr/>
          <p:nvPr/>
        </p:nvSpPr>
        <p:spPr bwMode="auto">
          <a:xfrm>
            <a:off x="4862513" y="2401888"/>
            <a:ext cx="2049462" cy="274637"/>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APPROVER</a:t>
            </a:r>
          </a:p>
        </p:txBody>
      </p:sp>
      <p:sp>
        <p:nvSpPr>
          <p:cNvPr id="59" name="Rounded Rectangle 58"/>
          <p:cNvSpPr/>
          <p:nvPr/>
        </p:nvSpPr>
        <p:spPr bwMode="auto">
          <a:xfrm>
            <a:off x="4862513" y="3011488"/>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63" name="Rounded Rectangle 62"/>
          <p:cNvSpPr/>
          <p:nvPr/>
        </p:nvSpPr>
        <p:spPr bwMode="auto">
          <a:xfrm>
            <a:off x="4862513" y="2706688"/>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65" name="Rounded Rectangle 64"/>
          <p:cNvSpPr/>
          <p:nvPr/>
        </p:nvSpPr>
        <p:spPr bwMode="auto">
          <a:xfrm>
            <a:off x="6972300" y="2409825"/>
            <a:ext cx="1905000" cy="274638"/>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NEW / UPDATE</a:t>
            </a:r>
          </a:p>
        </p:txBody>
      </p:sp>
      <p:sp>
        <p:nvSpPr>
          <p:cNvPr id="66" name="Rounded Rectangle 65"/>
          <p:cNvSpPr/>
          <p:nvPr/>
        </p:nvSpPr>
        <p:spPr bwMode="auto">
          <a:xfrm>
            <a:off x="6972300" y="301942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0" name="Rounded Rectangle 69"/>
          <p:cNvSpPr/>
          <p:nvPr/>
        </p:nvSpPr>
        <p:spPr bwMode="auto">
          <a:xfrm>
            <a:off x="6972300" y="271462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NEW</a:t>
            </a:r>
          </a:p>
        </p:txBody>
      </p:sp>
      <p:sp>
        <p:nvSpPr>
          <p:cNvPr id="75" name="Rounded Rectangle 74"/>
          <p:cNvSpPr/>
          <p:nvPr/>
        </p:nvSpPr>
        <p:spPr bwMode="auto">
          <a:xfrm>
            <a:off x="434975" y="3316288"/>
            <a:ext cx="201136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6" name="Rounded Rectangle 75"/>
          <p:cNvSpPr/>
          <p:nvPr/>
        </p:nvSpPr>
        <p:spPr bwMode="auto">
          <a:xfrm>
            <a:off x="2495550" y="3316288"/>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7" name="Rounded Rectangle 76"/>
          <p:cNvSpPr/>
          <p:nvPr/>
        </p:nvSpPr>
        <p:spPr bwMode="auto">
          <a:xfrm>
            <a:off x="4868863" y="3324225"/>
            <a:ext cx="204946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8" name="Rounded Rectangle 77"/>
          <p:cNvSpPr/>
          <p:nvPr/>
        </p:nvSpPr>
        <p:spPr bwMode="auto">
          <a:xfrm>
            <a:off x="6980238" y="333057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9" name="Rounded Rectangle 78"/>
          <p:cNvSpPr/>
          <p:nvPr/>
        </p:nvSpPr>
        <p:spPr bwMode="auto">
          <a:xfrm>
            <a:off x="442913" y="3629025"/>
            <a:ext cx="2009775"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0" name="Rounded Rectangle 79"/>
          <p:cNvSpPr/>
          <p:nvPr/>
        </p:nvSpPr>
        <p:spPr bwMode="auto">
          <a:xfrm>
            <a:off x="2503488" y="3629025"/>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1" name="Rounded Rectangle 80"/>
          <p:cNvSpPr/>
          <p:nvPr/>
        </p:nvSpPr>
        <p:spPr bwMode="auto">
          <a:xfrm>
            <a:off x="4876800" y="3635375"/>
            <a:ext cx="20494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2" name="Rounded Rectangle 81"/>
          <p:cNvSpPr/>
          <p:nvPr/>
        </p:nvSpPr>
        <p:spPr bwMode="auto">
          <a:xfrm>
            <a:off x="6988175" y="3643313"/>
            <a:ext cx="1905000"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3" name="Rounded Rectangle 82"/>
          <p:cNvSpPr/>
          <p:nvPr/>
        </p:nvSpPr>
        <p:spPr bwMode="auto">
          <a:xfrm>
            <a:off x="449263" y="3940175"/>
            <a:ext cx="201136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4" name="Rounded Rectangle 83"/>
          <p:cNvSpPr/>
          <p:nvPr/>
        </p:nvSpPr>
        <p:spPr bwMode="auto">
          <a:xfrm>
            <a:off x="2509838" y="3940175"/>
            <a:ext cx="232251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5" name="Rounded Rectangle 84"/>
          <p:cNvSpPr/>
          <p:nvPr/>
        </p:nvSpPr>
        <p:spPr bwMode="auto">
          <a:xfrm>
            <a:off x="4884738" y="3948113"/>
            <a:ext cx="20478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6" name="Rounded Rectangle 85"/>
          <p:cNvSpPr/>
          <p:nvPr/>
        </p:nvSpPr>
        <p:spPr bwMode="auto">
          <a:xfrm>
            <a:off x="6994525" y="3954463"/>
            <a:ext cx="1905000"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7" name="Rounded Rectangle 86"/>
          <p:cNvSpPr/>
          <p:nvPr/>
        </p:nvSpPr>
        <p:spPr bwMode="auto">
          <a:xfrm>
            <a:off x="457200" y="4252913"/>
            <a:ext cx="20097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8" name="Rounded Rectangle 87"/>
          <p:cNvSpPr/>
          <p:nvPr/>
        </p:nvSpPr>
        <p:spPr bwMode="auto">
          <a:xfrm>
            <a:off x="2517775" y="425291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9" name="Rounded Rectangle 88"/>
          <p:cNvSpPr/>
          <p:nvPr/>
        </p:nvSpPr>
        <p:spPr bwMode="auto">
          <a:xfrm>
            <a:off x="4891088" y="4259263"/>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0" name="Rounded Rectangle 89"/>
          <p:cNvSpPr/>
          <p:nvPr/>
        </p:nvSpPr>
        <p:spPr bwMode="auto">
          <a:xfrm>
            <a:off x="7002463" y="4267200"/>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1" name="Rounded Rectangle 90"/>
          <p:cNvSpPr/>
          <p:nvPr/>
        </p:nvSpPr>
        <p:spPr bwMode="auto">
          <a:xfrm>
            <a:off x="465138" y="4564063"/>
            <a:ext cx="20097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2" name="Rounded Rectangle 91"/>
          <p:cNvSpPr/>
          <p:nvPr/>
        </p:nvSpPr>
        <p:spPr bwMode="auto">
          <a:xfrm>
            <a:off x="2524125" y="456406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3" name="Rounded Rectangle 92"/>
          <p:cNvSpPr/>
          <p:nvPr/>
        </p:nvSpPr>
        <p:spPr bwMode="auto">
          <a:xfrm>
            <a:off x="4899025" y="4572000"/>
            <a:ext cx="20494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4" name="Rounded Rectangle 93"/>
          <p:cNvSpPr/>
          <p:nvPr/>
        </p:nvSpPr>
        <p:spPr bwMode="auto">
          <a:xfrm>
            <a:off x="7008813" y="4579938"/>
            <a:ext cx="1905000"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48" name="Rectangle 2"/>
          <p:cNvSpPr>
            <a:spLocks noChangeArrowheads="1"/>
          </p:cNvSpPr>
          <p:nvPr/>
        </p:nvSpPr>
        <p:spPr bwMode="auto">
          <a:xfrm>
            <a:off x="0" y="248785"/>
            <a:ext cx="7051675" cy="479425"/>
          </a:xfrm>
          <a:prstGeom prst="rect">
            <a:avLst/>
          </a:prstGeom>
          <a:noFill/>
          <a:ln w="9525" cap="flat" cmpd="sng" algn="ctr">
            <a:noFill/>
            <a:prstDash val="solid"/>
            <a:miter lim="800000"/>
            <a:headEnd/>
            <a:tailEnd/>
          </a:ln>
          <a:effectLst/>
        </p:spPr>
        <p:txBody>
          <a:bodyPr lIns="27432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50" normalizeH="0" baseline="0" noProof="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rPr>
              <a:t>Revision Record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16" name="Rectangle 2"/>
          <p:cNvSpPr txBox="1">
            <a:spLocks noChangeArrowheads="1"/>
          </p:cNvSpPr>
          <p:nvPr/>
        </p:nvSpPr>
        <p:spPr bwMode="auto">
          <a:xfrm>
            <a:off x="798286" y="152405"/>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Calibri"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17" name="Picture 4" descr="目标 copy"/>
          <p:cNvPicPr>
            <a:picLocks noChangeAspect="1" noChangeArrowheads="1"/>
          </p:cNvPicPr>
          <p:nvPr/>
        </p:nvPicPr>
        <p:blipFill>
          <a:blip r:embed="rId2" cstate="print"/>
          <a:srcRect/>
          <a:stretch>
            <a:fillRect/>
          </a:stretch>
        </p:blipFill>
        <p:spPr bwMode="auto">
          <a:xfrm>
            <a:off x="163070" y="312069"/>
            <a:ext cx="622300" cy="623888"/>
          </a:xfrm>
          <a:prstGeom prst="rect">
            <a:avLst/>
          </a:prstGeom>
          <a:noFill/>
          <a:ln w="9525">
            <a:noFill/>
            <a:miter lim="800000"/>
            <a:headEnd/>
            <a:tailEnd/>
          </a:ln>
        </p:spPr>
      </p:pic>
      <p:sp>
        <p:nvSpPr>
          <p:cNvPr id="18" name="Rectangle 3"/>
          <p:cNvSpPr txBox="1">
            <a:spLocks noChangeArrowheads="1"/>
          </p:cNvSpPr>
          <p:nvPr/>
        </p:nvSpPr>
        <p:spPr bwMode="auto">
          <a:xfrm>
            <a:off x="1214438" y="1290637"/>
            <a:ext cx="7167562" cy="1833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65138" indent="-465138">
              <a:spcBef>
                <a:spcPct val="20000"/>
              </a:spcBef>
              <a:buClr>
                <a:schemeClr val="tx1"/>
              </a:buClr>
              <a:buFont typeface="Wingdings" pitchFamily="2" charset="2"/>
              <a:buChar char="q"/>
            </a:pPr>
            <a:r>
              <a:rPr lang="en-US" altLang="zh-CN" sz="2400" b="1" kern="0" dirty="0" smtClean="0">
                <a:solidFill>
                  <a:schemeClr val="bg1">
                    <a:lumMod val="75000"/>
                  </a:schemeClr>
                </a:solidFill>
                <a:latin typeface="Calibri" pitchFamily="34" charset="0"/>
              </a:rPr>
              <a:t>UAP Maintenance Station Introduction</a:t>
            </a:r>
          </a:p>
          <a:p>
            <a:pPr marL="465138" indent="-465138">
              <a:spcBef>
                <a:spcPct val="20000"/>
              </a:spcBef>
              <a:buClr>
                <a:schemeClr val="tx1"/>
              </a:buClr>
              <a:buFont typeface="Wingdings" pitchFamily="2" charset="2"/>
              <a:buChar char="q"/>
            </a:pPr>
            <a:r>
              <a:rPr lang="en-US" altLang="zh-CN" sz="2400" b="1" kern="0" dirty="0" smtClean="0">
                <a:solidFill>
                  <a:schemeClr val="tx2"/>
                </a:solidFill>
                <a:latin typeface="Calibri" pitchFamily="34" charset="0"/>
              </a:rPr>
              <a:t>UAP Maintenance Station Server Installation</a:t>
            </a:r>
          </a:p>
          <a:p>
            <a:pPr marL="465138" indent="-465138">
              <a:spcBef>
                <a:spcPct val="20000"/>
              </a:spcBef>
              <a:buClr>
                <a:schemeClr val="tx1"/>
              </a:buClr>
              <a:buFont typeface="Wingdings" pitchFamily="2" charset="2"/>
              <a:buChar char="q"/>
            </a:pPr>
            <a:r>
              <a:rPr lang="en-US" altLang="zh-CN" sz="2400" b="1" kern="0" dirty="0" smtClean="0">
                <a:solidFill>
                  <a:schemeClr val="bg1">
                    <a:lumMod val="75000"/>
                  </a:schemeClr>
                </a:solidFill>
                <a:latin typeface="Calibri" pitchFamily="34" charset="0"/>
              </a:rPr>
              <a:t>UAP Maintenance Station Client Installation</a:t>
            </a:r>
          </a:p>
          <a:p>
            <a:pPr marL="465138" indent="-465138">
              <a:spcBef>
                <a:spcPct val="20000"/>
              </a:spcBef>
              <a:buClr>
                <a:schemeClr val="tx1"/>
              </a:buClr>
              <a:buFont typeface="Wingdings" pitchFamily="2" charset="2"/>
              <a:buChar char="q"/>
            </a:pPr>
            <a:r>
              <a:rPr lang="en-US" altLang="zh-CN" sz="2400" b="1" kern="0" dirty="0" smtClean="0">
                <a:solidFill>
                  <a:schemeClr val="bg1">
                    <a:lumMod val="75000"/>
                  </a:schemeClr>
                </a:solidFill>
                <a:latin typeface="Calibri" pitchFamily="34" charset="0"/>
              </a:rPr>
              <a:t>References</a:t>
            </a:r>
          </a:p>
          <a:p>
            <a:pPr marL="419100" marR="0" lvl="0" indent="-419100" algn="l" defTabSz="914400" rtl="0" eaLnBrk="1" fontAlgn="base" latinLnBrk="0" hangingPunct="1">
              <a:lnSpc>
                <a:spcPct val="100000"/>
              </a:lnSpc>
              <a:spcBef>
                <a:spcPct val="20000"/>
              </a:spcBef>
              <a:spcAft>
                <a:spcPct val="0"/>
              </a:spcAft>
              <a:buClr>
                <a:schemeClr val="tx1"/>
              </a:buClr>
              <a:buSzTx/>
              <a:tabLst/>
              <a:defRPr/>
            </a:pPr>
            <a:endParaRPr kumimoji="0" lang="en-US" altLang="zh-CN" sz="2000" b="1" i="0" u="none" strike="noStrike" kern="0" cap="none" spc="0" normalizeH="0" baseline="0" noProof="0" dirty="0" smtClean="0">
              <a:ln>
                <a:noFill/>
              </a:ln>
              <a:solidFill>
                <a:schemeClr val="folHlink"/>
              </a:solidFill>
              <a:effectLst/>
              <a:uLnTx/>
              <a:uFillTx/>
              <a:latin typeface="Calibri" pitchFamily="34" charset="0"/>
              <a:ea typeface="+mn-ea"/>
              <a:cs typeface="+mn-cs"/>
            </a:endParaRPr>
          </a:p>
          <a:p>
            <a:pPr marL="419100" marR="0" lvl="0" indent="-4191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754061" y="69275"/>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Server Installation</a:t>
            </a:r>
            <a:endParaRPr kumimoji="0" lang="en-US" altLang="zh-CN" sz="28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总结 copy"/>
          <p:cNvPicPr>
            <a:picLocks noChangeAspect="1" noChangeArrowheads="1"/>
          </p:cNvPicPr>
          <p:nvPr/>
        </p:nvPicPr>
        <p:blipFill>
          <a:blip r:embed="rId2" cstate="print"/>
          <a:srcRect/>
          <a:stretch>
            <a:fillRect/>
          </a:stretch>
        </p:blipFill>
        <p:spPr bwMode="auto">
          <a:xfrm>
            <a:off x="196850" y="245035"/>
            <a:ext cx="617538" cy="617537"/>
          </a:xfrm>
          <a:prstGeom prst="rect">
            <a:avLst/>
          </a:prstGeom>
          <a:noFill/>
          <a:ln w="9525">
            <a:noFill/>
            <a:miter lim="800000"/>
            <a:headEnd/>
            <a:tailEnd/>
          </a:ln>
        </p:spPr>
      </p:pic>
      <p:sp>
        <p:nvSpPr>
          <p:cNvPr id="6145" name="Rectangle 1"/>
          <p:cNvSpPr>
            <a:spLocks noChangeArrowheads="1"/>
          </p:cNvSpPr>
          <p:nvPr/>
        </p:nvSpPr>
        <p:spPr bwMode="auto">
          <a:xfrm>
            <a:off x="914400" y="1188422"/>
            <a:ext cx="67818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hangingPunct="0">
              <a:buSzPct val="100000"/>
            </a:pPr>
            <a:r>
              <a:rPr lang="en-US" altLang="zh-CN" dirty="0" smtClean="0">
                <a:solidFill>
                  <a:schemeClr val="bg2"/>
                </a:solidFill>
                <a:latin typeface="FrutigerNext LT Medium" pitchFamily="34" charset="0"/>
                <a:ea typeface="宋体" pitchFamily="2" charset="-122"/>
                <a:cs typeface="Arial" pitchFamily="34" charset="0"/>
              </a:rPr>
              <a:t>Step 1:  Obtain the Installable for UAP Maintenance station Server and Client from Huawei Support site.</a:t>
            </a:r>
            <a:endParaRPr kumimoji="0" lang="en-US" altLang="zh-CN" b="0" i="0" u="none" strike="noStrike" cap="none" normalizeH="0" baseline="0" dirty="0" smtClean="0">
              <a:ln>
                <a:noFill/>
              </a:ln>
              <a:solidFill>
                <a:schemeClr val="bg2"/>
              </a:solidFill>
              <a:effectLst/>
              <a:latin typeface="FrutigerNext LT Medium"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4876800" y="3657600"/>
            <a:ext cx="3255818" cy="1524000"/>
          </a:xfrm>
          <a:prstGeom prst="rect">
            <a:avLst/>
          </a:prstGeom>
          <a:noFill/>
          <a:ln w="9525">
            <a:noFill/>
            <a:miter lim="800000"/>
            <a:headEnd/>
            <a:tailEnd/>
          </a:ln>
        </p:spPr>
      </p:pic>
      <p:pic>
        <p:nvPicPr>
          <p:cNvPr id="2" name="Picture 2"/>
          <p:cNvPicPr>
            <a:picLocks noChangeAspect="1" noChangeArrowheads="1"/>
          </p:cNvPicPr>
          <p:nvPr/>
        </p:nvPicPr>
        <p:blipFill>
          <a:blip r:embed="rId4" cstate="print"/>
          <a:srcRect/>
          <a:stretch>
            <a:fillRect/>
          </a:stretch>
        </p:blipFill>
        <p:spPr bwMode="auto">
          <a:xfrm>
            <a:off x="914400" y="2286000"/>
            <a:ext cx="7086600" cy="685800"/>
          </a:xfrm>
          <a:prstGeom prst="rect">
            <a:avLst/>
          </a:prstGeom>
          <a:noFill/>
          <a:ln w="9525">
            <a:noFill/>
            <a:miter lim="800000"/>
            <a:headEnd/>
            <a:tailEnd/>
          </a:ln>
        </p:spPr>
      </p:pic>
      <p:sp>
        <p:nvSpPr>
          <p:cNvPr id="13" name="Rectangle 12"/>
          <p:cNvSpPr/>
          <p:nvPr/>
        </p:nvSpPr>
        <p:spPr>
          <a:xfrm>
            <a:off x="838200" y="3733800"/>
            <a:ext cx="3962400" cy="1200329"/>
          </a:xfrm>
          <a:prstGeom prst="rect">
            <a:avLst/>
          </a:prstGeom>
        </p:spPr>
        <p:txBody>
          <a:bodyPr wrap="square">
            <a:spAutoFit/>
          </a:bodyPr>
          <a:lstStyle/>
          <a:p>
            <a:pPr eaLnBrk="0" hangingPunct="0">
              <a:buSzPct val="100000"/>
            </a:pPr>
            <a:r>
              <a:rPr lang="en-US" altLang="zh-CN" dirty="0" smtClean="0">
                <a:solidFill>
                  <a:schemeClr val="bg2"/>
                </a:solidFill>
                <a:latin typeface="FrutigerNext LT Medium" pitchFamily="34" charset="0"/>
                <a:ea typeface="宋体" pitchFamily="2" charset="-122"/>
                <a:cs typeface="Arial" pitchFamily="34" charset="0"/>
              </a:rPr>
              <a:t>Step 2: Double-click </a:t>
            </a:r>
            <a:r>
              <a:rPr lang="en-US" altLang="zh-CN" b="1" dirty="0" smtClean="0">
                <a:solidFill>
                  <a:schemeClr val="bg2"/>
                </a:solidFill>
                <a:latin typeface="FrutigerNext LT Medium" pitchFamily="34" charset="0"/>
                <a:ea typeface="宋体" pitchFamily="2" charset="-122"/>
                <a:cs typeface="Arial" pitchFamily="34" charset="0"/>
              </a:rPr>
              <a:t>server_setup.exe</a:t>
            </a:r>
            <a:r>
              <a:rPr lang="en-US" altLang="zh-CN" dirty="0" smtClean="0">
                <a:solidFill>
                  <a:schemeClr val="bg2"/>
                </a:solidFill>
                <a:latin typeface="FrutigerNext LT Medium" pitchFamily="34" charset="0"/>
                <a:ea typeface="宋体" pitchFamily="2" charset="-122"/>
                <a:cs typeface="Arial" pitchFamily="34" charset="0"/>
              </a:rPr>
              <a:t> to install the UAP maintenance Station Server. The installation wizard dialog box is displayed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Server Installation</a:t>
            </a:r>
            <a:endParaRPr kumimoji="0" lang="en-US" altLang="zh-CN" sz="28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374197"/>
            <a:ext cx="617538" cy="617537"/>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914400" y="990600"/>
            <a:ext cx="3581400" cy="254186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648200" y="3581400"/>
            <a:ext cx="3581400" cy="2541868"/>
          </a:xfrm>
          <a:prstGeom prst="rect">
            <a:avLst/>
          </a:prstGeom>
          <a:noFill/>
          <a:ln w="9525">
            <a:noFill/>
            <a:miter lim="800000"/>
            <a:headEnd/>
            <a:tailEnd/>
          </a:ln>
        </p:spPr>
      </p:pic>
      <p:sp>
        <p:nvSpPr>
          <p:cNvPr id="8" name="Rectangle 7"/>
          <p:cNvSpPr/>
          <p:nvPr/>
        </p:nvSpPr>
        <p:spPr>
          <a:xfrm>
            <a:off x="5181600" y="1066800"/>
            <a:ext cx="1959639" cy="369332"/>
          </a:xfrm>
          <a:prstGeom prst="rect">
            <a:avLst/>
          </a:prstGeom>
        </p:spPr>
        <p:txBody>
          <a:bodyPr wrap="none">
            <a:spAutoFit/>
          </a:bodyPr>
          <a:lstStyle/>
          <a:p>
            <a:r>
              <a:rPr lang="en-US" dirty="0" smtClean="0">
                <a:solidFill>
                  <a:schemeClr val="bg2"/>
                </a:solidFill>
                <a:latin typeface="FrutigerNext LT Medium" pitchFamily="34" charset="0"/>
              </a:rPr>
              <a:t>Step 3: Click </a:t>
            </a:r>
            <a:r>
              <a:rPr lang="en-US" b="1" dirty="0" smtClean="0">
                <a:solidFill>
                  <a:schemeClr val="bg2"/>
                </a:solidFill>
                <a:latin typeface="FrutigerNext LT Medium" pitchFamily="34" charset="0"/>
              </a:rPr>
              <a:t>Next</a:t>
            </a:r>
            <a:endParaRPr lang="en-US" dirty="0">
              <a:solidFill>
                <a:schemeClr val="bg2"/>
              </a:solidFill>
              <a:latin typeface="FrutigerNext LT Medium" pitchFamily="34" charset="0"/>
            </a:endParaRPr>
          </a:p>
        </p:txBody>
      </p:sp>
      <p:sp>
        <p:nvSpPr>
          <p:cNvPr id="9" name="Rectangle 8"/>
          <p:cNvSpPr/>
          <p:nvPr/>
        </p:nvSpPr>
        <p:spPr>
          <a:xfrm>
            <a:off x="914400" y="4507468"/>
            <a:ext cx="3506537" cy="646331"/>
          </a:xfrm>
          <a:prstGeom prst="rect">
            <a:avLst/>
          </a:prstGeom>
        </p:spPr>
        <p:txBody>
          <a:bodyPr wrap="none">
            <a:spAutoFit/>
          </a:bodyPr>
          <a:lstStyle/>
          <a:p>
            <a:r>
              <a:rPr lang="en-US" dirty="0" smtClean="0">
                <a:solidFill>
                  <a:schemeClr val="bg2"/>
                </a:solidFill>
                <a:latin typeface="FrutigerNext LT Medium" pitchFamily="34" charset="0"/>
              </a:rPr>
              <a:t>Step 4: Select the path to install  </a:t>
            </a:r>
          </a:p>
          <a:p>
            <a:r>
              <a:rPr lang="en-US" dirty="0" smtClean="0">
                <a:solidFill>
                  <a:schemeClr val="bg2"/>
                </a:solidFill>
                <a:latin typeface="FrutigerNext LT Medium" pitchFamily="34" charset="0"/>
              </a:rPr>
              <a:t>        or Retain the default path</a:t>
            </a:r>
            <a:endParaRPr lang="en-US" dirty="0">
              <a:solidFill>
                <a:schemeClr val="bg2"/>
              </a:solidFill>
              <a:latin typeface="FrutigerNext LT Medium"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Server Installation</a:t>
            </a:r>
            <a:endParaRPr kumimoji="0" lang="en-US" altLang="zh-CN" sz="28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3" cstate="print"/>
          <a:srcRect/>
          <a:stretch>
            <a:fillRect/>
          </a:stretch>
        </p:blipFill>
        <p:spPr bwMode="auto">
          <a:xfrm>
            <a:off x="196850" y="374197"/>
            <a:ext cx="617538" cy="617537"/>
          </a:xfrm>
          <a:prstGeom prst="rect">
            <a:avLst/>
          </a:prstGeom>
          <a:noFill/>
          <a:ln w="9525">
            <a:noFill/>
            <a:miter lim="800000"/>
            <a:headEnd/>
            <a:tailEnd/>
          </a:ln>
        </p:spPr>
      </p:pic>
      <p:sp>
        <p:nvSpPr>
          <p:cNvPr id="8" name="Rectangle 7"/>
          <p:cNvSpPr/>
          <p:nvPr/>
        </p:nvSpPr>
        <p:spPr>
          <a:xfrm>
            <a:off x="5311959" y="1752600"/>
            <a:ext cx="2225738" cy="369332"/>
          </a:xfrm>
          <a:prstGeom prst="rect">
            <a:avLst/>
          </a:prstGeom>
        </p:spPr>
        <p:txBody>
          <a:bodyPr wrap="none">
            <a:spAutoFit/>
          </a:bodyPr>
          <a:lstStyle/>
          <a:p>
            <a:r>
              <a:rPr lang="en-US" dirty="0" smtClean="0">
                <a:solidFill>
                  <a:schemeClr val="bg2"/>
                </a:solidFill>
                <a:latin typeface="FrutigerNext LT Medium" pitchFamily="34" charset="0"/>
              </a:rPr>
              <a:t>Step 5: Select </a:t>
            </a:r>
            <a:r>
              <a:rPr lang="en-US" b="1" dirty="0" smtClean="0">
                <a:solidFill>
                  <a:schemeClr val="bg2"/>
                </a:solidFill>
                <a:latin typeface="FrutigerNext LT Medium" pitchFamily="34" charset="0"/>
              </a:rPr>
              <a:t>NEXT </a:t>
            </a:r>
            <a:endParaRPr lang="en-US" b="1" dirty="0">
              <a:solidFill>
                <a:schemeClr val="bg2"/>
              </a:solidFill>
              <a:latin typeface="FrutigerNext LT Medium" pitchFamily="34" charset="0"/>
            </a:endParaRPr>
          </a:p>
        </p:txBody>
      </p:sp>
      <p:sp>
        <p:nvSpPr>
          <p:cNvPr id="9" name="Rectangle 8"/>
          <p:cNvSpPr/>
          <p:nvPr/>
        </p:nvSpPr>
        <p:spPr>
          <a:xfrm>
            <a:off x="914400" y="4507468"/>
            <a:ext cx="3957430" cy="646331"/>
          </a:xfrm>
          <a:prstGeom prst="rect">
            <a:avLst/>
          </a:prstGeom>
        </p:spPr>
        <p:txBody>
          <a:bodyPr wrap="none">
            <a:spAutoFit/>
          </a:bodyPr>
          <a:lstStyle/>
          <a:p>
            <a:r>
              <a:rPr lang="en-US" dirty="0" smtClean="0">
                <a:solidFill>
                  <a:schemeClr val="bg2"/>
                </a:solidFill>
                <a:latin typeface="FrutigerNext LT Medium" pitchFamily="34" charset="0"/>
              </a:rPr>
              <a:t>Step 6: Select the IP Address of Client</a:t>
            </a:r>
          </a:p>
          <a:p>
            <a:r>
              <a:rPr lang="en-US" dirty="0" smtClean="0">
                <a:solidFill>
                  <a:schemeClr val="bg2"/>
                </a:solidFill>
                <a:latin typeface="FrutigerNext LT Medium" pitchFamily="34" charset="0"/>
              </a:rPr>
              <a:t>             and select </a:t>
            </a:r>
            <a:r>
              <a:rPr lang="en-US" b="1" dirty="0" smtClean="0">
                <a:solidFill>
                  <a:schemeClr val="bg2"/>
                </a:solidFill>
                <a:latin typeface="FrutigerNext LT Medium" pitchFamily="34" charset="0"/>
              </a:rPr>
              <a:t>NEXT</a:t>
            </a:r>
            <a:endParaRPr lang="en-US" b="1" dirty="0">
              <a:solidFill>
                <a:schemeClr val="bg2"/>
              </a:solidFill>
              <a:latin typeface="FrutigerNext LT Medium" pitchFamily="34" charset="0"/>
            </a:endParaRPr>
          </a:p>
        </p:txBody>
      </p:sp>
      <p:pic>
        <p:nvPicPr>
          <p:cNvPr id="2" name="Picture 2"/>
          <p:cNvPicPr>
            <a:picLocks noChangeAspect="1" noChangeArrowheads="1"/>
          </p:cNvPicPr>
          <p:nvPr/>
        </p:nvPicPr>
        <p:blipFill>
          <a:blip r:embed="rId4" cstate="print"/>
          <a:srcRect/>
          <a:stretch>
            <a:fillRect/>
          </a:stretch>
        </p:blipFill>
        <p:spPr bwMode="auto">
          <a:xfrm>
            <a:off x="990600" y="914401"/>
            <a:ext cx="3810000" cy="2736190"/>
          </a:xfrm>
          <a:prstGeom prst="rect">
            <a:avLst/>
          </a:prstGeom>
          <a:noFill/>
          <a:ln w="9525">
            <a:noFill/>
            <a:miter lim="800000"/>
            <a:headEnd/>
            <a:tailEnd/>
          </a:ln>
        </p:spPr>
      </p:pic>
      <p:pic>
        <p:nvPicPr>
          <p:cNvPr id="3" name="Picture 3"/>
          <p:cNvPicPr>
            <a:picLocks noChangeAspect="1" noChangeArrowheads="1"/>
          </p:cNvPicPr>
          <p:nvPr/>
        </p:nvPicPr>
        <p:blipFill>
          <a:blip r:embed="rId5" cstate="print"/>
          <a:srcRect/>
          <a:stretch>
            <a:fillRect/>
          </a:stretch>
        </p:blipFill>
        <p:spPr bwMode="auto">
          <a:xfrm>
            <a:off x="4876800" y="3581400"/>
            <a:ext cx="3380185" cy="2590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990600"/>
            <a:ext cx="3502719" cy="2486025"/>
          </a:xfrm>
          <a:prstGeom prst="rect">
            <a:avLst/>
          </a:prstGeom>
          <a:noFill/>
          <a:ln w="9525">
            <a:noFill/>
            <a:miter lim="800000"/>
            <a:headEnd/>
            <a:tailEnd/>
          </a:ln>
        </p:spPr>
      </p:pic>
      <p:sp>
        <p:nvSpPr>
          <p:cNvPr id="5"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Server Installation</a:t>
            </a:r>
            <a:endParaRPr kumimoji="0" lang="en-US" altLang="zh-CN" sz="28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6" name="Picture 5" descr="总结 copy"/>
          <p:cNvPicPr>
            <a:picLocks noChangeAspect="1" noChangeArrowheads="1"/>
          </p:cNvPicPr>
          <p:nvPr/>
        </p:nvPicPr>
        <p:blipFill>
          <a:blip r:embed="rId3" cstate="print"/>
          <a:srcRect/>
          <a:stretch>
            <a:fillRect/>
          </a:stretch>
        </p:blipFill>
        <p:spPr bwMode="auto">
          <a:xfrm>
            <a:off x="196850" y="374197"/>
            <a:ext cx="617538" cy="617537"/>
          </a:xfrm>
          <a:prstGeom prst="rect">
            <a:avLst/>
          </a:prstGeom>
          <a:noFill/>
          <a:ln w="9525">
            <a:noFill/>
            <a:miter lim="800000"/>
            <a:headEnd/>
            <a:tailEnd/>
          </a:ln>
        </p:spPr>
      </p:pic>
      <p:sp>
        <p:nvSpPr>
          <p:cNvPr id="7" name="Rectangle 6"/>
          <p:cNvSpPr/>
          <p:nvPr/>
        </p:nvSpPr>
        <p:spPr>
          <a:xfrm>
            <a:off x="5334000" y="1524000"/>
            <a:ext cx="2233753" cy="646331"/>
          </a:xfrm>
          <a:prstGeom prst="rect">
            <a:avLst/>
          </a:prstGeom>
        </p:spPr>
        <p:txBody>
          <a:bodyPr wrap="none">
            <a:spAutoFit/>
          </a:bodyPr>
          <a:lstStyle/>
          <a:p>
            <a:r>
              <a:rPr lang="en-US" dirty="0" smtClean="0">
                <a:solidFill>
                  <a:schemeClr val="bg2"/>
                </a:solidFill>
                <a:latin typeface="FrutigerNext LT Medium" pitchFamily="34" charset="0"/>
              </a:rPr>
              <a:t>Step 7: Default port </a:t>
            </a:r>
          </a:p>
          <a:p>
            <a:r>
              <a:rPr lang="en-US" dirty="0" smtClean="0">
                <a:solidFill>
                  <a:schemeClr val="bg2"/>
                </a:solidFill>
                <a:latin typeface="FrutigerNext LT Medium" pitchFamily="34" charset="0"/>
              </a:rPr>
              <a:t>             Select NEXT</a:t>
            </a:r>
            <a:endParaRPr lang="en-US" dirty="0">
              <a:solidFill>
                <a:schemeClr val="bg2"/>
              </a:solidFill>
              <a:latin typeface="FrutigerNext LT Medium" pitchFamily="34" charset="0"/>
            </a:endParaRPr>
          </a:p>
        </p:txBody>
      </p:sp>
      <p:pic>
        <p:nvPicPr>
          <p:cNvPr id="3075" name="Picture 3"/>
          <p:cNvPicPr>
            <a:picLocks noChangeAspect="1" noChangeArrowheads="1"/>
          </p:cNvPicPr>
          <p:nvPr/>
        </p:nvPicPr>
        <p:blipFill>
          <a:blip r:embed="rId4" cstate="print"/>
          <a:srcRect/>
          <a:stretch>
            <a:fillRect/>
          </a:stretch>
        </p:blipFill>
        <p:spPr bwMode="auto">
          <a:xfrm>
            <a:off x="4572000" y="3581400"/>
            <a:ext cx="3551171" cy="2520413"/>
          </a:xfrm>
          <a:prstGeom prst="rect">
            <a:avLst/>
          </a:prstGeom>
          <a:noFill/>
          <a:ln w="9525">
            <a:noFill/>
            <a:miter lim="800000"/>
            <a:headEnd/>
            <a:tailEnd/>
          </a:ln>
        </p:spPr>
      </p:pic>
      <p:sp>
        <p:nvSpPr>
          <p:cNvPr id="9" name="Rectangle 8"/>
          <p:cNvSpPr/>
          <p:nvPr/>
        </p:nvSpPr>
        <p:spPr>
          <a:xfrm>
            <a:off x="1066800" y="4495800"/>
            <a:ext cx="3365473" cy="646331"/>
          </a:xfrm>
          <a:prstGeom prst="rect">
            <a:avLst/>
          </a:prstGeom>
        </p:spPr>
        <p:txBody>
          <a:bodyPr wrap="none">
            <a:spAutoFit/>
          </a:bodyPr>
          <a:lstStyle/>
          <a:p>
            <a:r>
              <a:rPr lang="en-US" dirty="0" smtClean="0">
                <a:solidFill>
                  <a:schemeClr val="bg2"/>
                </a:solidFill>
                <a:latin typeface="FrutigerNext LT Medium" pitchFamily="34" charset="0"/>
              </a:rPr>
              <a:t>Step 8: Default installation path</a:t>
            </a:r>
          </a:p>
          <a:p>
            <a:r>
              <a:rPr lang="en-US" dirty="0" smtClean="0">
                <a:solidFill>
                  <a:schemeClr val="bg2"/>
                </a:solidFill>
                <a:latin typeface="FrutigerNext LT Medium" pitchFamily="34" charset="0"/>
              </a:rPr>
              <a:t>             Select NEXT</a:t>
            </a:r>
            <a:endParaRPr lang="en-US" dirty="0">
              <a:solidFill>
                <a:schemeClr val="bg2"/>
              </a:solidFill>
              <a:latin typeface="FrutigerNext LT Medium"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Server Installation</a:t>
            </a:r>
            <a:endParaRPr kumimoji="0" lang="en-US" altLang="zh-CN" sz="28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3" cstate="print"/>
          <a:srcRect/>
          <a:stretch>
            <a:fillRect/>
          </a:stretch>
        </p:blipFill>
        <p:spPr bwMode="auto">
          <a:xfrm>
            <a:off x="196850" y="374197"/>
            <a:ext cx="617538" cy="617537"/>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990601" y="990600"/>
            <a:ext cx="3581400" cy="2541869"/>
          </a:xfrm>
          <a:prstGeom prst="rect">
            <a:avLst/>
          </a:prstGeom>
          <a:noFill/>
          <a:ln w="9525">
            <a:noFill/>
            <a:miter lim="800000"/>
            <a:headEnd/>
            <a:tailEnd/>
          </a:ln>
        </p:spPr>
      </p:pic>
      <p:sp>
        <p:nvSpPr>
          <p:cNvPr id="7" name="Rectangle 6"/>
          <p:cNvSpPr/>
          <p:nvPr/>
        </p:nvSpPr>
        <p:spPr>
          <a:xfrm>
            <a:off x="4876800" y="1905000"/>
            <a:ext cx="3276600" cy="646331"/>
          </a:xfrm>
          <a:prstGeom prst="rect">
            <a:avLst/>
          </a:prstGeom>
        </p:spPr>
        <p:txBody>
          <a:bodyPr wrap="square">
            <a:spAutoFit/>
          </a:bodyPr>
          <a:lstStyle/>
          <a:p>
            <a:r>
              <a:rPr lang="en-US" dirty="0" smtClean="0">
                <a:solidFill>
                  <a:schemeClr val="bg2"/>
                </a:solidFill>
                <a:latin typeface="FrutigerNext LT Medium" pitchFamily="34" charset="0"/>
              </a:rPr>
              <a:t>Step 9:  Enter FTP Server IP Address. Select NEXT</a:t>
            </a:r>
            <a:endParaRPr lang="en-US" dirty="0">
              <a:solidFill>
                <a:schemeClr val="bg2"/>
              </a:solidFill>
              <a:latin typeface="FrutigerNext LT Medium" pitchFamily="34" charset="0"/>
            </a:endParaRPr>
          </a:p>
        </p:txBody>
      </p:sp>
      <p:sp>
        <p:nvSpPr>
          <p:cNvPr id="8" name="Rectangle 7"/>
          <p:cNvSpPr/>
          <p:nvPr/>
        </p:nvSpPr>
        <p:spPr>
          <a:xfrm>
            <a:off x="990600" y="4343400"/>
            <a:ext cx="3657600" cy="923330"/>
          </a:xfrm>
          <a:prstGeom prst="rect">
            <a:avLst/>
          </a:prstGeom>
        </p:spPr>
        <p:txBody>
          <a:bodyPr wrap="square">
            <a:spAutoFit/>
          </a:bodyPr>
          <a:lstStyle/>
          <a:p>
            <a:r>
              <a:rPr lang="en-US" dirty="0" smtClean="0">
                <a:solidFill>
                  <a:schemeClr val="bg2"/>
                </a:solidFill>
                <a:latin typeface="FrutigerNext LT Medium" pitchFamily="34" charset="0"/>
              </a:rPr>
              <a:t>Step 10: Enter User Name and password of FTP server to login. Select NEXT</a:t>
            </a:r>
            <a:endParaRPr lang="en-US" dirty="0">
              <a:solidFill>
                <a:schemeClr val="bg2"/>
              </a:solidFill>
              <a:latin typeface="FrutigerNext LT Medium" pitchFamily="34" charset="0"/>
            </a:endParaRPr>
          </a:p>
        </p:txBody>
      </p:sp>
      <p:pic>
        <p:nvPicPr>
          <p:cNvPr id="4099" name="Picture 3"/>
          <p:cNvPicPr>
            <a:picLocks noChangeAspect="1" noChangeArrowheads="1"/>
          </p:cNvPicPr>
          <p:nvPr/>
        </p:nvPicPr>
        <p:blipFill>
          <a:blip r:embed="rId5" cstate="print"/>
          <a:srcRect/>
          <a:stretch>
            <a:fillRect/>
          </a:stretch>
        </p:blipFill>
        <p:spPr bwMode="auto">
          <a:xfrm>
            <a:off x="4648200" y="3505200"/>
            <a:ext cx="3657600" cy="2595951"/>
          </a:xfrm>
          <a:prstGeom prst="rect">
            <a:avLst/>
          </a:prstGeom>
          <a:noFill/>
          <a:ln w="9525">
            <a:noFill/>
            <a:miter lim="800000"/>
            <a:headEnd/>
            <a:tailEnd/>
          </a:ln>
        </p:spPr>
      </p:pic>
      <p:sp>
        <p:nvSpPr>
          <p:cNvPr id="9" name="Rectangle 8"/>
          <p:cNvSpPr/>
          <p:nvPr/>
        </p:nvSpPr>
        <p:spPr>
          <a:xfrm>
            <a:off x="838200" y="5486400"/>
            <a:ext cx="3657600" cy="338554"/>
          </a:xfrm>
          <a:prstGeom prst="rect">
            <a:avLst/>
          </a:prstGeom>
        </p:spPr>
        <p:txBody>
          <a:bodyPr wrap="square">
            <a:spAutoFit/>
          </a:bodyPr>
          <a:lstStyle/>
          <a:p>
            <a:r>
              <a:rPr lang="en-US" sz="1600" b="1" dirty="0" smtClean="0">
                <a:solidFill>
                  <a:schemeClr val="bg2"/>
                </a:solidFill>
                <a:latin typeface="FrutigerNext LT Medium" pitchFamily="34" charset="0"/>
              </a:rPr>
              <a:t>Note: FTP Server IP Address is optional</a:t>
            </a:r>
            <a:endParaRPr lang="en-US" sz="1600" b="1" dirty="0">
              <a:solidFill>
                <a:schemeClr val="bg2"/>
              </a:solidFill>
              <a:latin typeface="FrutigerNext LT Medium"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fontScale="925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Calibri" pitchFamily="34" charset="0"/>
                <a:ea typeface="宋体" pitchFamily="2" charset="-122"/>
              </a:rPr>
              <a:t>UAP Maintenance Station Server Installation</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374197"/>
            <a:ext cx="617538" cy="617537"/>
          </a:xfrm>
          <a:prstGeom prst="rect">
            <a:avLst/>
          </a:prstGeom>
          <a:noFill/>
          <a:ln w="9525">
            <a:noFill/>
            <a:miter lim="800000"/>
            <a:headEnd/>
            <a:tailEnd/>
          </a:ln>
        </p:spPr>
      </p:pic>
      <p:sp>
        <p:nvSpPr>
          <p:cNvPr id="6" name="Rectangle 5"/>
          <p:cNvSpPr/>
          <p:nvPr/>
        </p:nvSpPr>
        <p:spPr>
          <a:xfrm>
            <a:off x="5334000" y="2057400"/>
            <a:ext cx="2463047" cy="369332"/>
          </a:xfrm>
          <a:prstGeom prst="rect">
            <a:avLst/>
          </a:prstGeom>
        </p:spPr>
        <p:txBody>
          <a:bodyPr wrap="none">
            <a:spAutoFit/>
          </a:bodyPr>
          <a:lstStyle/>
          <a:p>
            <a:r>
              <a:rPr lang="en-US" dirty="0" smtClean="0">
                <a:solidFill>
                  <a:schemeClr val="bg2"/>
                </a:solidFill>
              </a:rPr>
              <a:t>Step 11:  Select Install</a:t>
            </a:r>
            <a:endParaRPr lang="en-US" dirty="0">
              <a:solidFill>
                <a:schemeClr val="bg2"/>
              </a:solidFill>
            </a:endParaRPr>
          </a:p>
        </p:txBody>
      </p:sp>
      <p:sp>
        <p:nvSpPr>
          <p:cNvPr id="7" name="Rectangle 6"/>
          <p:cNvSpPr/>
          <p:nvPr/>
        </p:nvSpPr>
        <p:spPr>
          <a:xfrm>
            <a:off x="990600" y="4267200"/>
            <a:ext cx="3749744" cy="646331"/>
          </a:xfrm>
          <a:prstGeom prst="rect">
            <a:avLst/>
          </a:prstGeom>
        </p:spPr>
        <p:txBody>
          <a:bodyPr wrap="none">
            <a:spAutoFit/>
          </a:bodyPr>
          <a:lstStyle/>
          <a:p>
            <a:r>
              <a:rPr lang="en-US" dirty="0" smtClean="0">
                <a:solidFill>
                  <a:schemeClr val="bg2"/>
                </a:solidFill>
              </a:rPr>
              <a:t>Step 12:  Select Finish to complete</a:t>
            </a:r>
          </a:p>
          <a:p>
            <a:r>
              <a:rPr lang="en-US" dirty="0" smtClean="0">
                <a:solidFill>
                  <a:schemeClr val="bg2"/>
                </a:solidFill>
              </a:rPr>
              <a:t>                 the installation</a:t>
            </a:r>
            <a:endParaRPr lang="en-US" dirty="0">
              <a:solidFill>
                <a:schemeClr val="bg2"/>
              </a:solidFill>
            </a:endParaRPr>
          </a:p>
        </p:txBody>
      </p:sp>
      <p:pic>
        <p:nvPicPr>
          <p:cNvPr id="5122" name="Picture 2"/>
          <p:cNvPicPr>
            <a:picLocks noChangeAspect="1" noChangeArrowheads="1"/>
          </p:cNvPicPr>
          <p:nvPr/>
        </p:nvPicPr>
        <p:blipFill>
          <a:blip r:embed="rId3" cstate="print"/>
          <a:srcRect/>
          <a:stretch>
            <a:fillRect/>
          </a:stretch>
        </p:blipFill>
        <p:spPr bwMode="auto">
          <a:xfrm>
            <a:off x="990600" y="990600"/>
            <a:ext cx="3657600" cy="2595951"/>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648200" y="3483082"/>
            <a:ext cx="3788869" cy="268911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Calibri" pitchFamily="34" charset="0"/>
                <a:ea typeface="宋体" pitchFamily="2" charset="-122"/>
              </a:rPr>
              <a:t>Server Installation Verification</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374197"/>
            <a:ext cx="617538" cy="617537"/>
          </a:xfrm>
          <a:prstGeom prst="rect">
            <a:avLst/>
          </a:prstGeom>
          <a:noFill/>
          <a:ln w="9525">
            <a:noFill/>
            <a:miter lim="800000"/>
            <a:headEnd/>
            <a:tailEnd/>
          </a:ln>
        </p:spPr>
      </p:pic>
      <p:sp>
        <p:nvSpPr>
          <p:cNvPr id="6" name="Rectangle 5"/>
          <p:cNvSpPr/>
          <p:nvPr/>
        </p:nvSpPr>
        <p:spPr>
          <a:xfrm>
            <a:off x="914400" y="1290697"/>
            <a:ext cx="7543800" cy="2062103"/>
          </a:xfrm>
          <a:prstGeom prst="rect">
            <a:avLst/>
          </a:prstGeom>
        </p:spPr>
        <p:txBody>
          <a:bodyPr wrap="square">
            <a:spAutoFit/>
          </a:bodyPr>
          <a:lstStyle/>
          <a:p>
            <a:r>
              <a:rPr lang="en-US" sz="1600" dirty="0" smtClean="0">
                <a:solidFill>
                  <a:schemeClr val="bg2"/>
                </a:solidFill>
              </a:rPr>
              <a:t>Choose </a:t>
            </a:r>
            <a:r>
              <a:rPr lang="en-US" sz="1600" b="1" dirty="0" smtClean="0">
                <a:solidFill>
                  <a:schemeClr val="bg2"/>
                </a:solidFill>
              </a:rPr>
              <a:t>Start</a:t>
            </a:r>
            <a:r>
              <a:rPr lang="en-US" sz="1600" dirty="0" smtClean="0">
                <a:solidFill>
                  <a:schemeClr val="bg2"/>
                </a:solidFill>
              </a:rPr>
              <a:t> &gt; </a:t>
            </a:r>
            <a:r>
              <a:rPr lang="en-US" sz="1600" b="1" dirty="0" smtClean="0">
                <a:solidFill>
                  <a:schemeClr val="bg2"/>
                </a:solidFill>
              </a:rPr>
              <a:t>All programs</a:t>
            </a:r>
            <a:r>
              <a:rPr lang="en-US" sz="1600" dirty="0" smtClean="0">
                <a:solidFill>
                  <a:schemeClr val="bg2"/>
                </a:solidFill>
              </a:rPr>
              <a:t> &gt; </a:t>
            </a:r>
            <a:r>
              <a:rPr lang="en-US" sz="1600" b="1" dirty="0" smtClean="0">
                <a:solidFill>
                  <a:schemeClr val="bg2"/>
                </a:solidFill>
              </a:rPr>
              <a:t>UAP Maintenance Station Server</a:t>
            </a:r>
            <a:r>
              <a:rPr lang="en-US" sz="1600" dirty="0" smtClean="0">
                <a:solidFill>
                  <a:schemeClr val="bg2"/>
                </a:solidFill>
              </a:rPr>
              <a:t> &gt; </a:t>
            </a:r>
            <a:r>
              <a:rPr lang="en-US" sz="1600" b="1" dirty="0" smtClean="0">
                <a:solidFill>
                  <a:schemeClr val="bg2"/>
                </a:solidFill>
              </a:rPr>
              <a:t>UAP Maintenance Station Server</a:t>
            </a:r>
            <a:r>
              <a:rPr lang="en-US" sz="1600" dirty="0" smtClean="0">
                <a:solidFill>
                  <a:schemeClr val="bg2"/>
                </a:solidFill>
              </a:rPr>
              <a:t> to start the UAP Maintenance Station server.</a:t>
            </a:r>
          </a:p>
          <a:p>
            <a:endParaRPr lang="en-US" sz="1600" dirty="0" smtClean="0">
              <a:solidFill>
                <a:schemeClr val="bg2"/>
              </a:solidFill>
            </a:endParaRPr>
          </a:p>
          <a:p>
            <a:r>
              <a:rPr lang="en-US" sz="1600" dirty="0" smtClean="0">
                <a:solidFill>
                  <a:schemeClr val="bg2"/>
                </a:solidFill>
              </a:rPr>
              <a:t>If the          icon is displayed in the status bar at the lower right corner of the desktop, it indicates that the UAP Maintenance Station Server is installed correctly. Double click on the icon to see the below screen.</a:t>
            </a:r>
          </a:p>
          <a:p>
            <a:endParaRPr lang="en-US" sz="1600" dirty="0" smtClean="0">
              <a:solidFill>
                <a:schemeClr val="bg2"/>
              </a:solidFill>
            </a:endParaRPr>
          </a:p>
          <a:p>
            <a:endParaRPr lang="en-US" sz="1600" dirty="0">
              <a:solidFill>
                <a:schemeClr val="bg2"/>
              </a:solidFill>
            </a:endParaRPr>
          </a:p>
        </p:txBody>
      </p:sp>
      <p:pic>
        <p:nvPicPr>
          <p:cNvPr id="6146" name="Picture 2"/>
          <p:cNvPicPr>
            <a:picLocks noChangeAspect="1" noChangeArrowheads="1"/>
          </p:cNvPicPr>
          <p:nvPr/>
        </p:nvPicPr>
        <p:blipFill>
          <a:blip r:embed="rId3" cstate="print"/>
          <a:srcRect/>
          <a:stretch>
            <a:fillRect/>
          </a:stretch>
        </p:blipFill>
        <p:spPr bwMode="auto">
          <a:xfrm>
            <a:off x="1524000" y="1974270"/>
            <a:ext cx="381000" cy="359834"/>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590800" y="3124200"/>
            <a:ext cx="5334000" cy="2686005"/>
          </a:xfrm>
          <a:prstGeom prst="rect">
            <a:avLst/>
          </a:prstGeom>
          <a:noFill/>
          <a:ln w="9525">
            <a:noFill/>
            <a:miter lim="800000"/>
            <a:headEnd/>
            <a:tailEnd/>
          </a:ln>
        </p:spPr>
      </p:pic>
      <p:pic>
        <p:nvPicPr>
          <p:cNvPr id="3074" name="Picture 2"/>
          <p:cNvPicPr>
            <a:picLocks noChangeAspect="1" noChangeArrowheads="1"/>
          </p:cNvPicPr>
          <p:nvPr/>
        </p:nvPicPr>
        <p:blipFill>
          <a:blip r:embed="rId5" cstate="print"/>
          <a:srcRect/>
          <a:stretch>
            <a:fillRect/>
          </a:stretch>
        </p:blipFill>
        <p:spPr bwMode="auto">
          <a:xfrm>
            <a:off x="1066800" y="2971800"/>
            <a:ext cx="1295400" cy="609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14" name="Date Placeholder 3"/>
          <p:cNvSpPr txBox="1">
            <a:spLocks/>
          </p:cNvSpPr>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784225" rtl="0" eaLnBrk="0" fontAlgn="base" latinLnBrk="0" hangingPunct="0">
              <a:lnSpc>
                <a:spcPct val="85000"/>
              </a:lnSpc>
              <a:spcBef>
                <a:spcPct val="0"/>
              </a:spcBef>
              <a:spcAft>
                <a:spcPct val="0"/>
              </a:spcAft>
              <a:buClrTx/>
              <a:buSzTx/>
              <a:buFontTx/>
              <a:buNone/>
              <a:tabLst/>
              <a:defRPr/>
            </a:pPr>
            <a:fld id="{FEFBBE60-8A0E-403F-8A8A-9CB9794BDD54}" type="datetime5">
              <a:rPr kumimoji="0" lang="en-US"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784225" rtl="0" eaLnBrk="0" fontAlgn="base" latinLnBrk="0" hangingPunct="0">
                <a:lnSpc>
                  <a:spcPct val="85000"/>
                </a:lnSpc>
                <a:spcBef>
                  <a:spcPct val="0"/>
                </a:spcBef>
                <a:spcAft>
                  <a:spcPct val="0"/>
                </a:spcAft>
                <a:buClrTx/>
                <a:buSzTx/>
                <a:buFontTx/>
                <a:buNone/>
                <a:tabLst/>
                <a:defRPr/>
              </a:pPr>
              <a:t>25-Jul-12</a:t>
            </a:fld>
            <a:endParaRPr kumimoji="0" lang="en-GB" sz="1200" b="0" i="0" u="none" strike="noStrike" kern="1200" cap="none" spc="0" normalizeH="0" baseline="0" noProof="0">
              <a:ln>
                <a:noFill/>
              </a:ln>
              <a:solidFill>
                <a:schemeClr val="bg2"/>
              </a:solidFill>
              <a:effectLst/>
              <a:uLnTx/>
              <a:uFillTx/>
              <a:latin typeface="Arial" pitchFamily="34" charset="0"/>
              <a:ea typeface="MS PGothic" pitchFamily="34" charset="-128"/>
              <a:cs typeface="+mn-cs"/>
            </a:endParaRPr>
          </a:p>
        </p:txBody>
      </p:sp>
      <p:sp>
        <p:nvSpPr>
          <p:cNvPr id="15" name="灯片编号占位符 3"/>
          <p:cNvSpPr txBox="1">
            <a:spLocks/>
          </p:cNvSpPr>
          <p:nvPr/>
        </p:nvSpPr>
        <p:spPr bwMode="auto">
          <a:xfrm>
            <a:off x="6096000" y="6524625"/>
            <a:ext cx="2133600" cy="333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877888" rtl="0" eaLnBrk="0" fontAlgn="base" latinLnBrk="0" hangingPunct="0">
              <a:lnSpc>
                <a:spcPct val="85000"/>
              </a:lnSpc>
              <a:spcBef>
                <a:spcPct val="0"/>
              </a:spcBef>
              <a:spcAft>
                <a:spcPct val="0"/>
              </a:spcAft>
              <a:buClrTx/>
              <a:buSzTx/>
              <a:buFontTx/>
              <a:buNone/>
              <a:tabLst/>
              <a:defRPr/>
            </a:pPr>
            <a:r>
              <a:rPr kumimoji="0" lang="en-US" altLang="zh-CN"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t>Page</a:t>
            </a:r>
            <a:fld id="{396878AC-8DA9-4222-847C-9A9C261E1DD7}" type="slidenum">
              <a:rPr kumimoji="0" lang="en-US" altLang="zh-CN"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877888" rtl="0" eaLnBrk="0" fontAlgn="base" latinLnBrk="0" hangingPunct="0">
                <a:lnSpc>
                  <a:spcPct val="85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chemeClr val="bg2"/>
              </a:solidFill>
              <a:effectLst/>
              <a:uLnTx/>
              <a:uFillTx/>
              <a:latin typeface="Arial" pitchFamily="34" charset="0"/>
              <a:ea typeface="MS PGothic" pitchFamily="34" charset="-128"/>
              <a:cs typeface="+mn-cs"/>
            </a:endParaRPr>
          </a:p>
        </p:txBody>
      </p:sp>
      <p:sp>
        <p:nvSpPr>
          <p:cNvPr id="16" name="Rectangle 2"/>
          <p:cNvSpPr txBox="1">
            <a:spLocks noChangeArrowheads="1"/>
          </p:cNvSpPr>
          <p:nvPr/>
        </p:nvSpPr>
        <p:spPr bwMode="auto">
          <a:xfrm>
            <a:off x="798286" y="152405"/>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7" name="Picture 4" descr="目标 copy"/>
          <p:cNvPicPr>
            <a:picLocks noChangeAspect="1" noChangeArrowheads="1"/>
          </p:cNvPicPr>
          <p:nvPr/>
        </p:nvPicPr>
        <p:blipFill>
          <a:blip r:embed="rId2" cstate="print"/>
          <a:srcRect/>
          <a:stretch>
            <a:fillRect/>
          </a:stretch>
        </p:blipFill>
        <p:spPr bwMode="auto">
          <a:xfrm>
            <a:off x="163070" y="312069"/>
            <a:ext cx="622300" cy="623888"/>
          </a:xfrm>
          <a:prstGeom prst="rect">
            <a:avLst/>
          </a:prstGeom>
          <a:noFill/>
          <a:ln w="9525">
            <a:noFill/>
            <a:miter lim="800000"/>
            <a:headEnd/>
            <a:tailEnd/>
          </a:ln>
        </p:spPr>
      </p:pic>
      <p:sp>
        <p:nvSpPr>
          <p:cNvPr id="18" name="Rectangle 3"/>
          <p:cNvSpPr txBox="1">
            <a:spLocks noChangeArrowheads="1"/>
          </p:cNvSpPr>
          <p:nvPr/>
        </p:nvSpPr>
        <p:spPr bwMode="auto">
          <a:xfrm>
            <a:off x="1214438" y="1290637"/>
            <a:ext cx="7167562" cy="1833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65138" indent="-465138">
              <a:spcBef>
                <a:spcPct val="20000"/>
              </a:spcBef>
              <a:buClr>
                <a:schemeClr val="tx1"/>
              </a:buClr>
              <a:buFont typeface="Wingdings" pitchFamily="2" charset="2"/>
              <a:buChar char="q"/>
            </a:pPr>
            <a:r>
              <a:rPr lang="en-US" altLang="zh-CN" sz="2400" b="1" kern="0" dirty="0" smtClean="0">
                <a:solidFill>
                  <a:schemeClr val="bg1">
                    <a:lumMod val="75000"/>
                  </a:schemeClr>
                </a:solidFill>
                <a:latin typeface="FrutigerNext LT Medium" pitchFamily="34" charset="0"/>
              </a:rPr>
              <a:t>UAP Maintenance Station Introduction</a:t>
            </a:r>
          </a:p>
          <a:p>
            <a:pPr marL="465138" indent="-465138">
              <a:spcBef>
                <a:spcPct val="20000"/>
              </a:spcBef>
              <a:buClr>
                <a:schemeClr val="tx1"/>
              </a:buClr>
              <a:buFont typeface="Wingdings" pitchFamily="2" charset="2"/>
              <a:buChar char="q"/>
            </a:pPr>
            <a:r>
              <a:rPr lang="en-US" altLang="zh-CN" sz="2400" b="1" kern="0" dirty="0" smtClean="0">
                <a:solidFill>
                  <a:schemeClr val="bg1">
                    <a:lumMod val="75000"/>
                  </a:schemeClr>
                </a:solidFill>
                <a:latin typeface="FrutigerNext LT Medium" pitchFamily="34" charset="0"/>
              </a:rPr>
              <a:t>UAP Maintenance Station Server Installation</a:t>
            </a:r>
          </a:p>
          <a:p>
            <a:pPr marL="465138" indent="-465138">
              <a:spcBef>
                <a:spcPct val="20000"/>
              </a:spcBef>
              <a:buClr>
                <a:schemeClr val="tx1"/>
              </a:buClr>
              <a:buFont typeface="Wingdings" pitchFamily="2" charset="2"/>
              <a:buChar char="q"/>
            </a:pPr>
            <a:r>
              <a:rPr lang="en-US" altLang="zh-CN" sz="2400" b="1" kern="0" dirty="0" smtClean="0">
                <a:solidFill>
                  <a:schemeClr val="tx2"/>
                </a:solidFill>
                <a:latin typeface="FrutigerNext LT Medium" pitchFamily="34" charset="0"/>
              </a:rPr>
              <a:t>UAP Maintenance Station Client Installation</a:t>
            </a:r>
          </a:p>
          <a:p>
            <a:pPr marL="465138" indent="-465138">
              <a:spcBef>
                <a:spcPct val="20000"/>
              </a:spcBef>
              <a:buClr>
                <a:schemeClr val="tx1"/>
              </a:buClr>
              <a:buFont typeface="Wingdings" pitchFamily="2" charset="2"/>
              <a:buChar char="q"/>
            </a:pPr>
            <a:r>
              <a:rPr lang="en-US" altLang="zh-CN" sz="2400" b="1" kern="0" dirty="0" smtClean="0">
                <a:solidFill>
                  <a:schemeClr val="bg1">
                    <a:lumMod val="75000"/>
                  </a:schemeClr>
                </a:solidFill>
                <a:latin typeface="FrutigerNext LT Medium" pitchFamily="34" charset="0"/>
              </a:rPr>
              <a:t>References</a:t>
            </a:r>
          </a:p>
          <a:p>
            <a:pPr marL="419100" marR="0" lvl="0" indent="-419100" algn="l" defTabSz="914400" rtl="0" eaLnBrk="1" fontAlgn="base" latinLnBrk="0" hangingPunct="1">
              <a:lnSpc>
                <a:spcPct val="100000"/>
              </a:lnSpc>
              <a:spcBef>
                <a:spcPct val="20000"/>
              </a:spcBef>
              <a:spcAft>
                <a:spcPct val="0"/>
              </a:spcAft>
              <a:buClr>
                <a:schemeClr val="tx1"/>
              </a:buClr>
              <a:buSzTx/>
              <a:tabLst/>
              <a:defRPr/>
            </a:pP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Client Installation</a:t>
            </a:r>
            <a:endParaRPr kumimoji="0" lang="en-US" altLang="zh-CN" sz="28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374197"/>
            <a:ext cx="617538" cy="617537"/>
          </a:xfrm>
          <a:prstGeom prst="rect">
            <a:avLst/>
          </a:prstGeom>
          <a:noFill/>
          <a:ln w="9525">
            <a:noFill/>
            <a:miter lim="800000"/>
            <a:headEnd/>
            <a:tailEnd/>
          </a:ln>
        </p:spPr>
      </p:pic>
      <p:sp>
        <p:nvSpPr>
          <p:cNvPr id="6" name="Rectangle 1"/>
          <p:cNvSpPr>
            <a:spLocks noChangeArrowheads="1"/>
          </p:cNvSpPr>
          <p:nvPr/>
        </p:nvSpPr>
        <p:spPr bwMode="auto">
          <a:xfrm>
            <a:off x="990600" y="1432411"/>
            <a:ext cx="6705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hangingPunct="0">
              <a:buSzPct val="100000"/>
            </a:pPr>
            <a:r>
              <a:rPr lang="en-US" altLang="zh-CN" dirty="0" smtClean="0">
                <a:solidFill>
                  <a:schemeClr val="bg2"/>
                </a:solidFill>
                <a:latin typeface="FrutigerNext LT Medium" pitchFamily="34" charset="0"/>
                <a:ea typeface="宋体" pitchFamily="2" charset="-122"/>
                <a:cs typeface="Arial" pitchFamily="34" charset="0"/>
              </a:rPr>
              <a:t>Step 1:  Obtain the Installable for UAP Maintenance station Client</a:t>
            </a:r>
            <a:endParaRPr kumimoji="0" lang="en-US" altLang="zh-CN" b="0" i="0" u="none" strike="noStrike" cap="none" normalizeH="0" baseline="0" dirty="0" smtClean="0">
              <a:ln>
                <a:noFill/>
              </a:ln>
              <a:solidFill>
                <a:schemeClr val="bg2"/>
              </a:solidFill>
              <a:effectLst/>
              <a:latin typeface="FrutigerNext LT Medium"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4191000" y="2209800"/>
            <a:ext cx="3680460" cy="1600200"/>
          </a:xfrm>
          <a:prstGeom prst="rect">
            <a:avLst/>
          </a:prstGeom>
          <a:noFill/>
          <a:ln w="9525">
            <a:noFill/>
            <a:miter lim="800000"/>
            <a:headEnd/>
            <a:tailEnd/>
          </a:ln>
        </p:spPr>
      </p:pic>
      <p:sp>
        <p:nvSpPr>
          <p:cNvPr id="10" name="Rectangle 9"/>
          <p:cNvSpPr/>
          <p:nvPr/>
        </p:nvSpPr>
        <p:spPr>
          <a:xfrm>
            <a:off x="1066800" y="4191000"/>
            <a:ext cx="6400800" cy="923330"/>
          </a:xfrm>
          <a:prstGeom prst="rect">
            <a:avLst/>
          </a:prstGeom>
        </p:spPr>
        <p:txBody>
          <a:bodyPr wrap="square">
            <a:spAutoFit/>
          </a:bodyPr>
          <a:lstStyle/>
          <a:p>
            <a:pPr eaLnBrk="0" hangingPunct="0">
              <a:buSzPct val="100000"/>
            </a:pPr>
            <a:r>
              <a:rPr lang="en-US" altLang="zh-CN" dirty="0" smtClean="0">
                <a:solidFill>
                  <a:schemeClr val="bg2"/>
                </a:solidFill>
                <a:latin typeface="FrutigerNext LT Medium" pitchFamily="34" charset="0"/>
                <a:ea typeface="宋体" pitchFamily="2" charset="-122"/>
                <a:cs typeface="Arial" pitchFamily="34" charset="0"/>
              </a:rPr>
              <a:t>Step 2: Double-click </a:t>
            </a:r>
            <a:r>
              <a:rPr lang="en-US" altLang="zh-CN" b="1" dirty="0" smtClean="0">
                <a:solidFill>
                  <a:schemeClr val="bg2"/>
                </a:solidFill>
                <a:latin typeface="FrutigerNext LT Medium" pitchFamily="34" charset="0"/>
                <a:ea typeface="宋体" pitchFamily="2" charset="-122"/>
                <a:cs typeface="Arial" pitchFamily="34" charset="0"/>
              </a:rPr>
              <a:t>client_setup.exe</a:t>
            </a:r>
            <a:r>
              <a:rPr lang="en-US" altLang="zh-CN" dirty="0" smtClean="0">
                <a:solidFill>
                  <a:schemeClr val="bg2"/>
                </a:solidFill>
                <a:latin typeface="FrutigerNext LT Medium" pitchFamily="34" charset="0"/>
                <a:ea typeface="宋体" pitchFamily="2" charset="-122"/>
                <a:cs typeface="Arial" pitchFamily="34" charset="0"/>
              </a:rPr>
              <a:t> to install the UAP maintenance Station Client. The installation wizard dialog box is displayed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6200" y="769257"/>
            <a:ext cx="6604000" cy="3802743"/>
          </a:xfrm>
          <a:ln/>
        </p:spPr>
        <p:txBody>
          <a:bodyPr/>
          <a:lstStyle/>
          <a:p>
            <a:pPr algn="ctr"/>
            <a:r>
              <a:rPr lang="en-US" altLang="zh-CN" sz="4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UAP Maintenance Station Installation</a:t>
            </a:r>
          </a:p>
        </p:txBody>
      </p:sp>
      <p:sp>
        <p:nvSpPr>
          <p:cNvPr id="6147" name="DtsShapeName" descr="BE412D4287335B53CC1C254B02132BE2097F?V83IAiV75527@!!!!!BIHO@]v75527!!!!@5E19C21107E58D81E71107E58D81E7!!!!!!!!!!!!!!!!!!!!!!!!!!!!!!!!!!!!!!!!!!!!!!!!!!!!982&gt;58231\[42958!!!!!!BIHO@]{42958!!!!!!!!!!1111GC1B1@277NB@310113!T@Q2211!Gtoe`ldou`m!HRRTD0/1/qqu!!!!!!!!!!!!!!!!!!!!!!!!!!!!!!!!!!!!!!!!!!!!!!!!!!!!!!!!!!!!!!!!!!!!!!!!!!!!!!!!!!!!!!!!!!!!!!!!!!!!!!!!!!!!!!!!!!!!!!!!!!!!!!!!!!!!!!!!!!!!!!!!!!!!!!!!!!!!!!!!!!!!!!!!!!!!!!!!!!!!!!!!!!!!!!!!!!!!!!!!!!!!!!!!!!!!!!!!!!!!!!!!!!!!!!!!!!!!!!!!!!!!!!!!!!!!!!!!!!!!!!!!!!!!!!!!!!!!!!!!!!!!!!!!!!!!!!!!!!!!!!!!!!!!!!!!!!!!!!!!!!!!!!!!!!!!!!!!!!!!!!!!!!!!!!!!!!!!!!!!!!!!!!!!!!!!!!!!!!!!!!!!!!!!!!!!!!!!!!!!!!!!!!!!!!!!!!!!!!!!!!!!!!!!!!!!!!!!!!!!!!!!!!!!!!!!!!!!!!!!!!!!!!!!!!!!!!!!!!!!!!!!!!!!!!!!!!!!!!!!!!!!!!!!!!!!!!!!!!!!!!!!!!!!!!!!!!!!!!!!!!!!!!!!!!!!!!!!!!!!!!!!!!!!!!!!!!!!!!!!!!!!!!!!!!!!!!!!!!!!!!!!!!!!!!!!!!!!!!!!!!!!!!!!!!!!!!!!!!!!!!!!!!!!!!!!!!!!!!!!!!!!!!!!!!!!!!!!!!!!!!!!!!!!!!!!!!!!!!!!!!!!!!!!!!!!!!!!!!!!!!!!!!!!!!!!!!!!!!!!!!!!!!!!!!!!!!!!!!!!!!!!!!!!!!!!!!!!!!!!!!!!!!!!!!!!!!!!!!!!!!!!!!!!!!!!!!!!!!!!!!!!!!!!!!!!!!!!!!!!!!!!!!!!!!!!!!!!!!!!!!!!!!!!!!!!!!!!!!!!!!!!!!!!!!!!!!!!!!!!!!!!!!!!!!!!!!!!!!!!!!!!!!!!!!!!!!!!!!!!!!!!!!!!!!!!!!!!!!!!!!!!!!!!!!!!!!!!!!!!!!!!!!!!!!!!!!!!!!!!!!!!!!!!!!!!!!!!!!!!!!!!!!!!!!!!!!!!!!!!!!!!!!!!!!!!!!!!!!!!!!!!!!!!!!!!!!!!!!!!!!!!!!!!!!!!!!!!!!!!!!!!!!!!!!!!!!!!!!!!!!!!!!!!!!!!!!!!!!!!!!!!!!!!!!!!!!!!!!!!!!!!!!!!!!!!!!!!!!!!!!!!!!!!!!!!!!!!!!!!!!!!!!!!!!!!!!!!!!!!!!!!!!!!!!!!!!!!!!!!!!!!!!!!!!!!!!!!!!!!!!!!!!!!!!!!!!!!!!!!!!!!!!!!!!!!!!!!!!!!!!!!!!!!!!!!!!!!!!!!!!!!!!!!!!!!!!!!!!!!!!!!!!!!!!!!!!!!!!!!!!!!!!!!!!!!!!!!!!!!!!!!!!!!!!!!!!!!!!!!!!!!!!!!!!!!!!!!!!!!!!!!!!!!!!!!!!!!!!!!!!!!!!!!!!!!!!!!!!!!!!!!!!!!!!!!!!!!!!!!!!!!!!!!!!!!!!!!!!!!!!!!!!!!!!!!!!!!!!!!!!!!!!!!!!!!!!!!!!!!!!!!!!!!!!!!!!!!!!!!!!!!!!!!!!!!!!!!!!!!!!!!!!!!!!!!!!!!!!!!!!!!!!!!!!!!!!!!!!!!!!!!!!!!!!!!!!!!!!!!!!!!!!!!!!!!!!!!!!!!!!!!!!!!!!!!!!!!!!!!!!!!!!!!!!!!!!!!!!!!!!!!!!!!!!!!!!!!!!!!!!!!!!!!!!!!!!!!!!!!!!!!!!!!!!!!!!!!!!!!!!!!!!!!!!!!!!!!!!!!!!!!!!!!!!!!!!!!!!!!!!!!!!!!!!!!!!!!!!!!!!!!!!!!!!!!!!!!!!!!!!!!!!!!!!!!!!!!!!!!!!!!!!!!!!!!!!!!!!!!!!!!!!!!!!!!!!!!!!!!!!!!!!!!!!!!!!!!!!!!!!!!!!!!!!!!!!!!!!!!!!!!!!!!!!!!!!!!!!!!!!!!!!!!!!!!!!!!!!!!!!!!!!!!!!!!!!!!!!!!!!!!!!!!!!!!!!!!!!!!!!!!!!!!!!!!!!!!!!!!!!!!!!!!!!!!!!!!!!!!!!!!!!!!!!!!!!!!!!!!!!!!!!!!!!!!!!!!!!!!!!!!!!!!!!!!!!!!!!!!!!!!!!!!!!!!!!!!!!!!!!!!!!!!!!!!!!!!!!!!!!!!!!!!!!!!!!!!!!!!!!!!!!!!!!!!!!!!!!!!1!B"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Client Installation</a:t>
            </a:r>
            <a:endParaRPr kumimoji="0" lang="en-US" altLang="zh-CN" sz="28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374197"/>
            <a:ext cx="617538" cy="617537"/>
          </a:xfrm>
          <a:prstGeom prst="rect">
            <a:avLst/>
          </a:prstGeom>
          <a:noFill/>
          <a:ln w="9525">
            <a:noFill/>
            <a:miter lim="800000"/>
            <a:headEnd/>
            <a:tailEnd/>
          </a:ln>
        </p:spPr>
      </p:pic>
      <p:pic>
        <p:nvPicPr>
          <p:cNvPr id="8194" name="Picture 2"/>
          <p:cNvPicPr>
            <a:picLocks noChangeAspect="1" noChangeArrowheads="1"/>
          </p:cNvPicPr>
          <p:nvPr/>
        </p:nvPicPr>
        <p:blipFill>
          <a:blip r:embed="rId3" cstate="print"/>
          <a:srcRect/>
          <a:stretch>
            <a:fillRect/>
          </a:stretch>
        </p:blipFill>
        <p:spPr bwMode="auto">
          <a:xfrm>
            <a:off x="914400" y="990600"/>
            <a:ext cx="3657599" cy="2595951"/>
          </a:xfrm>
          <a:prstGeom prst="rect">
            <a:avLst/>
          </a:prstGeom>
          <a:noFill/>
          <a:ln w="9525">
            <a:noFill/>
            <a:miter lim="800000"/>
            <a:headEnd/>
            <a:tailEnd/>
          </a:ln>
        </p:spPr>
      </p:pic>
      <p:sp>
        <p:nvSpPr>
          <p:cNvPr id="6" name="Rectangle 5"/>
          <p:cNvSpPr/>
          <p:nvPr/>
        </p:nvSpPr>
        <p:spPr>
          <a:xfrm>
            <a:off x="5181600" y="1905000"/>
            <a:ext cx="2223686" cy="369332"/>
          </a:xfrm>
          <a:prstGeom prst="rect">
            <a:avLst/>
          </a:prstGeom>
        </p:spPr>
        <p:txBody>
          <a:bodyPr wrap="none">
            <a:spAutoFit/>
          </a:bodyPr>
          <a:lstStyle/>
          <a:p>
            <a:r>
              <a:rPr lang="en-US" dirty="0" smtClean="0">
                <a:solidFill>
                  <a:schemeClr val="bg2"/>
                </a:solidFill>
                <a:latin typeface="FrutigerNext LT Medium" pitchFamily="34" charset="0"/>
              </a:rPr>
              <a:t>Step 3:  Select Next</a:t>
            </a:r>
            <a:endParaRPr lang="en-US" dirty="0">
              <a:solidFill>
                <a:schemeClr val="bg2"/>
              </a:solidFill>
              <a:latin typeface="FrutigerNext LT Medium" pitchFamily="34" charset="0"/>
            </a:endParaRPr>
          </a:p>
        </p:txBody>
      </p:sp>
      <p:sp>
        <p:nvSpPr>
          <p:cNvPr id="7" name="Rectangle 6"/>
          <p:cNvSpPr/>
          <p:nvPr/>
        </p:nvSpPr>
        <p:spPr>
          <a:xfrm>
            <a:off x="990600" y="4495800"/>
            <a:ext cx="3493264" cy="646331"/>
          </a:xfrm>
          <a:prstGeom prst="rect">
            <a:avLst/>
          </a:prstGeom>
        </p:spPr>
        <p:txBody>
          <a:bodyPr wrap="none">
            <a:spAutoFit/>
          </a:bodyPr>
          <a:lstStyle/>
          <a:p>
            <a:r>
              <a:rPr lang="en-US" dirty="0" smtClean="0">
                <a:solidFill>
                  <a:schemeClr val="bg2"/>
                </a:solidFill>
                <a:latin typeface="FrutigerNext LT Medium" pitchFamily="34" charset="0"/>
              </a:rPr>
              <a:t>Step 4:  Browse Installation path</a:t>
            </a:r>
          </a:p>
          <a:p>
            <a:r>
              <a:rPr lang="en-US" dirty="0" smtClean="0">
                <a:solidFill>
                  <a:schemeClr val="bg2"/>
                </a:solidFill>
                <a:latin typeface="FrutigerNext LT Medium" pitchFamily="34" charset="0"/>
              </a:rPr>
              <a:t>             Select Next</a:t>
            </a:r>
            <a:endParaRPr lang="en-US" dirty="0">
              <a:solidFill>
                <a:schemeClr val="bg2"/>
              </a:solidFill>
              <a:latin typeface="FrutigerNext LT Medium" pitchFamily="34" charset="0"/>
            </a:endParaRPr>
          </a:p>
        </p:txBody>
      </p:sp>
      <p:pic>
        <p:nvPicPr>
          <p:cNvPr id="8195" name="Picture 3"/>
          <p:cNvPicPr>
            <a:picLocks noChangeAspect="1" noChangeArrowheads="1"/>
          </p:cNvPicPr>
          <p:nvPr/>
        </p:nvPicPr>
        <p:blipFill>
          <a:blip r:embed="rId4" cstate="print"/>
          <a:srcRect/>
          <a:stretch>
            <a:fillRect/>
          </a:stretch>
        </p:blipFill>
        <p:spPr bwMode="auto">
          <a:xfrm>
            <a:off x="4572000" y="3527318"/>
            <a:ext cx="3581400" cy="25418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Client Installation</a:t>
            </a:r>
            <a:endParaRPr kumimoji="0" lang="en-US" altLang="zh-CN" sz="28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3" cstate="print"/>
          <a:srcRect/>
          <a:stretch>
            <a:fillRect/>
          </a:stretch>
        </p:blipFill>
        <p:spPr bwMode="auto">
          <a:xfrm>
            <a:off x="196850" y="374197"/>
            <a:ext cx="617538" cy="617537"/>
          </a:xfrm>
          <a:prstGeom prst="rect">
            <a:avLst/>
          </a:prstGeom>
          <a:noFill/>
          <a:ln w="9525">
            <a:noFill/>
            <a:miter lim="800000"/>
            <a:headEnd/>
            <a:tailEnd/>
          </a:ln>
        </p:spPr>
      </p:pic>
      <p:sp>
        <p:nvSpPr>
          <p:cNvPr id="6" name="Rectangle 5"/>
          <p:cNvSpPr/>
          <p:nvPr/>
        </p:nvSpPr>
        <p:spPr>
          <a:xfrm>
            <a:off x="1066800" y="4462046"/>
            <a:ext cx="3447675" cy="646331"/>
          </a:xfrm>
          <a:prstGeom prst="rect">
            <a:avLst/>
          </a:prstGeom>
        </p:spPr>
        <p:txBody>
          <a:bodyPr wrap="none">
            <a:spAutoFit/>
          </a:bodyPr>
          <a:lstStyle/>
          <a:p>
            <a:r>
              <a:rPr lang="en-US" dirty="0" smtClean="0">
                <a:solidFill>
                  <a:schemeClr val="bg2"/>
                </a:solidFill>
                <a:latin typeface="FrutigerNext LT Medium" pitchFamily="34" charset="0"/>
              </a:rPr>
              <a:t>Step 6:  Browse Installation path</a:t>
            </a:r>
          </a:p>
          <a:p>
            <a:r>
              <a:rPr lang="en-US" dirty="0" smtClean="0">
                <a:solidFill>
                  <a:schemeClr val="bg2"/>
                </a:solidFill>
                <a:latin typeface="FrutigerNext LT Medium" pitchFamily="34" charset="0"/>
              </a:rPr>
              <a:t>             Select </a:t>
            </a:r>
            <a:r>
              <a:rPr lang="en-US" b="1" dirty="0" smtClean="0">
                <a:solidFill>
                  <a:schemeClr val="bg2"/>
                </a:solidFill>
                <a:latin typeface="FrutigerNext LT Medium" pitchFamily="34" charset="0"/>
              </a:rPr>
              <a:t>Next</a:t>
            </a:r>
            <a:endParaRPr lang="en-US" b="1" dirty="0">
              <a:solidFill>
                <a:schemeClr val="bg2"/>
              </a:solidFill>
              <a:latin typeface="FrutigerNext LT Medium" pitchFamily="34" charset="0"/>
            </a:endParaRPr>
          </a:p>
        </p:txBody>
      </p:sp>
      <p:sp>
        <p:nvSpPr>
          <p:cNvPr id="7" name="Rectangle 6"/>
          <p:cNvSpPr/>
          <p:nvPr/>
        </p:nvSpPr>
        <p:spPr>
          <a:xfrm>
            <a:off x="5029200" y="1828800"/>
            <a:ext cx="3248005" cy="923330"/>
          </a:xfrm>
          <a:prstGeom prst="rect">
            <a:avLst/>
          </a:prstGeom>
        </p:spPr>
        <p:txBody>
          <a:bodyPr wrap="none">
            <a:spAutoFit/>
          </a:bodyPr>
          <a:lstStyle/>
          <a:p>
            <a:r>
              <a:rPr lang="en-US" dirty="0" smtClean="0">
                <a:solidFill>
                  <a:schemeClr val="bg2"/>
                </a:solidFill>
                <a:latin typeface="FrutigerNext LT Medium" pitchFamily="34" charset="0"/>
              </a:rPr>
              <a:t>Step 5:  Select the required </a:t>
            </a:r>
          </a:p>
          <a:p>
            <a:r>
              <a:rPr lang="en-US" dirty="0" smtClean="0">
                <a:solidFill>
                  <a:schemeClr val="bg2"/>
                </a:solidFill>
                <a:latin typeface="FrutigerNext LT Medium" pitchFamily="34" charset="0"/>
              </a:rPr>
              <a:t>              components to install</a:t>
            </a:r>
          </a:p>
          <a:p>
            <a:r>
              <a:rPr lang="en-US" dirty="0" smtClean="0">
                <a:solidFill>
                  <a:schemeClr val="bg2"/>
                </a:solidFill>
                <a:latin typeface="FrutigerNext LT Medium" pitchFamily="34" charset="0"/>
              </a:rPr>
              <a:t>              Select </a:t>
            </a:r>
            <a:r>
              <a:rPr lang="en-US" b="1" dirty="0" smtClean="0">
                <a:solidFill>
                  <a:schemeClr val="bg2"/>
                </a:solidFill>
                <a:latin typeface="FrutigerNext LT Medium" pitchFamily="34" charset="0"/>
              </a:rPr>
              <a:t>Next</a:t>
            </a:r>
            <a:endParaRPr lang="en-US" b="1" dirty="0">
              <a:solidFill>
                <a:schemeClr val="bg2"/>
              </a:solidFill>
              <a:latin typeface="FrutigerNext LT Medium"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990600" y="1143000"/>
            <a:ext cx="3886200" cy="2687556"/>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724400" y="3791255"/>
            <a:ext cx="3505200" cy="2423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Client Installation</a:t>
            </a:r>
            <a:endParaRPr kumimoji="0" lang="en-US" altLang="zh-CN" sz="28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374197"/>
            <a:ext cx="617538" cy="617537"/>
          </a:xfrm>
          <a:prstGeom prst="rect">
            <a:avLst/>
          </a:prstGeom>
          <a:noFill/>
          <a:ln w="9525">
            <a:noFill/>
            <a:miter lim="800000"/>
            <a:headEnd/>
            <a:tailEnd/>
          </a:ln>
        </p:spPr>
      </p:pic>
      <p:sp>
        <p:nvSpPr>
          <p:cNvPr id="6" name="Rectangle 5"/>
          <p:cNvSpPr/>
          <p:nvPr/>
        </p:nvSpPr>
        <p:spPr>
          <a:xfrm>
            <a:off x="5029200" y="1828800"/>
            <a:ext cx="2081467" cy="369332"/>
          </a:xfrm>
          <a:prstGeom prst="rect">
            <a:avLst/>
          </a:prstGeom>
        </p:spPr>
        <p:txBody>
          <a:bodyPr wrap="none">
            <a:spAutoFit/>
          </a:bodyPr>
          <a:lstStyle/>
          <a:p>
            <a:r>
              <a:rPr lang="en-US" dirty="0" smtClean="0">
                <a:solidFill>
                  <a:schemeClr val="bg2"/>
                </a:solidFill>
                <a:latin typeface="FrutigerNext LT Medium" pitchFamily="34" charset="0"/>
              </a:rPr>
              <a:t>Step 7: Select </a:t>
            </a:r>
            <a:r>
              <a:rPr lang="en-US" b="1" dirty="0" smtClean="0">
                <a:solidFill>
                  <a:schemeClr val="bg2"/>
                </a:solidFill>
                <a:latin typeface="FrutigerNext LT Medium" pitchFamily="34" charset="0"/>
              </a:rPr>
              <a:t>Next</a:t>
            </a:r>
            <a:endParaRPr lang="en-US" b="1" dirty="0">
              <a:solidFill>
                <a:schemeClr val="bg2"/>
              </a:solidFill>
              <a:latin typeface="FrutigerNext LT Medium" pitchFamily="34" charset="0"/>
            </a:endParaRPr>
          </a:p>
        </p:txBody>
      </p:sp>
      <p:sp>
        <p:nvSpPr>
          <p:cNvPr id="7" name="Rectangle 6"/>
          <p:cNvSpPr/>
          <p:nvPr/>
        </p:nvSpPr>
        <p:spPr>
          <a:xfrm>
            <a:off x="914400" y="4648200"/>
            <a:ext cx="2270622" cy="369332"/>
          </a:xfrm>
          <a:prstGeom prst="rect">
            <a:avLst/>
          </a:prstGeom>
        </p:spPr>
        <p:txBody>
          <a:bodyPr wrap="none">
            <a:spAutoFit/>
          </a:bodyPr>
          <a:lstStyle/>
          <a:p>
            <a:r>
              <a:rPr lang="en-US" dirty="0" smtClean="0">
                <a:solidFill>
                  <a:schemeClr val="bg2"/>
                </a:solidFill>
                <a:latin typeface="FrutigerNext LT Medium" pitchFamily="34" charset="0"/>
              </a:rPr>
              <a:t>Step 8:  Select </a:t>
            </a:r>
            <a:r>
              <a:rPr lang="en-US" b="1" dirty="0" smtClean="0">
                <a:solidFill>
                  <a:schemeClr val="bg2"/>
                </a:solidFill>
                <a:latin typeface="FrutigerNext LT Medium" pitchFamily="34" charset="0"/>
              </a:rPr>
              <a:t>Install</a:t>
            </a:r>
            <a:endParaRPr lang="en-US" b="1" dirty="0">
              <a:solidFill>
                <a:schemeClr val="bg2"/>
              </a:solidFill>
              <a:latin typeface="FrutigerNext LT Medium"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4495800" y="3657600"/>
            <a:ext cx="3886200" cy="2618287"/>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838201" y="1066800"/>
            <a:ext cx="3733800" cy="256241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Client Installation</a:t>
            </a:r>
            <a:endParaRPr kumimoji="0" lang="en-US" altLang="zh-CN" sz="28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374197"/>
            <a:ext cx="617538" cy="617537"/>
          </a:xfrm>
          <a:prstGeom prst="rect">
            <a:avLst/>
          </a:prstGeom>
          <a:noFill/>
          <a:ln w="9525">
            <a:noFill/>
            <a:miter lim="800000"/>
            <a:headEnd/>
            <a:tailEnd/>
          </a:ln>
        </p:spPr>
      </p:pic>
      <p:sp>
        <p:nvSpPr>
          <p:cNvPr id="6" name="Rectangle 5"/>
          <p:cNvSpPr/>
          <p:nvPr/>
        </p:nvSpPr>
        <p:spPr>
          <a:xfrm>
            <a:off x="1219200" y="1219200"/>
            <a:ext cx="6133859" cy="646331"/>
          </a:xfrm>
          <a:prstGeom prst="rect">
            <a:avLst/>
          </a:prstGeom>
        </p:spPr>
        <p:txBody>
          <a:bodyPr wrap="none">
            <a:spAutoFit/>
          </a:bodyPr>
          <a:lstStyle/>
          <a:p>
            <a:r>
              <a:rPr lang="en-US" dirty="0" smtClean="0">
                <a:solidFill>
                  <a:schemeClr val="bg2"/>
                </a:solidFill>
                <a:latin typeface="FrutigerNext LT Medium" pitchFamily="34" charset="0"/>
              </a:rPr>
              <a:t>Step 10: Select </a:t>
            </a:r>
            <a:r>
              <a:rPr lang="en-US" b="1" dirty="0" smtClean="0">
                <a:solidFill>
                  <a:schemeClr val="bg2"/>
                </a:solidFill>
                <a:latin typeface="FrutigerNext LT Medium" pitchFamily="34" charset="0"/>
              </a:rPr>
              <a:t>Finish </a:t>
            </a:r>
            <a:r>
              <a:rPr lang="en-US" dirty="0" smtClean="0">
                <a:solidFill>
                  <a:schemeClr val="bg2"/>
                </a:solidFill>
                <a:latin typeface="FrutigerNext LT Medium" pitchFamily="34" charset="0"/>
              </a:rPr>
              <a:t>to complete the install and to launch </a:t>
            </a:r>
          </a:p>
          <a:p>
            <a:r>
              <a:rPr lang="en-US" dirty="0" smtClean="0">
                <a:solidFill>
                  <a:schemeClr val="bg2"/>
                </a:solidFill>
                <a:latin typeface="FrutigerNext LT Medium" pitchFamily="34" charset="0"/>
              </a:rPr>
              <a:t>	the Client application</a:t>
            </a:r>
            <a:endParaRPr lang="en-US" dirty="0">
              <a:solidFill>
                <a:schemeClr val="bg2"/>
              </a:solidFill>
              <a:latin typeface="FrutigerNext LT Medium"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828800" y="1981199"/>
            <a:ext cx="5105400" cy="384695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Client Installation Verification</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374197"/>
            <a:ext cx="617538" cy="617537"/>
          </a:xfrm>
          <a:prstGeom prst="rect">
            <a:avLst/>
          </a:prstGeom>
          <a:noFill/>
          <a:ln w="9525">
            <a:noFill/>
            <a:miter lim="800000"/>
            <a:headEnd/>
            <a:tailEnd/>
          </a:ln>
        </p:spPr>
      </p:pic>
      <p:sp>
        <p:nvSpPr>
          <p:cNvPr id="16385" name="Rectangle 1"/>
          <p:cNvSpPr>
            <a:spLocks noChangeArrowheads="1"/>
          </p:cNvSpPr>
          <p:nvPr/>
        </p:nvSpPr>
        <p:spPr bwMode="auto">
          <a:xfrm>
            <a:off x="990600" y="1222801"/>
            <a:ext cx="7315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2"/>
                </a:solidFill>
                <a:effectLst/>
                <a:latin typeface="FrutigerNext LT Medium" pitchFamily="34" charset="0"/>
                <a:ea typeface="SimSun" pitchFamily="2" charset="-122"/>
                <a:cs typeface="Arial" pitchFamily="34" charset="0"/>
              </a:rPr>
              <a:t>After the installation is complete, if the workspace page is displayed</a:t>
            </a:r>
            <a:r>
              <a:rPr kumimoji="0" lang="en-US" altLang="zh-CN" sz="1600" b="0" i="0" u="none" strike="noStrike" cap="none" normalizeH="0" dirty="0" smtClean="0">
                <a:ln>
                  <a:noFill/>
                </a:ln>
                <a:solidFill>
                  <a:schemeClr val="bg2"/>
                </a:solidFill>
                <a:effectLst/>
                <a:latin typeface="FrutigerNext LT Medium" pitchFamily="34" charset="0"/>
                <a:ea typeface="SimSun" pitchFamily="2" charset="-122"/>
                <a:cs typeface="Arial" pitchFamily="34" charset="0"/>
              </a:rPr>
              <a:t> as shown in figure below. </a:t>
            </a:r>
            <a:r>
              <a:rPr kumimoji="0" lang="en-US" altLang="zh-CN" sz="1600" b="0" i="0" u="none" strike="noStrike" cap="none" normalizeH="0" baseline="0" dirty="0" smtClean="0">
                <a:ln>
                  <a:noFill/>
                </a:ln>
                <a:solidFill>
                  <a:schemeClr val="bg2"/>
                </a:solidFill>
                <a:effectLst/>
                <a:latin typeface="FrutigerNext LT Medium" pitchFamily="34" charset="0"/>
                <a:ea typeface="SimSun" pitchFamily="2" charset="-122"/>
                <a:cs typeface="Arial" pitchFamily="34" charset="0"/>
              </a:rPr>
              <a:t>It indicates that the UAP Maintenance Station Client is installed correctly</a:t>
            </a:r>
            <a:r>
              <a:rPr kumimoji="0" lang="en-US" altLang="zh-CN" sz="1600" b="0" i="0" u="none" strike="noStrike" cap="none" normalizeH="0" baseline="0" dirty="0" smtClean="0">
                <a:ln>
                  <a:noFill/>
                </a:ln>
                <a:solidFill>
                  <a:schemeClr val="bg2"/>
                </a:solidFill>
                <a:effectLst/>
                <a:latin typeface="FrutigerNext LT Medium" pitchFamily="34" charset="0"/>
                <a:cs typeface="Arial" pitchFamily="34" charset="0"/>
              </a:rPr>
              <a:t> </a:t>
            </a:r>
          </a:p>
        </p:txBody>
      </p:sp>
      <p:pic>
        <p:nvPicPr>
          <p:cNvPr id="2050" name="Picture 2"/>
          <p:cNvPicPr>
            <a:picLocks noChangeAspect="1" noChangeArrowheads="1"/>
          </p:cNvPicPr>
          <p:nvPr/>
        </p:nvPicPr>
        <p:blipFill>
          <a:blip r:embed="rId3" cstate="print"/>
          <a:srcRect/>
          <a:stretch>
            <a:fillRect/>
          </a:stretch>
        </p:blipFill>
        <p:spPr bwMode="auto">
          <a:xfrm>
            <a:off x="1094510" y="2071255"/>
            <a:ext cx="7010400" cy="400280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14" name="Date Placeholder 3"/>
          <p:cNvSpPr txBox="1">
            <a:spLocks/>
          </p:cNvSpPr>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784225" rtl="0" eaLnBrk="0" fontAlgn="base" latinLnBrk="0" hangingPunct="0">
              <a:lnSpc>
                <a:spcPct val="85000"/>
              </a:lnSpc>
              <a:spcBef>
                <a:spcPct val="0"/>
              </a:spcBef>
              <a:spcAft>
                <a:spcPct val="0"/>
              </a:spcAft>
              <a:buClrTx/>
              <a:buSzTx/>
              <a:buFontTx/>
              <a:buNone/>
              <a:tabLst/>
              <a:defRPr/>
            </a:pPr>
            <a:fld id="{FEFBBE60-8A0E-403F-8A8A-9CB9794BDD54}" type="datetime5">
              <a:rPr kumimoji="0" lang="en-US"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784225" rtl="0" eaLnBrk="0" fontAlgn="base" latinLnBrk="0" hangingPunct="0">
                <a:lnSpc>
                  <a:spcPct val="85000"/>
                </a:lnSpc>
                <a:spcBef>
                  <a:spcPct val="0"/>
                </a:spcBef>
                <a:spcAft>
                  <a:spcPct val="0"/>
                </a:spcAft>
                <a:buClrTx/>
                <a:buSzTx/>
                <a:buFontTx/>
                <a:buNone/>
                <a:tabLst/>
                <a:defRPr/>
              </a:pPr>
              <a:t>25-Jul-12</a:t>
            </a:fld>
            <a:endParaRPr kumimoji="0" lang="en-GB" sz="1200" b="0" i="0" u="none" strike="noStrike" kern="1200" cap="none" spc="0" normalizeH="0" baseline="0" noProof="0">
              <a:ln>
                <a:noFill/>
              </a:ln>
              <a:solidFill>
                <a:schemeClr val="bg2"/>
              </a:solidFill>
              <a:effectLst/>
              <a:uLnTx/>
              <a:uFillTx/>
              <a:latin typeface="Arial" pitchFamily="34" charset="0"/>
              <a:ea typeface="MS PGothic" pitchFamily="34" charset="-128"/>
              <a:cs typeface="+mn-cs"/>
            </a:endParaRPr>
          </a:p>
        </p:txBody>
      </p:sp>
      <p:sp>
        <p:nvSpPr>
          <p:cNvPr id="15" name="灯片编号占位符 3"/>
          <p:cNvSpPr txBox="1">
            <a:spLocks/>
          </p:cNvSpPr>
          <p:nvPr/>
        </p:nvSpPr>
        <p:spPr bwMode="auto">
          <a:xfrm>
            <a:off x="6096000" y="6524625"/>
            <a:ext cx="2133600" cy="333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877888" rtl="0" eaLnBrk="0" fontAlgn="base" latinLnBrk="0" hangingPunct="0">
              <a:lnSpc>
                <a:spcPct val="85000"/>
              </a:lnSpc>
              <a:spcBef>
                <a:spcPct val="0"/>
              </a:spcBef>
              <a:spcAft>
                <a:spcPct val="0"/>
              </a:spcAft>
              <a:buClrTx/>
              <a:buSzTx/>
              <a:buFontTx/>
              <a:buNone/>
              <a:tabLst/>
              <a:defRPr/>
            </a:pPr>
            <a:r>
              <a:rPr kumimoji="0" lang="en-US" altLang="zh-CN"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t>Page</a:t>
            </a:r>
            <a:fld id="{396878AC-8DA9-4222-847C-9A9C261E1DD7}" type="slidenum">
              <a:rPr kumimoji="0" lang="en-US" altLang="zh-CN"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877888" rtl="0" eaLnBrk="0" fontAlgn="base" latinLnBrk="0" hangingPunct="0">
                <a:lnSpc>
                  <a:spcPct val="85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chemeClr val="bg2"/>
              </a:solidFill>
              <a:effectLst/>
              <a:uLnTx/>
              <a:uFillTx/>
              <a:latin typeface="Arial" pitchFamily="34" charset="0"/>
              <a:ea typeface="MS PGothic" pitchFamily="34" charset="-128"/>
              <a:cs typeface="+mn-cs"/>
            </a:endParaRPr>
          </a:p>
        </p:txBody>
      </p:sp>
      <p:sp>
        <p:nvSpPr>
          <p:cNvPr id="16" name="Rectangle 2"/>
          <p:cNvSpPr txBox="1">
            <a:spLocks noChangeArrowheads="1"/>
          </p:cNvSpPr>
          <p:nvPr/>
        </p:nvSpPr>
        <p:spPr bwMode="auto">
          <a:xfrm>
            <a:off x="798286" y="152405"/>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7" name="Picture 4" descr="目标 copy"/>
          <p:cNvPicPr>
            <a:picLocks noChangeAspect="1" noChangeArrowheads="1"/>
          </p:cNvPicPr>
          <p:nvPr/>
        </p:nvPicPr>
        <p:blipFill>
          <a:blip r:embed="rId2" cstate="print"/>
          <a:srcRect/>
          <a:stretch>
            <a:fillRect/>
          </a:stretch>
        </p:blipFill>
        <p:spPr bwMode="auto">
          <a:xfrm>
            <a:off x="163070" y="312069"/>
            <a:ext cx="622300" cy="623888"/>
          </a:xfrm>
          <a:prstGeom prst="rect">
            <a:avLst/>
          </a:prstGeom>
          <a:noFill/>
          <a:ln w="9525">
            <a:noFill/>
            <a:miter lim="800000"/>
            <a:headEnd/>
            <a:tailEnd/>
          </a:ln>
        </p:spPr>
      </p:pic>
      <p:sp>
        <p:nvSpPr>
          <p:cNvPr id="18" name="Rectangle 3"/>
          <p:cNvSpPr txBox="1">
            <a:spLocks noChangeArrowheads="1"/>
          </p:cNvSpPr>
          <p:nvPr/>
        </p:nvSpPr>
        <p:spPr bwMode="auto">
          <a:xfrm>
            <a:off x="1214438" y="1290637"/>
            <a:ext cx="7167562" cy="198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65138" indent="-465138">
              <a:spcBef>
                <a:spcPct val="20000"/>
              </a:spcBef>
              <a:buClr>
                <a:schemeClr val="tx1"/>
              </a:buClr>
              <a:buFont typeface="Wingdings" pitchFamily="2" charset="2"/>
              <a:buChar char="q"/>
            </a:pPr>
            <a:r>
              <a:rPr lang="en-US" altLang="zh-CN" sz="2400" b="1" kern="0" dirty="0" smtClean="0">
                <a:solidFill>
                  <a:schemeClr val="bg1">
                    <a:lumMod val="75000"/>
                  </a:schemeClr>
                </a:solidFill>
                <a:latin typeface="FrutigerNext LT Medium" pitchFamily="34" charset="0"/>
              </a:rPr>
              <a:t>UAP Maintenance Station Introduction</a:t>
            </a:r>
          </a:p>
          <a:p>
            <a:pPr marL="465138" indent="-465138">
              <a:spcBef>
                <a:spcPct val="20000"/>
              </a:spcBef>
              <a:buClr>
                <a:schemeClr val="tx1"/>
              </a:buClr>
              <a:buFont typeface="Wingdings" pitchFamily="2" charset="2"/>
              <a:buChar char="q"/>
            </a:pPr>
            <a:r>
              <a:rPr lang="en-US" altLang="zh-CN" sz="2400" b="1" kern="0" dirty="0" smtClean="0">
                <a:solidFill>
                  <a:schemeClr val="bg1">
                    <a:lumMod val="75000"/>
                  </a:schemeClr>
                </a:solidFill>
                <a:latin typeface="FrutigerNext LT Medium" pitchFamily="34" charset="0"/>
              </a:rPr>
              <a:t>UAP Maintenance Station Server Installation</a:t>
            </a:r>
          </a:p>
          <a:p>
            <a:pPr marL="465138" indent="-465138">
              <a:spcBef>
                <a:spcPct val="20000"/>
              </a:spcBef>
              <a:buClr>
                <a:schemeClr val="tx1"/>
              </a:buClr>
              <a:buFont typeface="Wingdings" pitchFamily="2" charset="2"/>
              <a:buChar char="q"/>
            </a:pPr>
            <a:r>
              <a:rPr lang="en-US" altLang="zh-CN" sz="2400" b="1" kern="0" dirty="0" smtClean="0">
                <a:solidFill>
                  <a:schemeClr val="bg1">
                    <a:lumMod val="75000"/>
                  </a:schemeClr>
                </a:solidFill>
                <a:latin typeface="FrutigerNext LT Medium" pitchFamily="34" charset="0"/>
              </a:rPr>
              <a:t>UAP Maintenance Station Client Installation</a:t>
            </a:r>
          </a:p>
          <a:p>
            <a:pPr marL="465138" indent="-465138">
              <a:spcBef>
                <a:spcPct val="20000"/>
              </a:spcBef>
              <a:buClr>
                <a:schemeClr val="tx1"/>
              </a:buClr>
              <a:buFont typeface="Wingdings" pitchFamily="2" charset="2"/>
              <a:buChar char="q"/>
            </a:pPr>
            <a:r>
              <a:rPr lang="en-US" altLang="zh-CN" sz="2400" b="1" kern="0" dirty="0" smtClean="0">
                <a:solidFill>
                  <a:schemeClr val="tx2"/>
                </a:solidFill>
                <a:latin typeface="FrutigerNext LT Medium" pitchFamily="34" charset="0"/>
              </a:rPr>
              <a:t>References</a:t>
            </a:r>
          </a:p>
          <a:p>
            <a:pPr marL="419100" marR="0" lvl="0" indent="-419100" algn="l" defTabSz="914400" rtl="0" eaLnBrk="1" fontAlgn="base" latinLnBrk="0" hangingPunct="1">
              <a:lnSpc>
                <a:spcPct val="100000"/>
              </a:lnSpc>
              <a:spcBef>
                <a:spcPct val="20000"/>
              </a:spcBef>
              <a:spcAft>
                <a:spcPct val="0"/>
              </a:spcAft>
              <a:buClr>
                <a:schemeClr val="tx1"/>
              </a:buClr>
              <a:buSzTx/>
              <a:tabLst/>
              <a:defRPr/>
            </a:pP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1984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noProof="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References</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374197"/>
            <a:ext cx="617538" cy="617537"/>
          </a:xfrm>
          <a:prstGeom prst="rect">
            <a:avLst/>
          </a:prstGeom>
          <a:noFill/>
          <a:ln w="9525">
            <a:noFill/>
            <a:miter lim="800000"/>
            <a:headEnd/>
            <a:tailEnd/>
          </a:ln>
        </p:spPr>
      </p:pic>
      <p:sp>
        <p:nvSpPr>
          <p:cNvPr id="6" name="Rectangle 5"/>
          <p:cNvSpPr/>
          <p:nvPr/>
        </p:nvSpPr>
        <p:spPr>
          <a:xfrm>
            <a:off x="838200" y="1524000"/>
            <a:ext cx="7924800" cy="1200329"/>
          </a:xfrm>
          <a:prstGeom prst="rect">
            <a:avLst/>
          </a:prstGeom>
        </p:spPr>
        <p:txBody>
          <a:bodyPr wrap="square">
            <a:spAutoFit/>
          </a:bodyPr>
          <a:lstStyle/>
          <a:p>
            <a:r>
              <a:rPr lang="fr-FR" dirty="0" smtClean="0">
                <a:solidFill>
                  <a:schemeClr val="bg2"/>
                </a:solidFill>
                <a:latin typeface="FrutigerNext LT Medium" pitchFamily="34" charset="0"/>
              </a:rPr>
              <a:t>For Installation of UAP Maintenance station in Linux OS</a:t>
            </a:r>
          </a:p>
          <a:p>
            <a:endParaRPr lang="fr-FR" dirty="0" smtClean="0">
              <a:solidFill>
                <a:schemeClr val="bg2"/>
              </a:solidFill>
              <a:latin typeface="FrutigerNext LT Medium" pitchFamily="34" charset="0"/>
            </a:endParaRPr>
          </a:p>
          <a:p>
            <a:r>
              <a:rPr lang="fr-FR" b="1" dirty="0" smtClean="0">
                <a:solidFill>
                  <a:schemeClr val="bg2"/>
                </a:solidFill>
                <a:latin typeface="FrutigerNext LT Medium" pitchFamily="34" charset="0"/>
              </a:rPr>
              <a:t>UAP3300 V100R002C03SPC400 UAP Maintenance Station Installation Guide.zip</a:t>
            </a:r>
            <a:endParaRPr lang="en-US" b="1" dirty="0">
              <a:solidFill>
                <a:schemeClr val="bg2"/>
              </a:solidFill>
              <a:latin typeface="FrutigerNext LT Medium" pitchFamily="34" charset="0"/>
            </a:endParaRPr>
          </a:p>
        </p:txBody>
      </p:sp>
      <p:sp>
        <p:nvSpPr>
          <p:cNvPr id="7" name="Rectangle 6"/>
          <p:cNvSpPr/>
          <p:nvPr/>
        </p:nvSpPr>
        <p:spPr>
          <a:xfrm>
            <a:off x="914400" y="2819400"/>
            <a:ext cx="7543800" cy="584775"/>
          </a:xfrm>
          <a:prstGeom prst="rect">
            <a:avLst/>
          </a:prstGeom>
        </p:spPr>
        <p:txBody>
          <a:bodyPr wrap="square">
            <a:spAutoFit/>
          </a:bodyPr>
          <a:lstStyle/>
          <a:p>
            <a:r>
              <a:rPr lang="en-US" sz="1600" dirty="0" smtClean="0">
                <a:solidFill>
                  <a:schemeClr val="bg2"/>
                </a:solidFill>
                <a:latin typeface="FrutigerNext LT Medium" pitchFamily="34" charset="0"/>
              </a:rPr>
              <a:t>http://support.huawei.com/support/pages/kbcenter/view/product.do?actionFlag=detailProductSimple&amp;web_doc_id=SE0000465853&amp;doc_type=VersionDoc</a:t>
            </a:r>
            <a:endParaRPr lang="en-US" sz="1600" dirty="0">
              <a:solidFill>
                <a:schemeClr val="bg2"/>
              </a:solidFill>
              <a:latin typeface="FrutigerNext LT Medium"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14" name="Date Placeholder 3"/>
          <p:cNvSpPr txBox="1">
            <a:spLocks/>
          </p:cNvSpPr>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784225" rtl="0" eaLnBrk="0" fontAlgn="base" latinLnBrk="0" hangingPunct="0">
              <a:lnSpc>
                <a:spcPct val="85000"/>
              </a:lnSpc>
              <a:spcBef>
                <a:spcPct val="0"/>
              </a:spcBef>
              <a:spcAft>
                <a:spcPct val="0"/>
              </a:spcAft>
              <a:buClrTx/>
              <a:buSzTx/>
              <a:buFontTx/>
              <a:buNone/>
              <a:tabLst/>
              <a:defRPr/>
            </a:pPr>
            <a:fld id="{FEFBBE60-8A0E-403F-8A8A-9CB9794BDD54}" type="datetime5">
              <a:rPr kumimoji="0" lang="en-US"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784225" rtl="0" eaLnBrk="0" fontAlgn="base" latinLnBrk="0" hangingPunct="0">
                <a:lnSpc>
                  <a:spcPct val="85000"/>
                </a:lnSpc>
                <a:spcBef>
                  <a:spcPct val="0"/>
                </a:spcBef>
                <a:spcAft>
                  <a:spcPct val="0"/>
                </a:spcAft>
                <a:buClrTx/>
                <a:buSzTx/>
                <a:buFontTx/>
                <a:buNone/>
                <a:tabLst/>
                <a:defRPr/>
              </a:pPr>
              <a:t>25-Jul-12</a:t>
            </a:fld>
            <a:endParaRPr kumimoji="0" lang="en-GB" sz="1200" b="0" i="0" u="none" strike="noStrike" kern="1200" cap="none" spc="0" normalizeH="0" baseline="0" noProof="0">
              <a:ln>
                <a:noFill/>
              </a:ln>
              <a:solidFill>
                <a:schemeClr val="bg2"/>
              </a:solidFill>
              <a:effectLst/>
              <a:uLnTx/>
              <a:uFillTx/>
              <a:latin typeface="Arial" pitchFamily="34" charset="0"/>
              <a:ea typeface="MS PGothic" pitchFamily="34" charset="-128"/>
              <a:cs typeface="+mn-cs"/>
            </a:endParaRPr>
          </a:p>
        </p:txBody>
      </p:sp>
      <p:sp>
        <p:nvSpPr>
          <p:cNvPr id="1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7"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8" name="Rectangle 3"/>
          <p:cNvSpPr txBox="1">
            <a:spLocks noChangeArrowheads="1"/>
          </p:cNvSpPr>
          <p:nvPr/>
        </p:nvSpPr>
        <p:spPr bwMode="auto">
          <a:xfrm>
            <a:off x="1214438" y="1671637"/>
            <a:ext cx="6938962" cy="1528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65138" marR="0" lvl="0" indent="-465138" algn="l" defTabSz="914400" rtl="0" eaLnBrk="1" fontAlgn="base" latinLnBrk="0" hangingPunct="1">
              <a:lnSpc>
                <a:spcPct val="100000"/>
              </a:lnSpc>
              <a:spcBef>
                <a:spcPct val="20000"/>
              </a:spcBef>
              <a:spcAft>
                <a:spcPct val="0"/>
              </a:spcAft>
              <a:buClr>
                <a:schemeClr val="tx1"/>
              </a:buClr>
              <a:buSzTx/>
              <a:buFont typeface="Wingdings" pitchFamily="2" charset="2"/>
              <a:buChar char="q"/>
              <a:tabLst/>
              <a:defRPr/>
            </a:pPr>
            <a:r>
              <a:rPr lang="en-US" altLang="zh-CN" sz="2400" b="1" kern="0" dirty="0" smtClean="0">
                <a:solidFill>
                  <a:schemeClr val="tx1">
                    <a:lumMod val="75000"/>
                  </a:schemeClr>
                </a:solidFill>
                <a:latin typeface="FrutigerNext LT Medium" pitchFamily="34" charset="0"/>
              </a:rPr>
              <a:t>UAP Maintenance Station Introduction</a:t>
            </a:r>
          </a:p>
          <a:p>
            <a:pPr marL="465138" marR="0" lvl="0" indent="-465138" algn="l" defTabSz="914400" rtl="0" eaLnBrk="1" fontAlgn="base" latinLnBrk="0" hangingPunct="1">
              <a:lnSpc>
                <a:spcPct val="100000"/>
              </a:lnSpc>
              <a:spcBef>
                <a:spcPct val="20000"/>
              </a:spcBef>
              <a:spcAft>
                <a:spcPct val="0"/>
              </a:spcAft>
              <a:buClr>
                <a:schemeClr val="tx1"/>
              </a:buClr>
              <a:buSzTx/>
              <a:buFont typeface="Wingdings" pitchFamily="2" charset="2"/>
              <a:buChar char="q"/>
              <a:tabLst/>
              <a:defRPr/>
            </a:pPr>
            <a:r>
              <a:rPr lang="en-US" altLang="zh-CN" sz="2400" b="1" kern="0" dirty="0" smtClean="0">
                <a:solidFill>
                  <a:schemeClr val="tx1">
                    <a:lumMod val="75000"/>
                  </a:schemeClr>
                </a:solidFill>
                <a:latin typeface="FrutigerNext LT Medium" pitchFamily="34" charset="0"/>
              </a:rPr>
              <a:t>UAP Maintenance Station Server Installation</a:t>
            </a:r>
          </a:p>
          <a:p>
            <a:pPr marL="465138" marR="0" lvl="0" indent="-465138" algn="l" defTabSz="914400" rtl="0" eaLnBrk="1" fontAlgn="base" latinLnBrk="0" hangingPunct="1">
              <a:lnSpc>
                <a:spcPct val="100000"/>
              </a:lnSpc>
              <a:spcBef>
                <a:spcPct val="20000"/>
              </a:spcBef>
              <a:spcAft>
                <a:spcPct val="0"/>
              </a:spcAft>
              <a:buClr>
                <a:schemeClr val="tx1"/>
              </a:buClr>
              <a:buSzTx/>
              <a:buFont typeface="Wingdings" pitchFamily="2" charset="2"/>
              <a:buChar char="q"/>
              <a:tabLst/>
              <a:defRPr/>
            </a:pPr>
            <a:r>
              <a:rPr lang="en-US" altLang="zh-CN" sz="2400" b="1" kern="0" dirty="0" smtClean="0">
                <a:solidFill>
                  <a:schemeClr val="tx1">
                    <a:lumMod val="75000"/>
                  </a:schemeClr>
                </a:solidFill>
                <a:latin typeface="FrutigerNext LT Medium" pitchFamily="34" charset="0"/>
              </a:rPr>
              <a:t>UAP Maintenance Station Client Installation</a:t>
            </a:r>
          </a:p>
          <a:p>
            <a:pPr marL="419100" marR="0" lvl="0" indent="-419100" algn="l" defTabSz="914400" rtl="0" eaLnBrk="1" fontAlgn="base" latinLnBrk="0" hangingPunct="1">
              <a:lnSpc>
                <a:spcPct val="100000"/>
              </a:lnSpc>
              <a:spcBef>
                <a:spcPct val="20000"/>
              </a:spcBef>
              <a:spcAft>
                <a:spcPct val="0"/>
              </a:spcAft>
              <a:buClr>
                <a:schemeClr val="tx1"/>
              </a:buClr>
              <a:buSzTx/>
              <a:tabLst/>
              <a:defRPr/>
            </a:pP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bwMode="auto">
          <a:xfrm>
            <a:off x="6096000" y="6524625"/>
            <a:ext cx="2133600" cy="333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877888" rtl="0" eaLnBrk="0" fontAlgn="base" latinLnBrk="0" hangingPunct="0">
              <a:lnSpc>
                <a:spcPct val="85000"/>
              </a:lnSpc>
              <a:spcBef>
                <a:spcPct val="0"/>
              </a:spcBef>
              <a:spcAft>
                <a:spcPct val="0"/>
              </a:spcAft>
              <a:buClrTx/>
              <a:buSzTx/>
              <a:buFontTx/>
              <a:buNone/>
              <a:tabLst/>
              <a:defRPr/>
            </a:pPr>
            <a:r>
              <a:rPr kumimoji="0" lang="en-US" altLang="zh-CN"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t>Page</a:t>
            </a:r>
            <a:fld id="{396878AC-8DA9-4222-847C-9A9C261E1DD7}" type="slidenum">
              <a:rPr kumimoji="0" lang="en-US" altLang="zh-CN"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877888" rtl="0" eaLnBrk="0" fontAlgn="base" latinLnBrk="0" hangingPunct="0">
                <a:lnSpc>
                  <a:spcPct val="85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chemeClr val="bg2"/>
              </a:solidFill>
              <a:effectLst/>
              <a:uLnTx/>
              <a:uFillTx/>
              <a:latin typeface="Arial" pitchFamily="34" charset="0"/>
              <a:ea typeface="MS PGothic" pitchFamily="34" charset="-128"/>
              <a:cs typeface="+mn-cs"/>
            </a:endParaRPr>
          </a:p>
        </p:txBody>
      </p:sp>
      <p:sp>
        <p:nvSpPr>
          <p:cNvPr id="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Objectives</a:t>
            </a:r>
          </a:p>
        </p:txBody>
      </p:sp>
      <p:pic>
        <p:nvPicPr>
          <p:cNvPr id="7"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8" name="Rectangle 3"/>
          <p:cNvSpPr txBox="1">
            <a:spLocks noChangeArrowheads="1"/>
          </p:cNvSpPr>
          <p:nvPr/>
        </p:nvSpPr>
        <p:spPr bwMode="auto">
          <a:xfrm>
            <a:off x="652463" y="1374775"/>
            <a:ext cx="7729537" cy="1216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rPr>
              <a:t>Upon completion of this course, you will be able to:</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rPr>
              <a:t>Installation </a:t>
            </a:r>
            <a:r>
              <a:rPr lang="en-US" altLang="zh-CN" kern="0" dirty="0" smtClean="0">
                <a:solidFill>
                  <a:schemeClr val="bg2"/>
                </a:solidFill>
                <a:latin typeface="FrutigerNext LT Medium" pitchFamily="34" charset="0"/>
              </a:rPr>
              <a:t>of U</a:t>
            </a:r>
            <a:r>
              <a:rPr kumimoji="0" lang="en-US" altLang="zh-CN" sz="1800" b="0" i="0" u="none" strike="noStrike" kern="0" cap="none" spc="0" normalizeH="0" noProof="0" dirty="0" smtClean="0">
                <a:ln>
                  <a:noFill/>
                </a:ln>
                <a:solidFill>
                  <a:schemeClr val="bg2"/>
                </a:solidFill>
                <a:effectLst/>
                <a:uLnTx/>
                <a:uFillTx/>
                <a:latin typeface="FrutigerNext LT Medium" pitchFamily="34" charset="0"/>
              </a:rPr>
              <a:t>AP Maintenance Station Server and Client in windows OS</a:t>
            </a:r>
            <a:endPar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endParaRPr>
          </a:p>
          <a:p>
            <a:pPr marL="742950" marR="0" lvl="1" indent="-285750" algn="l" defTabSz="914400" rtl="0" eaLnBrk="1" fontAlgn="base" latinLnBrk="0" hangingPunct="1">
              <a:lnSpc>
                <a:spcPct val="100000"/>
              </a:lnSpc>
              <a:spcBef>
                <a:spcPct val="20000"/>
              </a:spcBef>
              <a:spcAft>
                <a:spcPct val="0"/>
              </a:spcAft>
              <a:buClrTx/>
              <a:buSzTx/>
              <a:tabLst/>
              <a:defRPr/>
            </a:pPr>
            <a:endPar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endParaRPr>
          </a:p>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bwMode="auto">
          <a:xfrm>
            <a:off x="6096000" y="6524625"/>
            <a:ext cx="2133600" cy="333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877888" rtl="0" eaLnBrk="0" fontAlgn="base" latinLnBrk="0" hangingPunct="0">
              <a:lnSpc>
                <a:spcPct val="85000"/>
              </a:lnSpc>
              <a:spcBef>
                <a:spcPct val="0"/>
              </a:spcBef>
              <a:spcAft>
                <a:spcPct val="0"/>
              </a:spcAft>
              <a:buClrTx/>
              <a:buSzTx/>
              <a:buFontTx/>
              <a:buNone/>
              <a:tabLst/>
              <a:defRPr/>
            </a:pPr>
            <a:r>
              <a:rPr kumimoji="0" lang="en-US" altLang="zh-CN"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t>Page</a:t>
            </a:r>
            <a:fld id="{3300B3EB-A924-45B4-83E4-52E3DC2FA677}" type="slidenum">
              <a:rPr kumimoji="0" lang="en-US" altLang="zh-CN"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877888" rtl="0" eaLnBrk="0" fontAlgn="base" latinLnBrk="0" hangingPunct="0">
                <a:lnSpc>
                  <a:spcPct val="85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chemeClr val="bg2"/>
              </a:solidFill>
              <a:effectLst/>
              <a:uLnTx/>
              <a:uFillTx/>
              <a:latin typeface="Arial" pitchFamily="34" charset="0"/>
              <a:ea typeface="MS PGothic" pitchFamily="34" charset="-128"/>
              <a:cs typeface="+mn-cs"/>
            </a:endParaRPr>
          </a:p>
        </p:txBody>
      </p:sp>
      <p:sp>
        <p:nvSpPr>
          <p:cNvPr id="6" name="Rectangle 2"/>
          <p:cNvSpPr>
            <a:spLocks noGrp="1" noChangeArrowheads="1"/>
          </p:cNvSpPr>
          <p:nvPr>
            <p:ph type="title"/>
          </p:nvPr>
        </p:nvSpPr>
        <p:spPr>
          <a:xfrm>
            <a:off x="754061" y="0"/>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Target Audience</a:t>
            </a:r>
          </a:p>
        </p:txBody>
      </p:sp>
      <p:sp>
        <p:nvSpPr>
          <p:cNvPr id="7" name="Rectangle 3"/>
          <p:cNvSpPr txBox="1">
            <a:spLocks noChangeArrowheads="1"/>
          </p:cNvSpPr>
          <p:nvPr/>
        </p:nvSpPr>
        <p:spPr bwMode="auto">
          <a:xfrm>
            <a:off x="652463" y="1374775"/>
            <a:ext cx="7929562" cy="4195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rPr>
              <a:t>This course has been designed for audience who</a:t>
            </a:r>
            <a:r>
              <a:rPr kumimoji="0" lang="en-US" altLang="zh-CN" sz="2000" b="1" i="0" u="none" strike="noStrike" kern="0" cap="none" spc="0" normalizeH="0" noProof="0" dirty="0" smtClean="0">
                <a:ln>
                  <a:noFill/>
                </a:ln>
                <a:solidFill>
                  <a:schemeClr val="bg2"/>
                </a:solidFill>
                <a:effectLst/>
                <a:uLnTx/>
                <a:uFillTx/>
                <a:latin typeface="FrutigerNext LT Medium" pitchFamily="34" charset="0"/>
              </a:rPr>
              <a:t> requires knowledge on UAP Maintenance Station Tool and its installation.</a:t>
            </a: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buFont typeface="Wingdings" pitchFamily="2" charset="2"/>
              <a:buAutoNum type="arabicPeriod"/>
              <a:tabLst/>
              <a:defRPr/>
            </a:pP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pic>
        <p:nvPicPr>
          <p:cNvPr id="8" name="Picture 4" descr="目录 copy"/>
          <p:cNvPicPr>
            <a:picLocks noChangeAspect="1" noChangeArrowheads="1"/>
          </p:cNvPicPr>
          <p:nvPr/>
        </p:nvPicPr>
        <p:blipFill>
          <a:blip r:embed="rId2" cstate="print"/>
          <a:srcRect/>
          <a:stretch>
            <a:fillRect/>
          </a:stretch>
        </p:blipFill>
        <p:spPr bwMode="auto">
          <a:xfrm>
            <a:off x="159654" y="145140"/>
            <a:ext cx="617538"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Installation Pre Requisites</a:t>
            </a:r>
          </a:p>
        </p:txBody>
      </p:sp>
      <p:pic>
        <p:nvPicPr>
          <p:cNvPr id="8" name="Picture 4" descr="目录 copy"/>
          <p:cNvPicPr>
            <a:picLocks noChangeAspect="1" noChangeArrowheads="1"/>
          </p:cNvPicPr>
          <p:nvPr/>
        </p:nvPicPr>
        <p:blipFill>
          <a:blip r:embed="rId3" cstate="print"/>
          <a:srcRect/>
          <a:stretch>
            <a:fillRect/>
          </a:stretch>
        </p:blipFill>
        <p:spPr bwMode="auto">
          <a:xfrm>
            <a:off x="159654" y="145140"/>
            <a:ext cx="617538" cy="619125"/>
          </a:xfrm>
          <a:prstGeom prst="rect">
            <a:avLst/>
          </a:prstGeom>
          <a:noFill/>
          <a:ln w="9525">
            <a:noFill/>
            <a:miter lim="800000"/>
            <a:headEnd/>
            <a:tailEnd/>
          </a:ln>
        </p:spPr>
      </p:pic>
      <p:sp>
        <p:nvSpPr>
          <p:cNvPr id="9" name="Rectangle 8"/>
          <p:cNvSpPr/>
          <p:nvPr/>
        </p:nvSpPr>
        <p:spPr>
          <a:xfrm>
            <a:off x="1066800" y="1371600"/>
            <a:ext cx="5418791" cy="1508105"/>
          </a:xfrm>
          <a:prstGeom prst="rect">
            <a:avLst/>
          </a:prstGeom>
        </p:spPr>
        <p:txBody>
          <a:bodyPr wrap="none">
            <a:spAutoFit/>
          </a:bodyPr>
          <a:lstStyle/>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IP Address Planning</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Network Planning</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Operating system planning and availability</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Hardware Planning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14" name="Date Placeholder 3"/>
          <p:cNvSpPr txBox="1">
            <a:spLocks/>
          </p:cNvSpPr>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784225" rtl="0" eaLnBrk="0" fontAlgn="base" latinLnBrk="0" hangingPunct="0">
              <a:lnSpc>
                <a:spcPct val="85000"/>
              </a:lnSpc>
              <a:spcBef>
                <a:spcPct val="0"/>
              </a:spcBef>
              <a:spcAft>
                <a:spcPct val="0"/>
              </a:spcAft>
              <a:buClrTx/>
              <a:buSzTx/>
              <a:buFontTx/>
              <a:buNone/>
              <a:tabLst/>
              <a:defRPr/>
            </a:pPr>
            <a:fld id="{FEFBBE60-8A0E-403F-8A8A-9CB9794BDD54}" type="datetime5">
              <a:rPr kumimoji="0" lang="en-US"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784225" rtl="0" eaLnBrk="0" fontAlgn="base" latinLnBrk="0" hangingPunct="0">
                <a:lnSpc>
                  <a:spcPct val="85000"/>
                </a:lnSpc>
                <a:spcBef>
                  <a:spcPct val="0"/>
                </a:spcBef>
                <a:spcAft>
                  <a:spcPct val="0"/>
                </a:spcAft>
                <a:buClrTx/>
                <a:buSzTx/>
                <a:buFontTx/>
                <a:buNone/>
                <a:tabLst/>
                <a:defRPr/>
              </a:pPr>
              <a:t>25-Jul-12</a:t>
            </a:fld>
            <a:endParaRPr kumimoji="0" lang="en-GB" sz="1200" b="0" i="0" u="none" strike="noStrike" kern="1200" cap="none" spc="0" normalizeH="0" baseline="0" noProof="0">
              <a:ln>
                <a:noFill/>
              </a:ln>
              <a:solidFill>
                <a:schemeClr val="bg2"/>
              </a:solidFill>
              <a:effectLst/>
              <a:uLnTx/>
              <a:uFillTx/>
              <a:latin typeface="Arial" pitchFamily="34" charset="0"/>
              <a:ea typeface="MS PGothic" pitchFamily="34" charset="-128"/>
              <a:cs typeface="+mn-cs"/>
            </a:endParaRPr>
          </a:p>
        </p:txBody>
      </p:sp>
      <p:sp>
        <p:nvSpPr>
          <p:cNvPr id="15" name="灯片编号占位符 3"/>
          <p:cNvSpPr txBox="1">
            <a:spLocks/>
          </p:cNvSpPr>
          <p:nvPr/>
        </p:nvSpPr>
        <p:spPr bwMode="auto">
          <a:xfrm>
            <a:off x="6096000" y="6524625"/>
            <a:ext cx="2133600" cy="333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877888" rtl="0" eaLnBrk="0" fontAlgn="base" latinLnBrk="0" hangingPunct="0">
              <a:lnSpc>
                <a:spcPct val="85000"/>
              </a:lnSpc>
              <a:spcBef>
                <a:spcPct val="0"/>
              </a:spcBef>
              <a:spcAft>
                <a:spcPct val="0"/>
              </a:spcAft>
              <a:buClrTx/>
              <a:buSzTx/>
              <a:buFontTx/>
              <a:buNone/>
              <a:tabLst/>
              <a:defRPr/>
            </a:pPr>
            <a:r>
              <a:rPr kumimoji="0" lang="en-US" altLang="zh-CN"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t>Page</a:t>
            </a:r>
            <a:fld id="{396878AC-8DA9-4222-847C-9A9C261E1DD7}" type="slidenum">
              <a:rPr kumimoji="0" lang="en-US" altLang="zh-CN" sz="1200" b="0" i="0" u="none" strike="noStrike" kern="1200" cap="none" spc="0" normalizeH="0" baseline="0" noProof="0" smtClean="0">
                <a:ln>
                  <a:noFill/>
                </a:ln>
                <a:solidFill>
                  <a:schemeClr val="bg2"/>
                </a:solidFill>
                <a:effectLst/>
                <a:uLnTx/>
                <a:uFillTx/>
                <a:latin typeface="Arial" pitchFamily="34" charset="0"/>
                <a:ea typeface="MS PGothic" pitchFamily="34" charset="-128"/>
                <a:cs typeface="+mn-cs"/>
              </a:rPr>
              <a:pPr marL="0" marR="0" lvl="0" indent="0" algn="l" defTabSz="877888" rtl="0" eaLnBrk="0" fontAlgn="base" latinLnBrk="0" hangingPunct="0">
                <a:lnSpc>
                  <a:spcPct val="85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chemeClr val="bg2"/>
              </a:solidFill>
              <a:effectLst/>
              <a:uLnTx/>
              <a:uFillTx/>
              <a:latin typeface="Arial" pitchFamily="34" charset="0"/>
              <a:ea typeface="MS PGothic" pitchFamily="34" charset="-128"/>
              <a:cs typeface="+mn-cs"/>
            </a:endParaRPr>
          </a:p>
        </p:txBody>
      </p:sp>
      <p:sp>
        <p:nvSpPr>
          <p:cNvPr id="1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7"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8" name="Rectangle 3"/>
          <p:cNvSpPr txBox="1">
            <a:spLocks noChangeArrowheads="1"/>
          </p:cNvSpPr>
          <p:nvPr/>
        </p:nvSpPr>
        <p:spPr bwMode="auto">
          <a:xfrm>
            <a:off x="1214438" y="1519237"/>
            <a:ext cx="7091362" cy="1909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65138" marR="0" lvl="0" indent="-465138" algn="l" defTabSz="914400" rtl="0" eaLnBrk="1" fontAlgn="base" latinLnBrk="0" hangingPunct="1">
              <a:lnSpc>
                <a:spcPct val="100000"/>
              </a:lnSpc>
              <a:spcBef>
                <a:spcPct val="20000"/>
              </a:spcBef>
              <a:spcAft>
                <a:spcPct val="0"/>
              </a:spcAft>
              <a:buClr>
                <a:schemeClr val="tx1"/>
              </a:buClr>
              <a:buSzTx/>
              <a:buFont typeface="Wingdings" pitchFamily="2" charset="2"/>
              <a:buChar char="q"/>
              <a:tabLst/>
              <a:defRPr/>
            </a:pPr>
            <a:r>
              <a:rPr lang="en-US" altLang="zh-CN" sz="2400" b="1" kern="0" dirty="0" smtClean="0">
                <a:solidFill>
                  <a:schemeClr val="tx2"/>
                </a:solidFill>
                <a:latin typeface="FrutigerNext LT Medium" pitchFamily="34" charset="0"/>
              </a:rPr>
              <a:t>UAP Maintenance Station Introduction</a:t>
            </a:r>
          </a:p>
          <a:p>
            <a:pPr marL="465138" marR="0" lvl="0" indent="-465138" algn="l" defTabSz="914400" rtl="0" eaLnBrk="1" fontAlgn="base" latinLnBrk="0" hangingPunct="1">
              <a:lnSpc>
                <a:spcPct val="100000"/>
              </a:lnSpc>
              <a:spcBef>
                <a:spcPct val="20000"/>
              </a:spcBef>
              <a:spcAft>
                <a:spcPct val="0"/>
              </a:spcAft>
              <a:buClr>
                <a:schemeClr val="tx1"/>
              </a:buClr>
              <a:buSzTx/>
              <a:buFont typeface="Wingdings" pitchFamily="2" charset="2"/>
              <a:buChar char="q"/>
              <a:tabLst/>
              <a:defRPr/>
            </a:pPr>
            <a:r>
              <a:rPr lang="en-US" altLang="zh-CN" sz="2400" b="1" kern="0" dirty="0" smtClean="0">
                <a:solidFill>
                  <a:schemeClr val="bg1">
                    <a:lumMod val="75000"/>
                  </a:schemeClr>
                </a:solidFill>
                <a:latin typeface="FrutigerNext LT Medium" pitchFamily="34" charset="0"/>
              </a:rPr>
              <a:t>UAP Maintenance Station Server Installation</a:t>
            </a:r>
          </a:p>
          <a:p>
            <a:pPr marL="465138" marR="0" lvl="0" indent="-465138" algn="l" defTabSz="914400" rtl="0" eaLnBrk="1" fontAlgn="base" latinLnBrk="0" hangingPunct="1">
              <a:lnSpc>
                <a:spcPct val="100000"/>
              </a:lnSpc>
              <a:spcBef>
                <a:spcPct val="20000"/>
              </a:spcBef>
              <a:spcAft>
                <a:spcPct val="0"/>
              </a:spcAft>
              <a:buClr>
                <a:schemeClr val="tx1"/>
              </a:buClr>
              <a:buSzTx/>
              <a:buFont typeface="Wingdings" pitchFamily="2" charset="2"/>
              <a:buChar char="q"/>
              <a:tabLst/>
              <a:defRPr/>
            </a:pPr>
            <a:r>
              <a:rPr lang="en-US" altLang="zh-CN" sz="2400" b="1" kern="0" dirty="0" smtClean="0">
                <a:solidFill>
                  <a:schemeClr val="bg1">
                    <a:lumMod val="75000"/>
                  </a:schemeClr>
                </a:solidFill>
                <a:latin typeface="FrutigerNext LT Medium" pitchFamily="34" charset="0"/>
              </a:rPr>
              <a:t>UAP Maintenance Station Client Installation</a:t>
            </a:r>
          </a:p>
          <a:p>
            <a:pPr marL="465138" marR="0" lvl="0" indent="-465138" algn="l" defTabSz="914400" rtl="0" eaLnBrk="1" fontAlgn="base" latinLnBrk="0" hangingPunct="1">
              <a:lnSpc>
                <a:spcPct val="100000"/>
              </a:lnSpc>
              <a:spcBef>
                <a:spcPct val="20000"/>
              </a:spcBef>
              <a:spcAft>
                <a:spcPct val="0"/>
              </a:spcAft>
              <a:buClr>
                <a:schemeClr val="tx1"/>
              </a:buClr>
              <a:buSzTx/>
              <a:buFont typeface="Wingdings" pitchFamily="2" charset="2"/>
              <a:buChar char="q"/>
              <a:tabLst/>
              <a:defRPr/>
            </a:pPr>
            <a:r>
              <a:rPr lang="en-US" altLang="zh-CN" sz="2400" b="1" kern="0" dirty="0" smtClean="0">
                <a:solidFill>
                  <a:schemeClr val="bg1">
                    <a:lumMod val="75000"/>
                  </a:schemeClr>
                </a:solidFill>
                <a:latin typeface="FrutigerNext LT Medium" pitchFamily="34" charset="0"/>
              </a:rPr>
              <a:t>References</a:t>
            </a:r>
          </a:p>
          <a:p>
            <a:pPr marL="419100" marR="0" lvl="0" indent="-419100" algn="l" defTabSz="914400" rtl="0" eaLnBrk="1" fontAlgn="base" latinLnBrk="0" hangingPunct="1">
              <a:lnSpc>
                <a:spcPct val="100000"/>
              </a:lnSpc>
              <a:spcBef>
                <a:spcPct val="20000"/>
              </a:spcBef>
              <a:spcAft>
                <a:spcPct val="0"/>
              </a:spcAft>
              <a:buClr>
                <a:schemeClr val="tx1"/>
              </a:buClr>
              <a:buSzTx/>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0"/>
            <a:ext cx="7543800" cy="5181600"/>
          </a:xfrm>
        </p:spPr>
        <p:txBody>
          <a:bodyPr/>
          <a:lstStyle/>
          <a:p>
            <a:pPr>
              <a:buNone/>
            </a:pPr>
            <a:r>
              <a:rPr lang="en-US" sz="1400" b="0" dirty="0" smtClean="0">
                <a:latin typeface="FrutigerNext LT Medium" pitchFamily="34" charset="0"/>
                <a:cs typeface="Arial" pitchFamily="34" charset="0"/>
              </a:rPr>
              <a:t>The UAP Maintenance Station is used for installation, configuration, </a:t>
            </a:r>
            <a:r>
              <a:rPr lang="en-US" sz="1400" b="0" dirty="0" err="1" smtClean="0">
                <a:latin typeface="FrutigerNext LT Medium" pitchFamily="34" charset="0"/>
                <a:cs typeface="Arial" pitchFamily="34" charset="0"/>
              </a:rPr>
              <a:t>upgradation</a:t>
            </a:r>
            <a:r>
              <a:rPr lang="en-US" sz="1400" b="0" dirty="0" smtClean="0">
                <a:latin typeface="FrutigerNext LT Medium" pitchFamily="34" charset="0"/>
                <a:cs typeface="Arial" pitchFamily="34" charset="0"/>
              </a:rPr>
              <a:t>,  patch management etc.., of UAP3300 &amp; can implement the following functions:</a:t>
            </a:r>
          </a:p>
          <a:p>
            <a:r>
              <a:rPr lang="en-US" sz="1400" dirty="0" smtClean="0">
                <a:latin typeface="FrutigerNext LT Medium" pitchFamily="34" charset="0"/>
                <a:cs typeface="Arial" pitchFamily="34" charset="0"/>
              </a:rPr>
              <a:t>Configuration</a:t>
            </a:r>
            <a:r>
              <a:rPr lang="en-US" sz="1400" b="0" dirty="0" smtClean="0">
                <a:latin typeface="FrutigerNext LT Medium" pitchFamily="34" charset="0"/>
                <a:cs typeface="Arial" pitchFamily="34" charset="0"/>
              </a:rPr>
              <a:t>: This function implements the configuration and modification of office data, including:</a:t>
            </a:r>
          </a:p>
          <a:p>
            <a:pPr lvl="1"/>
            <a:r>
              <a:rPr lang="en-US" sz="1400" dirty="0" smtClean="0">
                <a:latin typeface="FrutigerNext LT Medium" pitchFamily="34" charset="0"/>
                <a:cs typeface="Arial" pitchFamily="34" charset="0"/>
              </a:rPr>
              <a:t>Offline configuration</a:t>
            </a:r>
          </a:p>
          <a:p>
            <a:pPr lvl="1"/>
            <a:r>
              <a:rPr lang="en-US" sz="1400" dirty="0" smtClean="0">
                <a:latin typeface="FrutigerNext LT Medium" pitchFamily="34" charset="0"/>
                <a:cs typeface="Arial" pitchFamily="34" charset="0"/>
              </a:rPr>
              <a:t>Online configuration</a:t>
            </a:r>
          </a:p>
          <a:p>
            <a:pPr lvl="1"/>
            <a:r>
              <a:rPr lang="en-US" sz="1400" dirty="0" smtClean="0">
                <a:latin typeface="FrutigerNext LT Medium" pitchFamily="34" charset="0"/>
                <a:cs typeface="Arial" pitchFamily="34" charset="0"/>
              </a:rPr>
              <a:t>Installation</a:t>
            </a:r>
          </a:p>
          <a:p>
            <a:pPr lvl="1"/>
            <a:r>
              <a:rPr lang="en-US" sz="1400" dirty="0" smtClean="0">
                <a:latin typeface="FrutigerNext LT Medium" pitchFamily="34" charset="0"/>
                <a:cs typeface="Arial" pitchFamily="34" charset="0"/>
              </a:rPr>
              <a:t>Upgrade and rollback</a:t>
            </a:r>
          </a:p>
          <a:p>
            <a:pPr lvl="1"/>
            <a:r>
              <a:rPr lang="en-US" sz="1400" dirty="0" smtClean="0">
                <a:latin typeface="FrutigerNext LT Medium" pitchFamily="34" charset="0"/>
                <a:cs typeface="Arial" pitchFamily="34" charset="0"/>
              </a:rPr>
              <a:t>Capacity extension</a:t>
            </a:r>
          </a:p>
          <a:p>
            <a:pPr lvl="1"/>
            <a:r>
              <a:rPr lang="en-US" sz="1400" dirty="0" smtClean="0">
                <a:latin typeface="FrutigerNext LT Medium" pitchFamily="34" charset="0"/>
                <a:cs typeface="Arial" pitchFamily="34" charset="0"/>
              </a:rPr>
              <a:t>Hot patch management</a:t>
            </a:r>
          </a:p>
          <a:p>
            <a:pPr lvl="1"/>
            <a:r>
              <a:rPr lang="en-US" sz="1400" dirty="0" smtClean="0">
                <a:latin typeface="FrutigerNext LT Medium" pitchFamily="34" charset="0"/>
                <a:cs typeface="Arial" pitchFamily="34" charset="0"/>
              </a:rPr>
              <a:t>Office and user management</a:t>
            </a:r>
          </a:p>
          <a:p>
            <a:pPr lvl="1">
              <a:buNone/>
            </a:pPr>
            <a:endParaRPr lang="en-US" sz="1400" dirty="0" smtClean="0">
              <a:latin typeface="FrutigerNext LT Medium" pitchFamily="34" charset="0"/>
              <a:cs typeface="Arial" pitchFamily="34" charset="0"/>
            </a:endParaRPr>
          </a:p>
          <a:p>
            <a:r>
              <a:rPr lang="en-US" sz="1400" dirty="0" smtClean="0">
                <a:latin typeface="FrutigerNext LT Medium" pitchFamily="34" charset="0"/>
                <a:cs typeface="Arial" pitchFamily="34" charset="0"/>
              </a:rPr>
              <a:t>Trace</a:t>
            </a:r>
            <a:r>
              <a:rPr lang="en-US" sz="1400" b="0" dirty="0" smtClean="0">
                <a:latin typeface="FrutigerNext LT Medium" pitchFamily="34" charset="0"/>
                <a:cs typeface="Arial" pitchFamily="34" charset="0"/>
              </a:rPr>
              <a:t>: This function implements the tracing of the SIP, PRA, SS7, and INTESS protocols.</a:t>
            </a:r>
          </a:p>
          <a:p>
            <a:r>
              <a:rPr lang="en-US" sz="1400" dirty="0" smtClean="0">
                <a:latin typeface="FrutigerNext LT Medium" pitchFamily="34" charset="0"/>
                <a:cs typeface="Arial" pitchFamily="34" charset="0"/>
              </a:rPr>
              <a:t>Alarm</a:t>
            </a:r>
            <a:r>
              <a:rPr lang="en-US" sz="1400" b="0" dirty="0" smtClean="0">
                <a:latin typeface="FrutigerNext LT Medium" pitchFamily="34" charset="0"/>
                <a:cs typeface="Arial" pitchFamily="34" charset="0"/>
              </a:rPr>
              <a:t>: This function implements the Verify, Clear, </a:t>
            </a:r>
            <a:r>
              <a:rPr lang="en-US" sz="1400" b="0" dirty="0" err="1" smtClean="0">
                <a:latin typeface="FrutigerNext LT Medium" pitchFamily="34" charset="0"/>
                <a:cs typeface="Arial" pitchFamily="34" charset="0"/>
              </a:rPr>
              <a:t>Syn</a:t>
            </a:r>
            <a:r>
              <a:rPr lang="en-US" sz="1400" b="0" dirty="0" smtClean="0">
                <a:latin typeface="FrutigerNext LT Medium" pitchFamily="34" charset="0"/>
                <a:cs typeface="Arial" pitchFamily="34" charset="0"/>
              </a:rPr>
              <a:t>, Save, and Status operations on the alarm information reported by the UAP3300.</a:t>
            </a:r>
          </a:p>
          <a:p>
            <a:r>
              <a:rPr lang="en-US" sz="1400" dirty="0" smtClean="0">
                <a:latin typeface="FrutigerNext LT Medium" pitchFamily="34" charset="0"/>
                <a:cs typeface="Arial" pitchFamily="34" charset="0"/>
              </a:rPr>
              <a:t>Monitor</a:t>
            </a:r>
            <a:r>
              <a:rPr lang="en-US" sz="1400" b="0" dirty="0" smtClean="0">
                <a:latin typeface="FrutigerNext LT Medium" pitchFamily="34" charset="0"/>
                <a:cs typeface="Arial" pitchFamily="34" charset="0"/>
              </a:rPr>
              <a:t>: This function implements the monitoring of the real-time resource statuses of the UAP3300, such as the CPU status and E1 status.</a:t>
            </a:r>
          </a:p>
          <a:p>
            <a:r>
              <a:rPr lang="en-US" sz="1400" dirty="0" smtClean="0">
                <a:latin typeface="FrutigerNext LT Medium" pitchFamily="34" charset="0"/>
                <a:cs typeface="Arial" pitchFamily="34" charset="0"/>
              </a:rPr>
              <a:t>Log</a:t>
            </a:r>
            <a:r>
              <a:rPr lang="en-US" sz="1400" b="0" dirty="0" smtClean="0">
                <a:latin typeface="FrutigerNext LT Medium" pitchFamily="34" charset="0"/>
                <a:cs typeface="Arial" pitchFamily="34" charset="0"/>
              </a:rPr>
              <a:t> </a:t>
            </a:r>
            <a:r>
              <a:rPr lang="en-US" sz="1400" dirty="0" smtClean="0">
                <a:latin typeface="FrutigerNext LT Medium" pitchFamily="34" charset="0"/>
                <a:cs typeface="Arial" pitchFamily="34" charset="0"/>
              </a:rPr>
              <a:t>Server</a:t>
            </a:r>
            <a:r>
              <a:rPr lang="en-US" sz="1400" b="0" dirty="0" smtClean="0">
                <a:latin typeface="FrutigerNext LT Medium" pitchFamily="34" charset="0"/>
                <a:cs typeface="Arial" pitchFamily="34" charset="0"/>
              </a:rPr>
              <a:t>: This software is used to collect the service interaction logs, resources, trunk-related logs, log files in the MRSLOG folder of the file server, and disconnection statistics</a:t>
            </a:r>
            <a:endParaRPr lang="en-US" sz="1400" b="0" dirty="0">
              <a:latin typeface="FrutigerNext LT Medium" pitchFamily="34" charset="0"/>
              <a:cs typeface="Arial" pitchFamily="34" charset="0"/>
            </a:endParaRPr>
          </a:p>
        </p:txBody>
      </p:sp>
      <p:sp>
        <p:nvSpPr>
          <p:cNvPr id="7"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fontScale="925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Maintenance Station Introduction</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8"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754061" y="1222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Calibri" pitchFamily="34" charset="0"/>
                <a:ea typeface="宋体" pitchFamily="2" charset="-122"/>
              </a:rPr>
              <a:t>UAP Maintenance Station Structure</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Calibri" pitchFamily="34" charset="0"/>
              <a:ea typeface="宋体" pitchFamily="2" charset="-122"/>
              <a:cs typeface="+mn-cs"/>
            </a:endParaRPr>
          </a:p>
        </p:txBody>
      </p:sp>
      <p:pic>
        <p:nvPicPr>
          <p:cNvPr id="9" name="Picture 4" descr="总结 copy"/>
          <p:cNvPicPr>
            <a:picLocks noChangeAspect="1" noChangeArrowheads="1"/>
          </p:cNvPicPr>
          <p:nvPr/>
        </p:nvPicPr>
        <p:blipFill>
          <a:blip r:embed="rId2" cstate="print"/>
          <a:srcRect/>
          <a:stretch>
            <a:fillRect/>
          </a:stretch>
        </p:blipFill>
        <p:spPr bwMode="auto">
          <a:xfrm>
            <a:off x="196850" y="175760"/>
            <a:ext cx="617538" cy="617537"/>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5105400" y="1143000"/>
            <a:ext cx="3505200" cy="4612746"/>
          </a:xfrm>
          <a:prstGeom prst="rect">
            <a:avLst/>
          </a:prstGeom>
          <a:noFill/>
          <a:ln w="9525">
            <a:noFill/>
            <a:miter lim="800000"/>
            <a:headEnd/>
            <a:tailEnd/>
          </a:ln>
        </p:spPr>
      </p:pic>
      <p:sp>
        <p:nvSpPr>
          <p:cNvPr id="3075" name="Rectangle 3"/>
          <p:cNvSpPr>
            <a:spLocks noChangeArrowheads="1"/>
          </p:cNvSpPr>
          <p:nvPr/>
        </p:nvSpPr>
        <p:spPr bwMode="auto">
          <a:xfrm>
            <a:off x="762000" y="1190686"/>
            <a:ext cx="4038600"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tab pos="1349375" algn="l"/>
              </a:tabLst>
            </a:pPr>
            <a:r>
              <a:rPr kumimoji="0" lang="en-US" altLang="zh-CN" sz="1600" b="0" i="0" u="none" strike="noStrike" cap="none" normalizeH="0" baseline="0" dirty="0" smtClean="0">
                <a:ln>
                  <a:noFill/>
                </a:ln>
                <a:solidFill>
                  <a:schemeClr val="bg2"/>
                </a:solidFill>
                <a:effectLst/>
                <a:latin typeface="Times New Roman" pitchFamily="18" charset="0"/>
                <a:ea typeface="宋体" pitchFamily="2" charset="-122"/>
                <a:cs typeface="Times New Roman" pitchFamily="18" charset="0"/>
              </a:rPr>
              <a:t> Adopts the C/S structure, which consists of a server and multiple clients.</a:t>
            </a:r>
          </a:p>
          <a:p>
            <a:pPr marL="0" marR="0" lvl="0" indent="0" algn="l" defTabSz="914400" rtl="0" eaLnBrk="1" fontAlgn="base" latinLnBrk="0" hangingPunct="1">
              <a:lnSpc>
                <a:spcPct val="100000"/>
              </a:lnSpc>
              <a:spcBef>
                <a:spcPct val="0"/>
              </a:spcBef>
              <a:spcAft>
                <a:spcPct val="0"/>
              </a:spcAft>
              <a:buClrTx/>
              <a:buSzTx/>
              <a:tabLst>
                <a:tab pos="1349375" algn="l"/>
              </a:tabLst>
            </a:pPr>
            <a:endParaRPr kumimoji="0" lang="en-US" altLang="zh-CN" sz="1600" b="0" i="0" u="none" strike="noStrike" cap="none" normalizeH="0" baseline="0" dirty="0" smtClean="0">
              <a:ln>
                <a:noFill/>
              </a:ln>
              <a:solidFill>
                <a:schemeClr val="bg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1349375" algn="l"/>
              </a:tabLst>
            </a:pPr>
            <a:r>
              <a:rPr kumimoji="0" lang="en-US" altLang="zh-CN" sz="1600" b="0" i="0" u="none" strike="noStrike" cap="none" normalizeH="0" baseline="0" dirty="0" smtClean="0">
                <a:ln>
                  <a:noFill/>
                </a:ln>
                <a:solidFill>
                  <a:schemeClr val="bg2"/>
                </a:solidFill>
                <a:effectLst/>
                <a:latin typeface="Times New Roman" pitchFamily="18" charset="0"/>
                <a:ea typeface="宋体" pitchFamily="2" charset="-122"/>
                <a:cs typeface="Times New Roman" pitchFamily="18" charset="0"/>
              </a:rPr>
              <a:t> One server maps multiple clients, and multiple clients can simultaneously configure, monitor, and trace the data in multiple offices.</a:t>
            </a:r>
          </a:p>
          <a:p>
            <a:pPr marL="0" marR="0" lvl="0" indent="0" algn="l" defTabSz="914400" rtl="0" eaLnBrk="0" fontAlgn="base" latinLnBrk="0" hangingPunct="0">
              <a:lnSpc>
                <a:spcPct val="100000"/>
              </a:lnSpc>
              <a:spcBef>
                <a:spcPct val="0"/>
              </a:spcBef>
              <a:spcAft>
                <a:spcPct val="0"/>
              </a:spcAft>
              <a:buClrTx/>
              <a:buSzTx/>
              <a:tabLst>
                <a:tab pos="1349375" algn="l"/>
              </a:tabLst>
            </a:pPr>
            <a:endParaRPr kumimoji="0" lang="en-US" altLang="zh-CN" sz="1600" b="0" i="0" u="none" strike="noStrike" cap="none" normalizeH="0" baseline="0" dirty="0" smtClean="0">
              <a:ln>
                <a:noFill/>
              </a:ln>
              <a:solidFill>
                <a:schemeClr val="bg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1349375" algn="l"/>
              </a:tabLst>
            </a:pPr>
            <a:r>
              <a:rPr kumimoji="0" lang="en-US" altLang="zh-CN" sz="1600" b="0" i="0" u="none" strike="noStrike" cap="none" normalizeH="0" baseline="0" dirty="0" smtClean="0" bmk="">
                <a:ln>
                  <a:noFill/>
                </a:ln>
                <a:solidFill>
                  <a:schemeClr val="bg2"/>
                </a:solidFill>
                <a:effectLst/>
                <a:latin typeface="Times New Roman" pitchFamily="18" charset="0"/>
                <a:ea typeface="KaiTi_GB2312"/>
                <a:cs typeface="Times New Roman" pitchFamily="18" charset="0"/>
              </a:rPr>
              <a:t> The UAP Maintenance</a:t>
            </a:r>
            <a:r>
              <a:rPr kumimoji="0" lang="en-US" altLang="zh-CN" sz="1600" b="0" i="0" u="none" strike="noStrike" cap="none" normalizeH="0" dirty="0" smtClean="0" bmk="">
                <a:ln>
                  <a:noFill/>
                </a:ln>
                <a:solidFill>
                  <a:schemeClr val="bg2"/>
                </a:solidFill>
                <a:effectLst/>
                <a:latin typeface="Times New Roman" pitchFamily="18" charset="0"/>
                <a:ea typeface="KaiTi_GB2312"/>
                <a:cs typeface="Times New Roman" pitchFamily="18" charset="0"/>
              </a:rPr>
              <a:t> Station Server is the c</a:t>
            </a:r>
            <a:r>
              <a:rPr kumimoji="0" lang="en-US" altLang="zh-CN" sz="1600" b="0" i="0" u="none" strike="noStrike" cap="none" normalizeH="0" baseline="0" dirty="0" smtClean="0" bmk="">
                <a:ln>
                  <a:noFill/>
                </a:ln>
                <a:solidFill>
                  <a:schemeClr val="bg2"/>
                </a:solidFill>
                <a:effectLst/>
                <a:latin typeface="Times New Roman" pitchFamily="18" charset="0"/>
                <a:ea typeface="KaiTi_GB2312"/>
                <a:cs typeface="Times New Roman" pitchFamily="18" charset="0"/>
              </a:rPr>
              <a:t>ore component.</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1349375" algn="l"/>
              </a:tabLst>
            </a:pPr>
            <a:endParaRPr lang="en-US" altLang="zh-CN" sz="1600" dirty="0" smtClean="0" bmk="">
              <a:solidFill>
                <a:schemeClr val="bg2"/>
              </a:solidFill>
              <a:latin typeface="Times New Roman" pitchFamily="18" charset="0"/>
              <a:ea typeface="KaiTi_GB231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1349375" algn="l"/>
              </a:tabLst>
            </a:pPr>
            <a:r>
              <a:rPr kumimoji="0" lang="en-US" altLang="zh-CN" sz="1600" b="0" i="0" u="none" strike="noStrike" cap="none" normalizeH="0" baseline="0" dirty="0" smtClean="0" bmk="">
                <a:ln>
                  <a:noFill/>
                </a:ln>
                <a:solidFill>
                  <a:schemeClr val="bg2"/>
                </a:solidFill>
                <a:effectLst/>
                <a:latin typeface="Times New Roman" pitchFamily="18" charset="0"/>
                <a:ea typeface="KaiTi_GB2312"/>
                <a:cs typeface="Times New Roman" pitchFamily="18" charset="0"/>
              </a:rPr>
              <a:t> Responsible for interacting with the UAP and processing the requests of clients.</a:t>
            </a:r>
            <a:endParaRPr kumimoji="0" lang="en-US" altLang="zh-CN" sz="1600" b="0" i="0" u="none" strike="noStrike" cap="none" normalizeH="0" baseline="0" dirty="0" smtClean="0" bmk="">
              <a:ln>
                <a:noFill/>
              </a:ln>
              <a:solidFill>
                <a:schemeClr val="bg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349375" algn="l"/>
              </a:tabLst>
            </a:pPr>
            <a:endParaRPr kumimoji="0" lang="en-US" altLang="zh-CN" sz="1600" b="0" i="0" u="none" strike="noStrike" cap="none" normalizeH="0" baseline="0" dirty="0" smtClean="0" bmk="">
              <a:ln>
                <a:noFill/>
              </a:ln>
              <a:solidFill>
                <a:schemeClr val="bg2"/>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1349375" algn="l"/>
              </a:tabLst>
            </a:pPr>
            <a:r>
              <a:rPr lang="en-US" altLang="zh-CN" sz="1600" dirty="0" smtClean="0" bmk="">
                <a:solidFill>
                  <a:schemeClr val="bg2"/>
                </a:solidFill>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bmk="">
                <a:ln>
                  <a:noFill/>
                </a:ln>
                <a:solidFill>
                  <a:schemeClr val="bg2"/>
                </a:solidFill>
                <a:effectLst/>
                <a:latin typeface="Times New Roman" pitchFamily="18" charset="0"/>
                <a:ea typeface="宋体" pitchFamily="2" charset="-122"/>
                <a:cs typeface="Times New Roman" pitchFamily="18" charset="0"/>
              </a:rPr>
              <a:t>The UAP Maintenance Station client interacts with UAP Maintenance Station server.</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1349375" algn="l"/>
              </a:tabLst>
            </a:pPr>
            <a:endParaRPr lang="en-US" altLang="zh-CN" sz="1600" dirty="0" smtClean="0" bmk="">
              <a:solidFill>
                <a:schemeClr val="bg2"/>
              </a:solidFill>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1349375" algn="l"/>
              </a:tabLst>
            </a:pPr>
            <a:r>
              <a:rPr kumimoji="0" lang="en-US" altLang="zh-CN" sz="1600" b="0" i="0" u="none" strike="noStrike" cap="none" normalizeH="0" baseline="0" dirty="0" smtClean="0" bmk="">
                <a:ln>
                  <a:noFill/>
                </a:ln>
                <a:solidFill>
                  <a:schemeClr val="bg2"/>
                </a:solidFill>
                <a:effectLst/>
                <a:latin typeface="Times New Roman" pitchFamily="18" charset="0"/>
                <a:ea typeface="宋体" pitchFamily="2" charset="-122"/>
                <a:cs typeface="Times New Roman" pitchFamily="18" charset="0"/>
              </a:rPr>
              <a:t> Server </a:t>
            </a:r>
            <a:r>
              <a:rPr lang="en-US" altLang="zh-CN" sz="1600" dirty="0" smtClean="0" bmk="">
                <a:solidFill>
                  <a:schemeClr val="bg2"/>
                </a:solidFill>
                <a:latin typeface="Times New Roman" pitchFamily="18" charset="0"/>
                <a:ea typeface="宋体" pitchFamily="2" charset="-122"/>
                <a:cs typeface="Times New Roman" pitchFamily="18" charset="0"/>
              </a:rPr>
              <a:t>Supports</a:t>
            </a:r>
            <a:r>
              <a:rPr kumimoji="0" lang="en-US" altLang="zh-CN" sz="1600" b="0" i="0" u="none" strike="noStrike" cap="none" normalizeH="0" dirty="0" smtClean="0" bmk="">
                <a:ln>
                  <a:noFill/>
                </a:ln>
                <a:solidFill>
                  <a:schemeClr val="bg2"/>
                </a:solidFill>
                <a:effectLst/>
                <a:latin typeface="Times New Roman" pitchFamily="18" charset="0"/>
                <a:ea typeface="宋体" pitchFamily="2" charset="-122"/>
                <a:cs typeface="Times New Roman" pitchFamily="18" charset="0"/>
              </a:rPr>
              <a:t> Windows OS &amp; Linux OS. Client only Windows OS.</a:t>
            </a:r>
            <a:endParaRPr kumimoji="0" lang="en-US" altLang="zh-CN" sz="1600" b="0" i="0" u="none" strike="noStrike" cap="none" normalizeH="0" baseline="0" dirty="0" smtClean="0">
              <a:ln>
                <a:noFill/>
              </a:ln>
              <a:solidFill>
                <a:schemeClr val="bg2"/>
              </a:solidFill>
              <a:effectLst/>
              <a:latin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2364</TotalTime>
  <Words>1159</Words>
  <Application>Microsoft Office PowerPoint</Application>
  <PresentationFormat>On-screen Show (4:3)</PresentationFormat>
  <Paragraphs>178</Paragraphs>
  <Slides>27</Slides>
  <Notes>8</Notes>
  <HiddenSlides>1</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default</vt:lpstr>
      <vt:lpstr>Custom Design</vt:lpstr>
      <vt:lpstr>1_Custom Design</vt:lpstr>
      <vt:lpstr>Slide 1</vt:lpstr>
      <vt:lpstr>UAP Maintenance Station Installation</vt:lpstr>
      <vt:lpstr>Slide 3</vt:lpstr>
      <vt:lpstr>Slide 4</vt:lpstr>
      <vt:lpstr>Target Audience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MyIVR</dc:title>
  <dc:creator>ikf15152</dc:creator>
  <cp:lastModifiedBy>m00902363</cp:lastModifiedBy>
  <cp:revision>264</cp:revision>
  <dcterms:created xsi:type="dcterms:W3CDTF">2009-11-30T04:43:45Z</dcterms:created>
  <dcterms:modified xsi:type="dcterms:W3CDTF">2012-07-25T11:23:48Z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(2)qfMxt4RLB9Y3mW6NlKKSX/ykObisaXWPj+N+VGTNpbvfPYAo4uC9f9Axk7qjsEnW5o1fpPHc
M9WKTDdHqjDW6KJ2ty1jKOkAIFUf6ZdFpYyTeyaTqmtDJdKDej9IZRKlxYyhrNr3pGB9lgh5
x3oeQdNGlDxIiNTBTTYX7LV6dmVP+ZJ9c2X8F9F3ab4py5yHI2YUwHc2eQgkOU3MD5FQSPM5
dKUhH76b6W9nW9VMBlnNd</vt:lpwstr>
  </property>
  <property fmtid="{D5CDD505-2E9C-101B-9397-08002B2CF9AE}" pid="3" name="_ms_pID_7253431">
    <vt:lpwstr>9o21uPyUpLagnRIXQKG3EOFizq5mMckjz5ffiatI/3uhFunR9wS
wCfDS1CpR+G+JwneIuD8LH/q9JHEzT+RLa4BR3ygcCw8UiGNg7oI4r+qWJLk+w+dP+Bn4mMr
xO2JOnscfoqoYhNM11odDrJx42Qjr6QbSAQENhF9VFaFQBq4yu4+HROB6ip9yKwlS8sQ7lRo
KY4yh3IYpFGJkWurcYdWzVZXg3cLDcLhrhzRZQ==</vt:lpwstr>
  </property>
  <property fmtid="{D5CDD505-2E9C-101B-9397-08002B2CF9AE}" pid="4" name="sflag">
    <vt:lpwstr>1326964153</vt:lpwstr>
  </property>
</Properties>
</file>