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 id="2147483651" r:id="rId3"/>
  </p:sldMasterIdLst>
  <p:notesMasterIdLst>
    <p:notesMasterId r:id="rId42"/>
  </p:notesMasterIdLst>
  <p:handoutMasterIdLst>
    <p:handoutMasterId r:id="rId43"/>
  </p:handoutMasterIdLst>
  <p:sldIdLst>
    <p:sldId id="316" r:id="rId4"/>
    <p:sldId id="290" r:id="rId5"/>
    <p:sldId id="274" r:id="rId6"/>
    <p:sldId id="277" r:id="rId7"/>
    <p:sldId id="278" r:id="rId8"/>
    <p:sldId id="279" r:id="rId9"/>
    <p:sldId id="312" r:id="rId10"/>
    <p:sldId id="288" r:id="rId11"/>
    <p:sldId id="275" r:id="rId12"/>
    <p:sldId id="283" r:id="rId13"/>
    <p:sldId id="315" r:id="rId14"/>
    <p:sldId id="282" r:id="rId15"/>
    <p:sldId id="281" r:id="rId16"/>
    <p:sldId id="313" r:id="rId17"/>
    <p:sldId id="291" r:id="rId18"/>
    <p:sldId id="292" r:id="rId19"/>
    <p:sldId id="293" r:id="rId20"/>
    <p:sldId id="294" r:id="rId21"/>
    <p:sldId id="295" r:id="rId22"/>
    <p:sldId id="296" r:id="rId23"/>
    <p:sldId id="297" r:id="rId24"/>
    <p:sldId id="298" r:id="rId25"/>
    <p:sldId id="299" r:id="rId26"/>
    <p:sldId id="300" r:id="rId27"/>
    <p:sldId id="301" r:id="rId28"/>
    <p:sldId id="302" r:id="rId29"/>
    <p:sldId id="303" r:id="rId30"/>
    <p:sldId id="304" r:id="rId31"/>
    <p:sldId id="305" r:id="rId32"/>
    <p:sldId id="306" r:id="rId33"/>
    <p:sldId id="307" r:id="rId34"/>
    <p:sldId id="308" r:id="rId35"/>
    <p:sldId id="309" r:id="rId36"/>
    <p:sldId id="310" r:id="rId37"/>
    <p:sldId id="311" r:id="rId38"/>
    <p:sldId id="314" r:id="rId39"/>
    <p:sldId id="280" r:id="rId40"/>
    <p:sldId id="261" r:id="rId4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99"/>
    <a:srgbClr val="0099CC"/>
    <a:srgbClr val="009999"/>
    <a:srgbClr val="669900"/>
    <a:srgbClr val="CCFF99"/>
    <a:srgbClr val="99CCCC"/>
    <a:srgbClr val="99CCFF"/>
    <a:srgbClr val="CCCC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859" autoAdjust="0"/>
  </p:normalViewPr>
  <p:slideViewPr>
    <p:cSldViewPr>
      <p:cViewPr varScale="1">
        <p:scale>
          <a:sx n="101" d="100"/>
          <a:sy n="101" d="100"/>
        </p:scale>
        <p:origin x="-1200"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3686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3686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3686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4CB46C49-501E-4600-B72C-B6741C1701C6}" type="slidenum">
              <a:rPr lang="en-US"/>
              <a:pPr>
                <a:defRPr/>
              </a:pPr>
              <a:t>‹#›</a:t>
            </a:fld>
            <a:endParaRPr 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ltLang="zh-CN"/>
          </a:p>
        </p:txBody>
      </p:sp>
      <p:sp>
        <p:nvSpPr>
          <p:cNvPr id="1741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ltLang="zh-CN"/>
          </a:p>
        </p:txBody>
      </p:sp>
      <p:sp>
        <p:nvSpPr>
          <p:cNvPr id="389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741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1741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ltLang="zh-CN"/>
          </a:p>
        </p:txBody>
      </p:sp>
      <p:sp>
        <p:nvSpPr>
          <p:cNvPr id="1741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43D8335E-5859-4580-B5BB-E6D51FBDFE3F}"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1143000" y="685800"/>
            <a:ext cx="4573588" cy="3429000"/>
          </a:xfrm>
          <a:ln/>
        </p:spPr>
      </p:sp>
      <p:sp>
        <p:nvSpPr>
          <p:cNvPr id="73731" name="Rectangle 3"/>
          <p:cNvSpPr>
            <a:spLocks noGrp="1" noChangeArrowheads="1"/>
          </p:cNvSpPr>
          <p:nvPr>
            <p:ph type="body" idx="1"/>
          </p:nvPr>
        </p:nvSpPr>
        <p:spPr>
          <a:xfrm>
            <a:off x="913991" y="4342939"/>
            <a:ext cx="5030018" cy="4114587"/>
          </a:xfrm>
          <a:noFill/>
          <a:ln/>
        </p:spPr>
        <p:txBody>
          <a:bodyPr/>
          <a:lstStyle/>
          <a:p>
            <a:pPr eaLnBrk="1" hangingPunct="1"/>
            <a:endParaRPr lang="zh-CN" altLang="zh-CN" dirty="0" smtClean="0">
              <a:ea typeface="华文细黑"/>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Rot="1" noChangeAspect="1" noChangeArrowheads="1" noTextEdit="1"/>
          </p:cNvSpPr>
          <p:nvPr>
            <p:ph type="sldImg"/>
          </p:nvPr>
        </p:nvSpPr>
        <p:spPr>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Arial" pitchFamily="34" charset="0"/>
                <a:ea typeface="+mn-ea"/>
                <a:cs typeface="+mn-cs"/>
              </a:rPr>
              <a:t>Insert one end of the serial port cable (port 1 in Figure) into the commissioning serial port on the UAP MCU board, as shown in Figure.</a:t>
            </a:r>
          </a:p>
          <a:p>
            <a:r>
              <a:rPr lang="en-US" sz="1200" kern="1200" dirty="0" smtClean="0">
                <a:solidFill>
                  <a:schemeClr val="tx1"/>
                </a:solidFill>
                <a:latin typeface="Arial" pitchFamily="34" charset="0"/>
                <a:ea typeface="+mn-ea"/>
                <a:cs typeface="+mn-cs"/>
              </a:rPr>
              <a:t>Insert the other end of the serial port cable (port 2 in Figure) into either of the serial ports at the back of the PC. Two serial ports are marked as COM1 and COM2.</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Domain name is a</a:t>
            </a:r>
            <a:r>
              <a:rPr lang="en-US" baseline="0" dirty="0" smtClean="0"/>
              <a:t> name added to the UAP to identify it.</a:t>
            </a:r>
          </a:p>
          <a:p>
            <a:r>
              <a:rPr lang="en-US" sz="1200" kern="1200" baseline="0" smtClean="0">
                <a:solidFill>
                  <a:schemeClr val="tx1"/>
                </a:solidFill>
                <a:latin typeface="Arial" pitchFamily="34" charset="0"/>
                <a:ea typeface="+mn-ea"/>
                <a:cs typeface="+mn-cs"/>
              </a:rPr>
              <a:t>Gateway IP Indicates </a:t>
            </a:r>
            <a:r>
              <a:rPr lang="en-US" sz="1200" kern="1200" baseline="0" dirty="0" smtClean="0">
                <a:solidFill>
                  <a:schemeClr val="tx1"/>
                </a:solidFill>
                <a:latin typeface="Arial" pitchFamily="34" charset="0"/>
                <a:ea typeface="+mn-ea"/>
                <a:cs typeface="+mn-cs"/>
              </a:rPr>
              <a:t>the gateway IP address of the UAP</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dirty="0" err="1" smtClean="0"/>
              <a:t>MTTool</a:t>
            </a:r>
            <a:r>
              <a:rPr lang="en-US" baseline="0" dirty="0" smtClean="0"/>
              <a:t> server IP needs to be entered here. </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Project and Office:</a:t>
            </a:r>
          </a:p>
          <a:p>
            <a:r>
              <a:rPr lang="en-US" dirty="0" smtClean="0"/>
              <a:t>It</a:t>
            </a:r>
            <a:r>
              <a:rPr lang="en-US" baseline="0" dirty="0" smtClean="0"/>
              <a:t> is </a:t>
            </a:r>
            <a:r>
              <a:rPr lang="en-US" dirty="0" smtClean="0"/>
              <a:t>a logical</a:t>
            </a:r>
            <a:r>
              <a:rPr lang="en-US" baseline="0" dirty="0" smtClean="0"/>
              <a:t> separation/differentiation of Offices/Local Exchanges.</a:t>
            </a:r>
          </a:p>
          <a:p>
            <a:r>
              <a:rPr lang="en-US" baseline="0" dirty="0" err="1" smtClean="0"/>
              <a:t>Eg</a:t>
            </a:r>
            <a:r>
              <a:rPr lang="en-US" baseline="0" dirty="0" smtClean="0"/>
              <a:t>: New York is one local Office, Los Angeles can be another local office with UAP3300 respectively.</a:t>
            </a:r>
          </a:p>
          <a:p>
            <a:r>
              <a:rPr lang="en-US" baseline="0" dirty="0" smtClean="0"/>
              <a:t>      </a:t>
            </a:r>
            <a:r>
              <a:rPr lang="en-US" baseline="0" dirty="0" err="1" smtClean="0"/>
              <a:t>Admins</a:t>
            </a:r>
            <a:r>
              <a:rPr lang="en-US" baseline="0" dirty="0" smtClean="0"/>
              <a:t> can login to their respective local office and do </a:t>
            </a:r>
            <a:r>
              <a:rPr lang="en-US" baseline="0" dirty="0" err="1" smtClean="0"/>
              <a:t>upgradation</a:t>
            </a:r>
            <a:r>
              <a:rPr lang="en-US" baseline="0" dirty="0" smtClean="0"/>
              <a:t>, rollback etc.,</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Note: </a:t>
            </a:r>
            <a:r>
              <a:rPr lang="en-US" dirty="0" smtClean="0"/>
              <a:t>Final folder name should match with the selected version name in MT Tool. </a:t>
            </a:r>
          </a:p>
          <a:p>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configurations</a:t>
            </a:r>
            <a:r>
              <a:rPr lang="en-US" baseline="0" dirty="0" smtClean="0"/>
              <a:t> made till this step will be reflected in the monitoring window. </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legends display the status of component selected.</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9" descr="Logo"/>
          <p:cNvPicPr>
            <a:picLocks noChangeAspect="1" noChangeArrowheads="1"/>
          </p:cNvPicPr>
          <p:nvPr/>
        </p:nvPicPr>
        <p:blipFill>
          <a:blip r:embed="rId2" cstate="print"/>
          <a:srcRect/>
          <a:stretch>
            <a:fillRect/>
          </a:stretch>
        </p:blipFill>
        <p:spPr bwMode="auto">
          <a:xfrm>
            <a:off x="7508875" y="5578475"/>
            <a:ext cx="820738" cy="822325"/>
          </a:xfrm>
          <a:prstGeom prst="rect">
            <a:avLst/>
          </a:prstGeom>
          <a:noFill/>
          <a:ln w="9525">
            <a:noFill/>
            <a:miter lim="800000"/>
            <a:headEnd/>
            <a:tailEnd/>
          </a:ln>
        </p:spPr>
      </p:pic>
      <p:pic>
        <p:nvPicPr>
          <p:cNvPr id="5" name="Picture 10" descr="2"/>
          <p:cNvPicPr>
            <a:picLocks noChangeAspect="1" noChangeArrowheads="1"/>
          </p:cNvPicPr>
          <p:nvPr/>
        </p:nvPicPr>
        <p:blipFill>
          <a:blip r:embed="rId3" cstate="print"/>
          <a:srcRect/>
          <a:stretch>
            <a:fillRect/>
          </a:stretch>
        </p:blipFill>
        <p:spPr bwMode="auto">
          <a:xfrm>
            <a:off x="0" y="782638"/>
            <a:ext cx="9144000" cy="3810000"/>
          </a:xfrm>
          <a:prstGeom prst="rect">
            <a:avLst/>
          </a:prstGeom>
          <a:noFill/>
          <a:ln w="9525">
            <a:noFill/>
            <a:miter lim="800000"/>
            <a:headEnd/>
            <a:tailEnd/>
          </a:ln>
        </p:spPr>
      </p:pic>
      <p:sp>
        <p:nvSpPr>
          <p:cNvPr id="6" name="Text Box 11"/>
          <p:cNvSpPr txBox="1">
            <a:spLocks noChangeArrowheads="1"/>
          </p:cNvSpPr>
          <p:nvPr/>
        </p:nvSpPr>
        <p:spPr bwMode="auto">
          <a:xfrm>
            <a:off x="652463" y="6194425"/>
            <a:ext cx="2749550" cy="261938"/>
          </a:xfrm>
          <a:prstGeom prst="rect">
            <a:avLst/>
          </a:prstGeom>
          <a:noFill/>
          <a:ln w="9525">
            <a:noFill/>
            <a:miter lim="800000"/>
            <a:headEnd/>
            <a:tailEnd/>
          </a:ln>
        </p:spPr>
        <p:txBody>
          <a:bodyPr wrap="none" lIns="78331" tIns="39166" rIns="78331" bIns="39166">
            <a:spAutoFit/>
          </a:bodyPr>
          <a:lstStyle/>
          <a:p>
            <a:pPr defTabSz="784225" eaLnBrk="0" hangingPunct="0">
              <a:defRPr/>
            </a:pPr>
            <a:r>
              <a:rPr lang="en-US" altLang="zh-CN" sz="1200">
                <a:solidFill>
                  <a:schemeClr val="bg2"/>
                </a:solidFill>
                <a:latin typeface="Arial" pitchFamily="34" charset="0"/>
                <a:ea typeface="MS PGothic" pitchFamily="34" charset="-128"/>
              </a:rPr>
              <a:t>HUAWEI TECHNOLOGIES CO., LTD.</a:t>
            </a:r>
            <a:endParaRPr lang="en-US" altLang="zh-CN" sz="2100">
              <a:solidFill>
                <a:schemeClr val="bg2"/>
              </a:solidFill>
              <a:latin typeface="Arial" pitchFamily="34" charset="0"/>
              <a:ea typeface="MS PGothic" pitchFamily="34" charset="-128"/>
            </a:endParaRPr>
          </a:p>
        </p:txBody>
      </p:sp>
      <p:sp>
        <p:nvSpPr>
          <p:cNvPr id="7" name="Rectangle 12"/>
          <p:cNvSpPr>
            <a:spLocks noChangeArrowheads="1"/>
          </p:cNvSpPr>
          <p:nvPr/>
        </p:nvSpPr>
        <p:spPr bwMode="auto">
          <a:xfrm>
            <a:off x="3984625" y="6191250"/>
            <a:ext cx="1546225" cy="261938"/>
          </a:xfrm>
          <a:prstGeom prst="rect">
            <a:avLst/>
          </a:prstGeom>
          <a:noFill/>
          <a:ln w="9525" algn="ctr">
            <a:noFill/>
            <a:miter lim="800000"/>
            <a:headEnd/>
            <a:tailEnd/>
          </a:ln>
          <a:effectLst/>
        </p:spPr>
        <p:txBody>
          <a:bodyPr wrap="none" lIns="78298" tIns="39148" rIns="78298" bIns="39148">
            <a:spAutoFit/>
          </a:bodyPr>
          <a:lstStyle/>
          <a:p>
            <a:pPr defTabSz="784225" eaLnBrk="0" hangingPunct="0">
              <a:defRPr/>
            </a:pPr>
            <a:r>
              <a:rPr lang="en-US" altLang="zh-CN" sz="1200">
                <a:solidFill>
                  <a:schemeClr val="bg2"/>
                </a:solidFill>
                <a:latin typeface="Arial" pitchFamily="34" charset="0"/>
                <a:ea typeface="MS PGothic" pitchFamily="34" charset="-128"/>
              </a:rPr>
              <a:t>Huawei Confidential </a:t>
            </a:r>
          </a:p>
        </p:txBody>
      </p:sp>
      <p:sp>
        <p:nvSpPr>
          <p:cNvPr id="8" name="Rectangle 13"/>
          <p:cNvSpPr>
            <a:spLocks noChangeArrowheads="1"/>
          </p:cNvSpPr>
          <p:nvPr/>
        </p:nvSpPr>
        <p:spPr bwMode="auto">
          <a:xfrm>
            <a:off x="6794500" y="247650"/>
            <a:ext cx="1465263" cy="292100"/>
          </a:xfrm>
          <a:prstGeom prst="rect">
            <a:avLst/>
          </a:prstGeom>
          <a:noFill/>
          <a:ln w="9525" algn="ctr">
            <a:noFill/>
            <a:miter lim="800000"/>
            <a:headEnd/>
            <a:tailEnd/>
          </a:ln>
          <a:effectLst/>
        </p:spPr>
        <p:txBody>
          <a:bodyPr wrap="none" lIns="78298" tIns="39148" rIns="78298" bIns="39148">
            <a:spAutoFit/>
          </a:bodyPr>
          <a:lstStyle/>
          <a:p>
            <a:pPr defTabSz="784225" eaLnBrk="0" hangingPunct="0">
              <a:defRPr/>
            </a:pPr>
            <a:r>
              <a:rPr lang="en-US" altLang="zh-CN" sz="1400" b="1">
                <a:solidFill>
                  <a:srgbClr val="666666"/>
                </a:solidFill>
                <a:latin typeface="Arial" pitchFamily="34" charset="0"/>
                <a:ea typeface="MS PGothic" pitchFamily="34" charset="-128"/>
              </a:rPr>
              <a:t>Security Level: </a:t>
            </a:r>
          </a:p>
        </p:txBody>
      </p:sp>
      <p:sp>
        <p:nvSpPr>
          <p:cNvPr id="9" name="Text Box 14"/>
          <p:cNvSpPr txBox="1">
            <a:spLocks noChangeArrowheads="1"/>
          </p:cNvSpPr>
          <p:nvPr/>
        </p:nvSpPr>
        <p:spPr bwMode="auto">
          <a:xfrm>
            <a:off x="-2770188" y="1330325"/>
            <a:ext cx="2776538" cy="3330575"/>
          </a:xfrm>
          <a:prstGeom prst="rect">
            <a:avLst/>
          </a:prstGeom>
          <a:noFill/>
          <a:ln w="9525" algn="ctr">
            <a:noFill/>
            <a:miter lim="800000"/>
            <a:headEnd/>
            <a:tailEnd/>
          </a:ln>
          <a:effectLst/>
        </p:spPr>
        <p:txBody>
          <a:bodyPr lIns="78345" tIns="39172" rIns="78345" bIns="39172">
            <a:spAutoFit/>
          </a:bodyPr>
          <a:lstStyle/>
          <a:p>
            <a:pPr algn="r" defTabSz="784225" eaLnBrk="0" hangingPunct="0">
              <a:lnSpc>
                <a:spcPct val="125000"/>
              </a:lnSpc>
              <a:defRPr/>
            </a:pPr>
            <a:r>
              <a:rPr lang="en-US" sz="1100" noProof="1">
                <a:solidFill>
                  <a:schemeClr val="bg1"/>
                </a:solidFill>
                <a:latin typeface="FrutigerNext LT Regular" pitchFamily="34" charset="0"/>
                <a:ea typeface="MS PGothic" pitchFamily="34" charset="-128"/>
              </a:rPr>
              <a:t>Slide title</a:t>
            </a:r>
            <a:r>
              <a:rPr lang="en-US" altLang="zh-CN" sz="1100">
                <a:solidFill>
                  <a:schemeClr val="bg1"/>
                </a:solidFill>
                <a:latin typeface="FrutigerNext LT Regular" pitchFamily="34" charset="0"/>
                <a:ea typeface="MS PGothic" pitchFamily="34" charset="-128"/>
              </a:rPr>
              <a:t> </a:t>
            </a:r>
            <a:r>
              <a:rPr lang="en-US" altLang="zh-CN" sz="1100">
                <a:solidFill>
                  <a:schemeClr val="bg1"/>
                </a:solidFill>
                <a:latin typeface="FrutigerNext LT Regular" pitchFamily="34" charset="0"/>
                <a:ea typeface="华文细黑" pitchFamily="2" charset="-122"/>
              </a:rPr>
              <a:t>:40-47pt  </a:t>
            </a:r>
          </a:p>
          <a:p>
            <a:pPr algn="r" defTabSz="784225" eaLnBrk="0" hangingPunct="0">
              <a:lnSpc>
                <a:spcPct val="125000"/>
              </a:lnSpc>
              <a:defRPr/>
            </a:pPr>
            <a:r>
              <a:rPr lang="en-US" sz="1100" noProof="1">
                <a:solidFill>
                  <a:schemeClr val="bg1"/>
                </a:solidFill>
                <a:latin typeface="FrutigerNext LT Regular" pitchFamily="34" charset="0"/>
                <a:ea typeface="MS PGothic" pitchFamily="34" charset="-128"/>
              </a:rPr>
              <a:t>Slide subtitle </a:t>
            </a:r>
            <a:r>
              <a:rPr lang="en-US" altLang="zh-CN" sz="1100">
                <a:solidFill>
                  <a:schemeClr val="bg1"/>
                </a:solidFill>
                <a:latin typeface="FrutigerNext LT Regular" pitchFamily="34" charset="0"/>
                <a:ea typeface="华文细黑" pitchFamily="2" charset="-122"/>
              </a:rPr>
              <a:t>:26-30pt</a:t>
            </a:r>
          </a:p>
          <a:p>
            <a:pPr algn="r" defTabSz="784225" eaLnBrk="0" hangingPunct="0">
              <a:lnSpc>
                <a:spcPct val="125000"/>
              </a:lnSpc>
              <a:defRPr/>
            </a:pPr>
            <a:r>
              <a:rPr lang="en-US" altLang="zh-CN" sz="1100">
                <a:solidFill>
                  <a:schemeClr val="bg1"/>
                </a:solidFill>
                <a:latin typeface="FrutigerNext LT Regular" pitchFamily="34" charset="0"/>
                <a:ea typeface="华文细黑" pitchFamily="2" charset="-122"/>
              </a:rPr>
              <a:t>Color::white</a:t>
            </a:r>
          </a:p>
          <a:p>
            <a:pPr algn="r" defTabSz="784225" eaLnBrk="0" hangingPunct="0">
              <a:lnSpc>
                <a:spcPct val="125000"/>
              </a:lnSpc>
              <a:defRPr/>
            </a:pPr>
            <a:r>
              <a:rPr lang="zh-CN" altLang="en-US" sz="1100">
                <a:solidFill>
                  <a:schemeClr val="bg1"/>
                </a:solidFill>
                <a:latin typeface="FrutigerNext LT Regular" pitchFamily="34" charset="0"/>
                <a:ea typeface="MS PGothic" pitchFamily="34" charset="-128"/>
              </a:rPr>
              <a:t> </a:t>
            </a:r>
            <a:r>
              <a:rPr lang="en-US" altLang="zh-CN" sz="1100">
                <a:solidFill>
                  <a:schemeClr val="bg1"/>
                </a:solidFill>
                <a:latin typeface="FrutigerNext LT Regular" pitchFamily="34" charset="0"/>
                <a:ea typeface="MS PGothic" pitchFamily="34" charset="-128"/>
              </a:rPr>
              <a:t>Corporate Font </a:t>
            </a:r>
            <a:r>
              <a:rPr lang="en-US" altLang="zh-CN" sz="1100">
                <a:solidFill>
                  <a:schemeClr val="bg1"/>
                </a:solidFill>
                <a:latin typeface="FrutigerNext LT Regular" pitchFamily="34" charset="0"/>
                <a:ea typeface="华文细黑" pitchFamily="2" charset="-122"/>
              </a:rPr>
              <a:t>:</a:t>
            </a:r>
          </a:p>
          <a:p>
            <a:pPr algn="r" defTabSz="784225" eaLnBrk="0" hangingPunct="0">
              <a:lnSpc>
                <a:spcPct val="125000"/>
              </a:lnSpc>
              <a:defRPr/>
            </a:pPr>
            <a:r>
              <a:rPr lang="en-US" altLang="zh-CN" sz="1100">
                <a:solidFill>
                  <a:schemeClr val="bg1"/>
                </a:solidFill>
                <a:latin typeface="FrutigerNext LT Regular" pitchFamily="34" charset="0"/>
                <a:ea typeface="华文细黑" pitchFamily="2" charset="-122"/>
              </a:rPr>
              <a:t>FrutigerNext LT Medium</a:t>
            </a:r>
          </a:p>
          <a:p>
            <a:pPr algn="r" defTabSz="784225" eaLnBrk="0" hangingPunct="0">
              <a:lnSpc>
                <a:spcPct val="125000"/>
              </a:lnSpc>
              <a:defRPr/>
            </a:pPr>
            <a:r>
              <a:rPr lang="en-US" altLang="zh-CN" sz="1100">
                <a:solidFill>
                  <a:schemeClr val="bg1"/>
                </a:solidFill>
                <a:latin typeface="FrutigerNext LT Regular" pitchFamily="34" charset="0"/>
                <a:ea typeface="MS PGothic" pitchFamily="34" charset="-128"/>
              </a:rPr>
              <a:t>Font to be used by customers and </a:t>
            </a:r>
          </a:p>
          <a:p>
            <a:pPr algn="r" defTabSz="784225" eaLnBrk="0" hangingPunct="0">
              <a:lnSpc>
                <a:spcPct val="125000"/>
              </a:lnSpc>
              <a:defRPr/>
            </a:pPr>
            <a:r>
              <a:rPr lang="en-US" altLang="zh-CN" sz="1100">
                <a:solidFill>
                  <a:schemeClr val="bg1"/>
                </a:solidFill>
                <a:latin typeface="FrutigerNext LT Regular" pitchFamily="34" charset="0"/>
                <a:ea typeface="MS PGothic" pitchFamily="34" charset="-128"/>
              </a:rPr>
              <a:t>partners </a:t>
            </a:r>
            <a:r>
              <a:rPr lang="en-US" altLang="zh-CN" sz="1100">
                <a:solidFill>
                  <a:schemeClr val="bg1"/>
                </a:solidFill>
                <a:latin typeface="FrutigerNext LT Regular" pitchFamily="34" charset="0"/>
                <a:ea typeface="华文细黑" pitchFamily="2" charset="-122"/>
              </a:rPr>
              <a:t>: </a:t>
            </a:r>
          </a:p>
          <a:p>
            <a:pPr algn="r" defTabSz="784225" eaLnBrk="0" hangingPunct="0">
              <a:lnSpc>
                <a:spcPct val="125000"/>
              </a:lnSpc>
              <a:defRPr/>
            </a:pPr>
            <a:r>
              <a:rPr lang="en-US" altLang="zh-CN" sz="1100">
                <a:solidFill>
                  <a:schemeClr val="bg1"/>
                </a:solidFill>
                <a:latin typeface="FrutigerNext LT Regular" pitchFamily="34" charset="0"/>
                <a:ea typeface="华文细黑" pitchFamily="2" charset="-122"/>
              </a:rPr>
              <a:t>Arial</a:t>
            </a:r>
            <a:endParaRPr lang="zh-CN" altLang="en-US" sz="1100">
              <a:solidFill>
                <a:schemeClr val="bg1"/>
              </a:solidFill>
              <a:latin typeface="FrutigerNext LT Regular" pitchFamily="34" charset="0"/>
              <a:ea typeface="华文细黑" pitchFamily="2" charset="-122"/>
            </a:endParaRPr>
          </a:p>
          <a:p>
            <a:pPr algn="r" defTabSz="784225" eaLnBrk="0" hangingPunct="0">
              <a:lnSpc>
                <a:spcPct val="125000"/>
              </a:lnSpc>
              <a:defRPr/>
            </a:pPr>
            <a:endParaRPr lang="zh-CN" altLang="en-US" sz="1100">
              <a:solidFill>
                <a:schemeClr val="bg1"/>
              </a:solidFill>
              <a:latin typeface="FrutigerNext LT Regular" pitchFamily="34" charset="0"/>
              <a:ea typeface="华文细黑" pitchFamily="2" charset="-122"/>
            </a:endParaRPr>
          </a:p>
          <a:p>
            <a:pPr algn="r" defTabSz="784225" eaLnBrk="0" hangingPunct="0">
              <a:lnSpc>
                <a:spcPct val="125000"/>
              </a:lnSpc>
              <a:defRPr/>
            </a:pPr>
            <a:endParaRPr lang="zh-CN" altLang="en-US" sz="1100">
              <a:solidFill>
                <a:schemeClr val="bg1"/>
              </a:solidFill>
              <a:latin typeface="FrutigerNext LT Regular" pitchFamily="34" charset="0"/>
              <a:ea typeface="华文细黑" pitchFamily="2" charset="-122"/>
            </a:endParaRPr>
          </a:p>
          <a:p>
            <a:pPr algn="r" defTabSz="784225" eaLnBrk="0" hangingPunct="0">
              <a:lnSpc>
                <a:spcPct val="125000"/>
              </a:lnSpc>
              <a:defRPr/>
            </a:pPr>
            <a:endParaRPr lang="zh-CN" altLang="en-US" sz="1100">
              <a:solidFill>
                <a:schemeClr val="bg1"/>
              </a:solidFill>
              <a:latin typeface="FrutigerNext LT Regular" pitchFamily="34" charset="0"/>
              <a:ea typeface="华文细黑" pitchFamily="2" charset="-122"/>
            </a:endParaRPr>
          </a:p>
          <a:p>
            <a:pPr algn="r" defTabSz="784225" eaLnBrk="0" hangingPunct="0">
              <a:lnSpc>
                <a:spcPct val="125000"/>
              </a:lnSpc>
              <a:defRPr/>
            </a:pPr>
            <a:endParaRPr lang="zh-CN" altLang="en-US" sz="1100">
              <a:solidFill>
                <a:schemeClr val="bg1"/>
              </a:solidFill>
              <a:latin typeface="FrutigerNext LT Regular" pitchFamily="34" charset="0"/>
              <a:ea typeface="华文细黑" pitchFamily="2" charset="-122"/>
            </a:endParaRPr>
          </a:p>
          <a:p>
            <a:pPr algn="r" defTabSz="784225" eaLnBrk="0" hangingPunct="0">
              <a:lnSpc>
                <a:spcPct val="125000"/>
              </a:lnSpc>
              <a:defRPr/>
            </a:pPr>
            <a:endParaRPr lang="zh-CN" altLang="en-US" sz="1100">
              <a:solidFill>
                <a:schemeClr val="bg1"/>
              </a:solidFill>
              <a:latin typeface="FrutigerNext LT Regular" pitchFamily="34" charset="0"/>
              <a:ea typeface="华文细黑" pitchFamily="2" charset="-122"/>
            </a:endParaRPr>
          </a:p>
          <a:p>
            <a:pPr algn="r" defTabSz="784225" eaLnBrk="0" hangingPunct="0">
              <a:lnSpc>
                <a:spcPct val="125000"/>
              </a:lnSpc>
              <a:defRPr/>
            </a:pPr>
            <a:endParaRPr lang="zh-CN" altLang="en-US" sz="1100">
              <a:solidFill>
                <a:schemeClr val="bg1"/>
              </a:solidFill>
              <a:latin typeface="FrutigerNext LT Regular" pitchFamily="34" charset="0"/>
              <a:ea typeface="华文细黑" pitchFamily="2" charset="-122"/>
            </a:endParaRPr>
          </a:p>
          <a:p>
            <a:pPr algn="r" defTabSz="784225" eaLnBrk="0" hangingPunct="0">
              <a:lnSpc>
                <a:spcPct val="125000"/>
              </a:lnSpc>
              <a:spcBef>
                <a:spcPct val="50000"/>
              </a:spcBef>
              <a:defRPr/>
            </a:pPr>
            <a:endParaRPr lang="en-US" altLang="zh-CN" sz="1100">
              <a:solidFill>
                <a:schemeClr val="bg1"/>
              </a:solidFill>
              <a:latin typeface="FrutigerNext LT Regular" pitchFamily="34" charset="0"/>
              <a:ea typeface="华文细黑" pitchFamily="2" charset="-122"/>
            </a:endParaRPr>
          </a:p>
        </p:txBody>
      </p:sp>
      <p:sp>
        <p:nvSpPr>
          <p:cNvPr id="10" name="Text Box 15"/>
          <p:cNvSpPr txBox="1">
            <a:spLocks noChangeArrowheads="1"/>
          </p:cNvSpPr>
          <p:nvPr/>
        </p:nvSpPr>
        <p:spPr bwMode="auto">
          <a:xfrm>
            <a:off x="7224713" y="4092575"/>
            <a:ext cx="1336675" cy="261938"/>
          </a:xfrm>
          <a:prstGeom prst="rect">
            <a:avLst/>
          </a:prstGeom>
          <a:noFill/>
          <a:ln w="9525">
            <a:noFill/>
            <a:miter lim="800000"/>
            <a:headEnd/>
            <a:tailEnd/>
          </a:ln>
        </p:spPr>
        <p:txBody>
          <a:bodyPr wrap="none" lIns="78331" tIns="39166" rIns="78331" bIns="39166">
            <a:spAutoFit/>
          </a:bodyPr>
          <a:lstStyle/>
          <a:p>
            <a:pPr defTabSz="784225" eaLnBrk="0" hangingPunct="0">
              <a:defRPr/>
            </a:pPr>
            <a:r>
              <a:rPr lang="en-US" altLang="zh-CN" sz="1200">
                <a:solidFill>
                  <a:schemeClr val="bg1"/>
                </a:solidFill>
                <a:latin typeface="Arial" pitchFamily="34" charset="0"/>
                <a:ea typeface="MS PGothic" pitchFamily="34" charset="-128"/>
              </a:rPr>
              <a:t>www.huawei.com</a:t>
            </a:r>
          </a:p>
        </p:txBody>
      </p:sp>
      <p:sp>
        <p:nvSpPr>
          <p:cNvPr id="4098" name="Rectangle 2"/>
          <p:cNvSpPr>
            <a:spLocks noGrp="1" noChangeArrowheads="1"/>
          </p:cNvSpPr>
          <p:nvPr>
            <p:ph type="ctrTitle"/>
          </p:nvPr>
        </p:nvSpPr>
        <p:spPr>
          <a:xfrm>
            <a:off x="609600" y="1219200"/>
            <a:ext cx="5715000" cy="1470025"/>
          </a:xfrm>
        </p:spPr>
        <p:txBody>
          <a:bodyPr/>
          <a:lstStyle>
            <a:lvl1pPr>
              <a:defRPr sz="4000">
                <a:solidFill>
                  <a:schemeClr val="bg1"/>
                </a:solidFill>
              </a:defRPr>
            </a:lvl1pPr>
          </a:lstStyle>
          <a:p>
            <a:r>
              <a:rPr lang="en-US" altLang="zh-CN"/>
              <a:t>Click to edit Master title style</a:t>
            </a:r>
          </a:p>
        </p:txBody>
      </p:sp>
      <p:sp>
        <p:nvSpPr>
          <p:cNvPr id="4099" name="Rectangle 3"/>
          <p:cNvSpPr>
            <a:spLocks noGrp="1" noChangeArrowheads="1"/>
          </p:cNvSpPr>
          <p:nvPr>
            <p:ph type="subTitle" idx="1"/>
          </p:nvPr>
        </p:nvSpPr>
        <p:spPr>
          <a:xfrm>
            <a:off x="609600" y="2974975"/>
            <a:ext cx="5943600" cy="911225"/>
          </a:xfrm>
        </p:spPr>
        <p:txBody>
          <a:bodyPr/>
          <a:lstStyle>
            <a:lvl1pPr marL="0" indent="0">
              <a:buFontTx/>
              <a:buNone/>
              <a:defRPr sz="2800" b="0">
                <a:solidFill>
                  <a:schemeClr val="bg1"/>
                </a:solidFill>
              </a:defRPr>
            </a:lvl1pPr>
          </a:lstStyle>
          <a:p>
            <a:r>
              <a:rPr lang="en-US" altLang="zh-CN"/>
              <a:t>Click to edit Master subtitle style</a:t>
            </a:r>
          </a:p>
        </p:txBody>
      </p:sp>
      <p:sp>
        <p:nvSpPr>
          <p:cNvPr id="11" name="Rectangle 19"/>
          <p:cNvSpPr>
            <a:spLocks noGrp="1" noChangeArrowheads="1"/>
          </p:cNvSpPr>
          <p:nvPr>
            <p:ph type="dt" sz="quarter" idx="10"/>
          </p:nvPr>
        </p:nvSpPr>
        <p:spPr>
          <a:xfrm>
            <a:off x="609600" y="228600"/>
            <a:ext cx="2133600" cy="476250"/>
          </a:xfrm>
        </p:spPr>
        <p:txBody>
          <a:bodyPr lIns="91440" tIns="45720" rIns="91440" bIns="45720"/>
          <a:lstStyle>
            <a:lvl1pPr defTabSz="914400" eaLnBrk="1" hangingPunct="1">
              <a:lnSpc>
                <a:spcPct val="100000"/>
              </a:lnSpc>
              <a:defRPr sz="1400">
                <a:latin typeface="Arial" pitchFamily="34" charset="0"/>
                <a:ea typeface="宋体" pitchFamily="2" charset="-122"/>
                <a:cs typeface="+mn-cs"/>
              </a:defRPr>
            </a:lvl1pPr>
          </a:lstStyle>
          <a:p>
            <a:pPr>
              <a:defRPr/>
            </a:pPr>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5"/>
          <p:cNvSpPr>
            <a:spLocks noGrp="1" noChangeArrowheads="1"/>
          </p:cNvSpPr>
          <p:nvPr>
            <p:ph type="dt" sz="half" idx="10"/>
          </p:nvPr>
        </p:nvSpPr>
        <p:spPr>
          <a:ln/>
        </p:spPr>
        <p:txBody>
          <a:bodyPr/>
          <a:lstStyle>
            <a:lvl1pPr>
              <a:defRPr/>
            </a:lvl1pPr>
          </a:lstStyle>
          <a:p>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67450" y="274638"/>
            <a:ext cx="1885950" cy="54975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5505450" cy="54975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5"/>
          <p:cNvSpPr>
            <a:spLocks noGrp="1" noChangeArrowheads="1"/>
          </p:cNvSpPr>
          <p:nvPr>
            <p:ph type="dt" sz="half" idx="10"/>
          </p:nvPr>
        </p:nvSpPr>
        <p:spPr>
          <a:ln/>
        </p:spPr>
        <p:txBody>
          <a:bodyPr/>
          <a:lstStyle>
            <a:lvl1pPr>
              <a:defRPr/>
            </a:lvl1pPr>
          </a:lstStyle>
          <a:p>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标题幻灯片">
    <p:spTree>
      <p:nvGrpSpPr>
        <p:cNvPr id="1" name=""/>
        <p:cNvGrpSpPr/>
        <p:nvPr/>
      </p:nvGrpSpPr>
      <p:grpSpPr>
        <a:xfrm>
          <a:off x="0" y="0"/>
          <a:ext cx="0" cy="0"/>
          <a:chOff x="0" y="0"/>
          <a:chExt cx="0" cy="0"/>
        </a:xfrm>
      </p:grpSpPr>
      <p:pic>
        <p:nvPicPr>
          <p:cNvPr id="3" name="Picture 46" descr="Logo"/>
          <p:cNvPicPr>
            <a:picLocks noChangeAspect="1" noChangeArrowheads="1"/>
          </p:cNvPicPr>
          <p:nvPr/>
        </p:nvPicPr>
        <p:blipFill>
          <a:blip r:embed="rId2" cstate="print"/>
          <a:srcRect/>
          <a:stretch>
            <a:fillRect/>
          </a:stretch>
        </p:blipFill>
        <p:spPr bwMode="auto">
          <a:xfrm>
            <a:off x="7508875" y="5578475"/>
            <a:ext cx="820738" cy="820738"/>
          </a:xfrm>
          <a:prstGeom prst="rect">
            <a:avLst/>
          </a:prstGeom>
          <a:noFill/>
          <a:ln w="9525">
            <a:noFill/>
            <a:miter lim="800000"/>
            <a:headEnd/>
            <a:tailEnd/>
          </a:ln>
        </p:spPr>
      </p:pic>
      <p:pic>
        <p:nvPicPr>
          <p:cNvPr id="4" name="Picture 47" descr="2"/>
          <p:cNvPicPr>
            <a:picLocks noChangeAspect="1" noChangeArrowheads="1"/>
          </p:cNvPicPr>
          <p:nvPr/>
        </p:nvPicPr>
        <p:blipFill>
          <a:blip r:embed="rId3" cstate="print"/>
          <a:srcRect/>
          <a:stretch>
            <a:fillRect/>
          </a:stretch>
        </p:blipFill>
        <p:spPr bwMode="auto">
          <a:xfrm>
            <a:off x="0" y="782638"/>
            <a:ext cx="9144000" cy="3810000"/>
          </a:xfrm>
          <a:prstGeom prst="rect">
            <a:avLst/>
          </a:prstGeom>
          <a:noFill/>
          <a:ln w="9525">
            <a:noFill/>
            <a:miter lim="800000"/>
            <a:headEnd/>
            <a:tailEnd/>
          </a:ln>
        </p:spPr>
      </p:pic>
      <p:sp>
        <p:nvSpPr>
          <p:cNvPr id="5" name="Text Box 48"/>
          <p:cNvSpPr txBox="1">
            <a:spLocks noChangeArrowheads="1"/>
          </p:cNvSpPr>
          <p:nvPr/>
        </p:nvSpPr>
        <p:spPr bwMode="auto">
          <a:xfrm>
            <a:off x="7224713" y="4094163"/>
            <a:ext cx="1333500" cy="261937"/>
          </a:xfrm>
          <a:prstGeom prst="rect">
            <a:avLst/>
          </a:prstGeom>
          <a:noFill/>
          <a:ln w="9525">
            <a:noFill/>
            <a:miter lim="800000"/>
            <a:headEnd/>
            <a:tailEnd/>
          </a:ln>
        </p:spPr>
        <p:txBody>
          <a:bodyPr wrap="none" lIns="80114" tIns="40058" rIns="80114" bIns="40058">
            <a:spAutoFit/>
          </a:bodyPr>
          <a:lstStyle/>
          <a:p>
            <a:pPr defTabSz="801688" eaLnBrk="0" hangingPunct="0">
              <a:defRPr/>
            </a:pPr>
            <a:r>
              <a:rPr lang="en-US" altLang="zh-CN" sz="1200">
                <a:solidFill>
                  <a:schemeClr val="bg1"/>
                </a:solidFill>
                <a:latin typeface="Arial" pitchFamily="34" charset="0"/>
                <a:ea typeface="ＭＳ Ｐゴシック" pitchFamily="34" charset="-128"/>
              </a:rPr>
              <a:t>www.huawei.com</a:t>
            </a:r>
          </a:p>
        </p:txBody>
      </p:sp>
      <p:sp>
        <p:nvSpPr>
          <p:cNvPr id="6" name="Rectangle 49"/>
          <p:cNvSpPr>
            <a:spLocks noChangeArrowheads="1"/>
          </p:cNvSpPr>
          <p:nvPr/>
        </p:nvSpPr>
        <p:spPr bwMode="auto">
          <a:xfrm>
            <a:off x="655638" y="6207125"/>
            <a:ext cx="4984750" cy="261938"/>
          </a:xfrm>
          <a:prstGeom prst="rect">
            <a:avLst/>
          </a:prstGeom>
          <a:noFill/>
          <a:ln w="9525" algn="ctr">
            <a:noFill/>
            <a:miter lim="800000"/>
            <a:headEnd/>
            <a:tailEnd/>
          </a:ln>
          <a:effectLst/>
        </p:spPr>
        <p:txBody>
          <a:bodyPr wrap="none" lIns="80101" tIns="40052" rIns="80101" bIns="40052">
            <a:spAutoFit/>
          </a:bodyPr>
          <a:lstStyle/>
          <a:p>
            <a:pPr defTabSz="801688" eaLnBrk="0" hangingPunct="0">
              <a:defRPr/>
            </a:pPr>
            <a:r>
              <a:rPr lang="en-US" altLang="zh-CN" sz="1200">
                <a:latin typeface="FrutigerNext LT Bold" pitchFamily="1" charset="0"/>
                <a:ea typeface="ＭＳ Ｐゴシック" pitchFamily="34" charset="-128"/>
              </a:rPr>
              <a:t>Copyright © 2009 Huawei Technologies Co., Ltd. All rights reserved. </a:t>
            </a:r>
          </a:p>
        </p:txBody>
      </p:sp>
      <p:sp>
        <p:nvSpPr>
          <p:cNvPr id="7" name="Text Box 50"/>
          <p:cNvSpPr txBox="1">
            <a:spLocks noChangeArrowheads="1"/>
          </p:cNvSpPr>
          <p:nvPr/>
        </p:nvSpPr>
        <p:spPr bwMode="auto">
          <a:xfrm>
            <a:off x="-1968500" y="1322388"/>
            <a:ext cx="1968500" cy="3752850"/>
          </a:xfrm>
          <a:prstGeom prst="rect">
            <a:avLst/>
          </a:prstGeom>
          <a:noFill/>
          <a:ln w="9525" algn="ctr">
            <a:noFill/>
            <a:miter lim="800000"/>
            <a:headEnd/>
            <a:tailEnd/>
          </a:ln>
          <a:effectLst/>
        </p:spPr>
        <p:txBody>
          <a:bodyPr lIns="80139" tIns="40069" rIns="80139" bIns="40069">
            <a:spAutoFit/>
          </a:bodyPr>
          <a:lstStyle/>
          <a:p>
            <a:pPr algn="r" defTabSz="801688" eaLnBrk="0" hangingPunct="0">
              <a:lnSpc>
                <a:spcPct val="125000"/>
              </a:lnSpc>
            </a:pPr>
            <a:r>
              <a:rPr lang="zh-CN" altLang="en-US" sz="1100">
                <a:solidFill>
                  <a:schemeClr val="bg1"/>
                </a:solidFill>
                <a:ea typeface="宋体" charset="-122"/>
              </a:rPr>
              <a:t>英文标题</a:t>
            </a:r>
            <a:r>
              <a:rPr lang="en-US" altLang="zh-CN" sz="1100">
                <a:solidFill>
                  <a:schemeClr val="bg1"/>
                </a:solidFill>
                <a:ea typeface="宋体" charset="-122"/>
              </a:rPr>
              <a:t>:40-47pt  </a:t>
            </a:r>
          </a:p>
          <a:p>
            <a:pPr algn="r" defTabSz="801688" eaLnBrk="0" hangingPunct="0">
              <a:lnSpc>
                <a:spcPct val="125000"/>
              </a:lnSpc>
            </a:pPr>
            <a:r>
              <a:rPr lang="zh-CN" altLang="en-US" sz="1100">
                <a:solidFill>
                  <a:schemeClr val="bg1"/>
                </a:solidFill>
                <a:ea typeface="宋体" charset="-122"/>
              </a:rPr>
              <a:t>副标题</a:t>
            </a:r>
            <a:r>
              <a:rPr lang="en-US" altLang="zh-CN" sz="1100">
                <a:solidFill>
                  <a:schemeClr val="bg1"/>
                </a:solidFill>
                <a:ea typeface="宋体" charset="-122"/>
              </a:rPr>
              <a:t>:26-30pt</a:t>
            </a:r>
          </a:p>
          <a:p>
            <a:pPr algn="r" defTabSz="801688" eaLnBrk="0" hangingPunct="0">
              <a:lnSpc>
                <a:spcPct val="125000"/>
              </a:lnSpc>
            </a:pPr>
            <a:r>
              <a:rPr lang="zh-CN" altLang="en-US" sz="1100">
                <a:solidFill>
                  <a:schemeClr val="bg1"/>
                </a:solidFill>
                <a:ea typeface="宋体" charset="-122"/>
              </a:rPr>
              <a:t>字体颜色</a:t>
            </a:r>
            <a:r>
              <a:rPr lang="en-US" altLang="zh-CN" sz="1100">
                <a:solidFill>
                  <a:schemeClr val="bg1"/>
                </a:solidFill>
                <a:ea typeface="宋体" charset="-122"/>
              </a:rPr>
              <a:t>:</a:t>
            </a:r>
            <a:r>
              <a:rPr lang="zh-CN" altLang="en-US" sz="1100">
                <a:solidFill>
                  <a:schemeClr val="bg1"/>
                </a:solidFill>
                <a:ea typeface="宋体" charset="-122"/>
              </a:rPr>
              <a:t>反白</a:t>
            </a:r>
          </a:p>
          <a:p>
            <a:pPr algn="r" defTabSz="801688" eaLnBrk="0" hangingPunct="0">
              <a:lnSpc>
                <a:spcPct val="125000"/>
              </a:lnSpc>
            </a:pPr>
            <a:r>
              <a:rPr lang="zh-CN" altLang="en-US" sz="1100">
                <a:solidFill>
                  <a:schemeClr val="bg1"/>
                </a:solidFill>
                <a:ea typeface="宋体" charset="-122"/>
              </a:rPr>
              <a:t>内部使用字体 </a:t>
            </a:r>
            <a:r>
              <a:rPr lang="en-US" altLang="zh-CN" sz="1100">
                <a:solidFill>
                  <a:schemeClr val="bg1"/>
                </a:solidFill>
                <a:ea typeface="宋体" charset="-122"/>
              </a:rPr>
              <a:t>:</a:t>
            </a:r>
          </a:p>
          <a:p>
            <a:pPr algn="r" defTabSz="801688" eaLnBrk="0" hangingPunct="0">
              <a:lnSpc>
                <a:spcPct val="125000"/>
              </a:lnSpc>
            </a:pPr>
            <a:r>
              <a:rPr lang="en-US" altLang="zh-CN" sz="1100">
                <a:solidFill>
                  <a:schemeClr val="bg1"/>
                </a:solidFill>
                <a:ea typeface="宋体" charset="-122"/>
              </a:rPr>
              <a:t>FrutigerNext LT Medium</a:t>
            </a:r>
          </a:p>
          <a:p>
            <a:pPr algn="r" defTabSz="801688" eaLnBrk="0" hangingPunct="0">
              <a:lnSpc>
                <a:spcPct val="125000"/>
              </a:lnSpc>
            </a:pPr>
            <a:r>
              <a:rPr lang="zh-CN" altLang="en-US" sz="1100">
                <a:solidFill>
                  <a:schemeClr val="bg1"/>
                </a:solidFill>
                <a:ea typeface="宋体" charset="-122"/>
              </a:rPr>
              <a:t>外部使用字体 </a:t>
            </a:r>
            <a:r>
              <a:rPr lang="en-US" altLang="zh-CN" sz="1100">
                <a:solidFill>
                  <a:schemeClr val="bg1"/>
                </a:solidFill>
                <a:ea typeface="宋体" charset="-122"/>
              </a:rPr>
              <a:t>: Arial</a:t>
            </a:r>
          </a:p>
          <a:p>
            <a:pPr algn="r" defTabSz="801688" eaLnBrk="0" hangingPunct="0">
              <a:lnSpc>
                <a:spcPct val="125000"/>
              </a:lnSpc>
            </a:pPr>
            <a:endParaRPr lang="en-US" altLang="zh-CN" sz="1100">
              <a:solidFill>
                <a:schemeClr val="bg1"/>
              </a:solidFill>
              <a:ea typeface="宋体" charset="-122"/>
            </a:endParaRPr>
          </a:p>
          <a:p>
            <a:pPr algn="r" defTabSz="801688" eaLnBrk="0" hangingPunct="0">
              <a:lnSpc>
                <a:spcPct val="125000"/>
              </a:lnSpc>
            </a:pPr>
            <a:endParaRPr lang="en-US" altLang="zh-CN" sz="1100">
              <a:solidFill>
                <a:schemeClr val="bg1"/>
              </a:solidFill>
              <a:ea typeface="宋体" charset="-122"/>
            </a:endParaRPr>
          </a:p>
          <a:p>
            <a:pPr algn="r" defTabSz="801688" eaLnBrk="0" hangingPunct="0">
              <a:lnSpc>
                <a:spcPct val="125000"/>
              </a:lnSpc>
            </a:pPr>
            <a:r>
              <a:rPr lang="zh-CN" altLang="en-US" sz="1100">
                <a:solidFill>
                  <a:schemeClr val="bg1"/>
                </a:solidFill>
                <a:ea typeface="宋体" charset="-122"/>
              </a:rPr>
              <a:t>中文标题</a:t>
            </a:r>
            <a:r>
              <a:rPr lang="en-US" altLang="zh-CN" sz="1100">
                <a:solidFill>
                  <a:schemeClr val="bg1"/>
                </a:solidFill>
                <a:ea typeface="宋体" charset="-122"/>
              </a:rPr>
              <a:t>:35-47pt</a:t>
            </a:r>
          </a:p>
          <a:p>
            <a:pPr algn="r" defTabSz="801688" eaLnBrk="0" hangingPunct="0">
              <a:lnSpc>
                <a:spcPct val="125000"/>
              </a:lnSpc>
            </a:pPr>
            <a:r>
              <a:rPr lang="zh-CN" altLang="en-US" sz="1100">
                <a:solidFill>
                  <a:schemeClr val="bg1"/>
                </a:solidFill>
                <a:ea typeface="宋体" charset="-122"/>
              </a:rPr>
              <a:t>字体</a:t>
            </a:r>
            <a:r>
              <a:rPr lang="en-US" altLang="zh-CN" sz="1100">
                <a:solidFill>
                  <a:schemeClr val="bg1"/>
                </a:solidFill>
                <a:ea typeface="宋体" charset="-122"/>
              </a:rPr>
              <a:t>:</a:t>
            </a:r>
            <a:r>
              <a:rPr lang="zh-CN" altLang="en-US" sz="1100">
                <a:solidFill>
                  <a:schemeClr val="bg1"/>
                </a:solidFill>
                <a:ea typeface="宋体" charset="-122"/>
              </a:rPr>
              <a:t>黑体</a:t>
            </a:r>
          </a:p>
          <a:p>
            <a:pPr algn="r" defTabSz="801688" eaLnBrk="0" hangingPunct="0">
              <a:lnSpc>
                <a:spcPct val="125000"/>
              </a:lnSpc>
            </a:pPr>
            <a:r>
              <a:rPr lang="zh-CN" altLang="en-US" sz="1100">
                <a:solidFill>
                  <a:schemeClr val="bg1"/>
                </a:solidFill>
                <a:ea typeface="宋体" charset="-122"/>
              </a:rPr>
              <a:t>  副标题</a:t>
            </a:r>
            <a:r>
              <a:rPr lang="en-US" altLang="zh-CN" sz="1100">
                <a:solidFill>
                  <a:schemeClr val="bg1"/>
                </a:solidFill>
                <a:ea typeface="宋体" charset="-122"/>
              </a:rPr>
              <a:t>:24-28pt</a:t>
            </a:r>
          </a:p>
          <a:p>
            <a:pPr algn="r" defTabSz="801688" eaLnBrk="0" hangingPunct="0">
              <a:lnSpc>
                <a:spcPct val="125000"/>
              </a:lnSpc>
            </a:pPr>
            <a:r>
              <a:rPr lang="zh-CN" altLang="en-US" sz="1100">
                <a:solidFill>
                  <a:schemeClr val="bg1"/>
                </a:solidFill>
                <a:ea typeface="宋体" charset="-122"/>
              </a:rPr>
              <a:t>字体颜色</a:t>
            </a:r>
            <a:r>
              <a:rPr lang="en-US" altLang="zh-CN" sz="1100">
                <a:solidFill>
                  <a:schemeClr val="bg1"/>
                </a:solidFill>
                <a:ea typeface="宋体" charset="-122"/>
              </a:rPr>
              <a:t>:</a:t>
            </a:r>
            <a:r>
              <a:rPr lang="zh-CN" altLang="en-US" sz="1100">
                <a:solidFill>
                  <a:schemeClr val="bg1"/>
                </a:solidFill>
                <a:ea typeface="宋体" charset="-122"/>
              </a:rPr>
              <a:t>反白</a:t>
            </a:r>
          </a:p>
          <a:p>
            <a:pPr algn="r" defTabSz="801688" eaLnBrk="0" hangingPunct="0">
              <a:lnSpc>
                <a:spcPct val="125000"/>
              </a:lnSpc>
            </a:pPr>
            <a:r>
              <a:rPr lang="zh-CN" altLang="en-US" sz="1100">
                <a:solidFill>
                  <a:schemeClr val="bg1"/>
                </a:solidFill>
                <a:ea typeface="宋体" charset="-122"/>
              </a:rPr>
              <a:t>字体</a:t>
            </a:r>
            <a:r>
              <a:rPr lang="en-US" altLang="zh-CN" sz="1100">
                <a:solidFill>
                  <a:schemeClr val="bg1"/>
                </a:solidFill>
                <a:ea typeface="宋体" charset="-122"/>
              </a:rPr>
              <a:t>:</a:t>
            </a:r>
            <a:r>
              <a:rPr lang="zh-CN" altLang="en-US" sz="1100">
                <a:solidFill>
                  <a:schemeClr val="bg1"/>
                </a:solidFill>
                <a:ea typeface="宋体" charset="-122"/>
              </a:rPr>
              <a:t>细黑体</a:t>
            </a:r>
          </a:p>
          <a:p>
            <a:pPr algn="r" defTabSz="801688" eaLnBrk="0" hangingPunct="0">
              <a:lnSpc>
                <a:spcPct val="125000"/>
              </a:lnSpc>
            </a:pPr>
            <a:endParaRPr lang="zh-CN" altLang="en-US" sz="1100">
              <a:solidFill>
                <a:schemeClr val="bg1"/>
              </a:solidFill>
              <a:ea typeface="宋体" charset="-122"/>
            </a:endParaRPr>
          </a:p>
          <a:p>
            <a:pPr algn="r" defTabSz="801688" eaLnBrk="0" hangingPunct="0">
              <a:lnSpc>
                <a:spcPct val="125000"/>
              </a:lnSpc>
            </a:pPr>
            <a:endParaRPr lang="zh-CN" altLang="en-US" sz="1100">
              <a:solidFill>
                <a:schemeClr val="bg1"/>
              </a:solidFill>
              <a:ea typeface="宋体" charset="-122"/>
            </a:endParaRPr>
          </a:p>
          <a:p>
            <a:pPr algn="r" defTabSz="801688" eaLnBrk="0" hangingPunct="0">
              <a:lnSpc>
                <a:spcPct val="125000"/>
              </a:lnSpc>
            </a:pPr>
            <a:endParaRPr lang="zh-CN" altLang="en-US" sz="1100">
              <a:solidFill>
                <a:schemeClr val="bg1"/>
              </a:solidFill>
              <a:ea typeface="宋体" charset="-122"/>
            </a:endParaRPr>
          </a:p>
          <a:p>
            <a:pPr algn="r" defTabSz="801688" eaLnBrk="0" hangingPunct="0">
              <a:lnSpc>
                <a:spcPct val="125000"/>
              </a:lnSpc>
              <a:spcBef>
                <a:spcPct val="50000"/>
              </a:spcBef>
            </a:pPr>
            <a:endParaRPr lang="en-US" altLang="zh-CN" sz="1100">
              <a:ea typeface="宋体" charset="-122"/>
            </a:endParaRPr>
          </a:p>
        </p:txBody>
      </p:sp>
      <p:sp>
        <p:nvSpPr>
          <p:cNvPr id="1414185" name="Rectangle 41"/>
          <p:cNvSpPr>
            <a:spLocks noGrp="1" noChangeArrowheads="1"/>
          </p:cNvSpPr>
          <p:nvPr>
            <p:ph type="ctrTitle" sz="quarter"/>
          </p:nvPr>
        </p:nvSpPr>
        <p:spPr>
          <a:xfrm>
            <a:off x="642938" y="1419225"/>
            <a:ext cx="5548312" cy="1470025"/>
          </a:xfrm>
          <a:ln algn="ctr"/>
        </p:spPr>
        <p:txBody>
          <a:bodyPr lIns="87802" tIns="43901" rIns="87802" bIns="43901"/>
          <a:lstStyle>
            <a:lvl1pPr defTabSz="784225" eaLnBrk="0" hangingPunct="0">
              <a:defRPr sz="4700">
                <a:solidFill>
                  <a:schemeClr val="bg1"/>
                </a:solidFill>
              </a:defRPr>
            </a:lvl1pPr>
          </a:lstStyle>
          <a:p>
            <a:r>
              <a:rPr lang="zh-CN" altLang="en-US"/>
              <a:t>单击此处编辑母版标题样式</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462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6462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5"/>
          <p:cNvSpPr>
            <a:spLocks noGrp="1" noChangeArrowheads="1"/>
          </p:cNvSpPr>
          <p:nvPr>
            <p:ph type="dt" sz="half" idx="10"/>
          </p:nvPr>
        </p:nvSpPr>
        <p:spPr>
          <a:ln/>
        </p:spPr>
        <p:txBody>
          <a:bodyPr/>
          <a:lstStyle>
            <a:lvl1pPr>
              <a:defRPr/>
            </a:lvl1pPr>
          </a:lstStyle>
          <a:p>
            <a:endParaRPr lang="en-GB"/>
          </a:p>
        </p:txBody>
      </p:sp>
      <p:sp>
        <p:nvSpPr>
          <p:cNvPr id="5" name="Rectangle 49"/>
          <p:cNvSpPr>
            <a:spLocks noChangeArrowheads="1"/>
          </p:cNvSpPr>
          <p:nvPr userDrawn="1"/>
        </p:nvSpPr>
        <p:spPr bwMode="auto">
          <a:xfrm>
            <a:off x="685800" y="6400800"/>
            <a:ext cx="5016365" cy="265552"/>
          </a:xfrm>
          <a:prstGeom prst="rect">
            <a:avLst/>
          </a:prstGeom>
          <a:solidFill>
            <a:schemeClr val="tx1">
              <a:lumMod val="40000"/>
              <a:lumOff val="60000"/>
            </a:schemeClr>
          </a:solidFill>
          <a:ln w="9525" algn="ctr">
            <a:noFill/>
            <a:miter lim="800000"/>
            <a:headEnd/>
            <a:tailEnd/>
          </a:ln>
          <a:effectLst/>
        </p:spPr>
        <p:txBody>
          <a:bodyPr wrap="none" lIns="80101" tIns="40052" rIns="80101" bIns="40052">
            <a:spAutoFit/>
          </a:bodyPr>
          <a:lstStyle/>
          <a:p>
            <a:pPr defTabSz="801688" eaLnBrk="0" fontAlgn="base" hangingPunct="0">
              <a:defRPr/>
            </a:pPr>
            <a:r>
              <a:rPr lang="en-US" altLang="zh-CN" sz="1200" b="1" dirty="0">
                <a:solidFill>
                  <a:schemeClr val="bg2"/>
                </a:solidFill>
                <a:latin typeface="FrutigerNext LT Bold" pitchFamily="1" charset="0"/>
                <a:ea typeface="ＭＳ Ｐゴシック" pitchFamily="34" charset="-128"/>
              </a:rPr>
              <a:t>Copyright © </a:t>
            </a:r>
            <a:r>
              <a:rPr lang="en-US" altLang="zh-CN" sz="1200" b="1" dirty="0" smtClean="0">
                <a:solidFill>
                  <a:schemeClr val="bg2"/>
                </a:solidFill>
                <a:latin typeface="FrutigerNext LT Bold" pitchFamily="1" charset="0"/>
                <a:ea typeface="ＭＳ Ｐゴシック" pitchFamily="34" charset="-128"/>
              </a:rPr>
              <a:t>2011 </a:t>
            </a:r>
            <a:r>
              <a:rPr lang="en-US" altLang="zh-CN" sz="1200" b="1" dirty="0">
                <a:solidFill>
                  <a:schemeClr val="bg2"/>
                </a:solidFill>
                <a:latin typeface="FrutigerNext LT Bold" pitchFamily="1" charset="0"/>
                <a:ea typeface="ＭＳ Ｐゴシック" pitchFamily="34" charset="-128"/>
              </a:rPr>
              <a:t>Huawei Technologies Co., Ltd. All rights reserved. </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975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60198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5"/>
          <p:cNvSpPr>
            <a:spLocks noGrp="1" noChangeArrowheads="1"/>
          </p:cNvSpPr>
          <p:nvPr>
            <p:ph type="dt" sz="half" idx="10"/>
          </p:nvPr>
        </p:nvSpPr>
        <p:spPr>
          <a:ln/>
        </p:spPr>
        <p:txBody>
          <a:bodyPr/>
          <a:lstStyle>
            <a:lvl1pPr>
              <a:defRPr/>
            </a:lvl1pPr>
          </a:lstStyle>
          <a:p>
            <a:endParaRPr lang="en-GB"/>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46238"/>
            <a:ext cx="3695700" cy="41259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57700" y="1646238"/>
            <a:ext cx="3695700" cy="41259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5"/>
          <p:cNvSpPr>
            <a:spLocks noGrp="1" noChangeArrowheads="1"/>
          </p:cNvSpPr>
          <p:nvPr>
            <p:ph type="dt" sz="half" idx="10"/>
          </p:nvPr>
        </p:nvSpPr>
        <p:spPr>
          <a:ln/>
        </p:spPr>
        <p:txBody>
          <a:bodyPr/>
          <a:lstStyle>
            <a:lvl1pPr>
              <a:defRPr/>
            </a:lvl1pPr>
          </a:lstStyle>
          <a:p>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5"/>
          <p:cNvSpPr>
            <a:spLocks noGrp="1" noChangeArrowheads="1"/>
          </p:cNvSpPr>
          <p:nvPr>
            <p:ph type="dt" sz="half" idx="10"/>
          </p:nvPr>
        </p:nvSpPr>
        <p:spPr>
          <a:ln/>
        </p:spPr>
        <p:txBody>
          <a:bodyPr/>
          <a:lstStyle>
            <a:lvl1pPr>
              <a:defRPr/>
            </a:lvl1pPr>
          </a:lstStyle>
          <a:p>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5"/>
          <p:cNvSpPr>
            <a:spLocks noGrp="1" noChangeArrowheads="1"/>
          </p:cNvSpPr>
          <p:nvPr>
            <p:ph type="dt" sz="half" idx="10"/>
          </p:nvPr>
        </p:nvSpPr>
        <p:spPr>
          <a:ln/>
        </p:spPr>
        <p:txBody>
          <a:bodyPr/>
          <a:lstStyle>
            <a:lvl1pPr>
              <a:defRPr/>
            </a:lvl1pPr>
          </a:lstStyle>
          <a:p>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5"/>
          <p:cNvSpPr>
            <a:spLocks noGrp="1" noChangeArrowheads="1"/>
          </p:cNvSpPr>
          <p:nvPr>
            <p:ph type="dt" sz="half" idx="10"/>
          </p:nvPr>
        </p:nvSpPr>
        <p:spPr>
          <a:ln/>
        </p:spPr>
        <p:txBody>
          <a:bodyPr/>
          <a:lstStyle>
            <a:lvl1pPr>
              <a:defRPr/>
            </a:lvl1pPr>
          </a:lstStyle>
          <a:p>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5"/>
          <p:cNvSpPr>
            <a:spLocks noGrp="1" noChangeArrowheads="1"/>
          </p:cNvSpPr>
          <p:nvPr>
            <p:ph type="dt" sz="half" idx="10"/>
          </p:nvPr>
        </p:nvSpPr>
        <p:spPr>
          <a:ln/>
        </p:spPr>
        <p:txBody>
          <a:bodyPr/>
          <a:lstStyle>
            <a:lvl1pPr>
              <a:defRPr/>
            </a:lvl1pPr>
          </a:lstStyle>
          <a:p>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5"/>
          <p:cNvSpPr>
            <a:spLocks noGrp="1" noChangeArrowheads="1"/>
          </p:cNvSpPr>
          <p:nvPr>
            <p:ph type="dt" sz="half" idx="10"/>
          </p:nvPr>
        </p:nvSpPr>
        <p:spPr>
          <a:ln/>
        </p:spPr>
        <p:txBody>
          <a:bodyPr/>
          <a:lstStyle>
            <a:lvl1pPr>
              <a:defRPr/>
            </a:lvl1pPr>
          </a:lstStyle>
          <a:p>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5.jpe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7543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27" name="Rectangle 3"/>
          <p:cNvSpPr>
            <a:spLocks noGrp="1" noChangeArrowheads="1"/>
          </p:cNvSpPr>
          <p:nvPr>
            <p:ph type="body" idx="1"/>
          </p:nvPr>
        </p:nvSpPr>
        <p:spPr bwMode="auto">
          <a:xfrm>
            <a:off x="609600" y="1646238"/>
            <a:ext cx="7543800" cy="41259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pic>
        <p:nvPicPr>
          <p:cNvPr id="1028" name="Picture 22" descr="dd"/>
          <p:cNvPicPr>
            <a:picLocks noChangeAspect="1" noChangeArrowheads="1"/>
          </p:cNvPicPr>
          <p:nvPr/>
        </p:nvPicPr>
        <p:blipFill>
          <a:blip r:embed="rId14" cstate="print"/>
          <a:srcRect/>
          <a:stretch>
            <a:fillRect/>
          </a:stretch>
        </p:blipFill>
        <p:spPr bwMode="auto">
          <a:xfrm>
            <a:off x="0" y="6221413"/>
            <a:ext cx="9150350" cy="636587"/>
          </a:xfrm>
          <a:prstGeom prst="rect">
            <a:avLst/>
          </a:prstGeom>
          <a:noFill/>
          <a:ln w="9525">
            <a:noFill/>
            <a:miter lim="800000"/>
            <a:headEnd/>
            <a:tailEnd/>
          </a:ln>
        </p:spPr>
      </p:pic>
      <p:sp>
        <p:nvSpPr>
          <p:cNvPr id="1047" name="Text Box 23"/>
          <p:cNvSpPr txBox="1">
            <a:spLocks noChangeArrowheads="1"/>
          </p:cNvSpPr>
          <p:nvPr/>
        </p:nvSpPr>
        <p:spPr bwMode="auto">
          <a:xfrm>
            <a:off x="652463" y="6426200"/>
            <a:ext cx="2749550" cy="261938"/>
          </a:xfrm>
          <a:prstGeom prst="rect">
            <a:avLst/>
          </a:prstGeom>
          <a:noFill/>
          <a:ln w="9525">
            <a:noFill/>
            <a:miter lim="800000"/>
            <a:headEnd/>
            <a:tailEnd/>
          </a:ln>
        </p:spPr>
        <p:txBody>
          <a:bodyPr wrap="none" lIns="78331" tIns="39166" rIns="78331" bIns="39166">
            <a:spAutoFit/>
          </a:bodyPr>
          <a:lstStyle/>
          <a:p>
            <a:pPr defTabSz="784225" eaLnBrk="0" hangingPunct="0">
              <a:defRPr/>
            </a:pPr>
            <a:r>
              <a:rPr lang="en-US" altLang="zh-CN" sz="1200">
                <a:solidFill>
                  <a:schemeClr val="bg2"/>
                </a:solidFill>
                <a:latin typeface="Arial" pitchFamily="34" charset="0"/>
                <a:ea typeface="MS PGothic" pitchFamily="34" charset="-128"/>
              </a:rPr>
              <a:t>HUAWEI TECHNOLOGIES CO., LTD.</a:t>
            </a:r>
            <a:endParaRPr lang="en-US" altLang="zh-CN" sz="2100">
              <a:solidFill>
                <a:schemeClr val="bg2"/>
              </a:solidFill>
              <a:latin typeface="Arial" pitchFamily="34" charset="0"/>
              <a:ea typeface="MS PGothic" pitchFamily="34" charset="-128"/>
            </a:endParaRPr>
          </a:p>
        </p:txBody>
      </p:sp>
      <p:pic>
        <p:nvPicPr>
          <p:cNvPr id="1030" name="Picture 24" descr="8"/>
          <p:cNvPicPr>
            <a:picLocks noChangeAspect="1" noChangeArrowheads="1"/>
          </p:cNvPicPr>
          <p:nvPr/>
        </p:nvPicPr>
        <p:blipFill>
          <a:blip r:embed="rId15" cstate="print"/>
          <a:srcRect/>
          <a:stretch>
            <a:fillRect/>
          </a:stretch>
        </p:blipFill>
        <p:spPr bwMode="auto">
          <a:xfrm>
            <a:off x="7508875" y="6400800"/>
            <a:ext cx="1311275" cy="311150"/>
          </a:xfrm>
          <a:prstGeom prst="rect">
            <a:avLst/>
          </a:prstGeom>
          <a:noFill/>
          <a:ln w="9525">
            <a:noFill/>
            <a:miter lim="800000"/>
            <a:headEnd/>
            <a:tailEnd/>
          </a:ln>
        </p:spPr>
      </p:pic>
      <p:sp>
        <p:nvSpPr>
          <p:cNvPr id="1049" name="Rectangle 25"/>
          <p:cNvSpPr>
            <a:spLocks noGrp="1" noChangeArrowheads="1"/>
          </p:cNvSpPr>
          <p:nvPr>
            <p:ph type="dt" sz="half" idx="2"/>
          </p:nvPr>
        </p:nvSpPr>
        <p:spPr bwMode="auto">
          <a:xfrm>
            <a:off x="6361113" y="6477000"/>
            <a:ext cx="2097087" cy="4572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0" hangingPunct="0">
              <a:lnSpc>
                <a:spcPct val="85000"/>
              </a:lnSpc>
              <a:defRPr sz="1200">
                <a:solidFill>
                  <a:schemeClr val="bg2"/>
                </a:solidFill>
                <a:ea typeface="MS PGothic"/>
                <a:cs typeface="MS PGothic"/>
              </a:defRPr>
            </a:lvl1pPr>
          </a:lstStyle>
          <a:p>
            <a:endParaRPr lang="en-GB"/>
          </a:p>
        </p:txBody>
      </p:sp>
      <p:sp>
        <p:nvSpPr>
          <p:cNvPr id="1050" name="Rectangle 26"/>
          <p:cNvSpPr>
            <a:spLocks noChangeArrowheads="1"/>
          </p:cNvSpPr>
          <p:nvPr/>
        </p:nvSpPr>
        <p:spPr bwMode="auto">
          <a:xfrm>
            <a:off x="3892550" y="6423025"/>
            <a:ext cx="1546225" cy="261938"/>
          </a:xfrm>
          <a:prstGeom prst="rect">
            <a:avLst/>
          </a:prstGeom>
          <a:noFill/>
          <a:ln w="9525" algn="ctr">
            <a:noFill/>
            <a:miter lim="800000"/>
            <a:headEnd/>
            <a:tailEnd/>
          </a:ln>
          <a:effectLst/>
        </p:spPr>
        <p:txBody>
          <a:bodyPr wrap="none" lIns="78298" tIns="39148" rIns="78298" bIns="39148">
            <a:spAutoFit/>
          </a:bodyPr>
          <a:lstStyle/>
          <a:p>
            <a:pPr defTabSz="784225" eaLnBrk="0" hangingPunct="0">
              <a:defRPr/>
            </a:pPr>
            <a:r>
              <a:rPr lang="en-US" altLang="zh-CN" sz="1200">
                <a:solidFill>
                  <a:schemeClr val="bg2"/>
                </a:solidFill>
                <a:latin typeface="Arial" pitchFamily="34" charset="0"/>
                <a:ea typeface="MS PGothic" pitchFamily="34" charset="-128"/>
              </a:rPr>
              <a:t>Huawei Confidential </a:t>
            </a:r>
          </a:p>
        </p:txBody>
      </p:sp>
      <p:sp>
        <p:nvSpPr>
          <p:cNvPr id="1190" name="Rectangle 166"/>
          <p:cNvSpPr>
            <a:spLocks noChangeArrowheads="1"/>
          </p:cNvSpPr>
          <p:nvPr/>
        </p:nvSpPr>
        <p:spPr bwMode="auto">
          <a:xfrm>
            <a:off x="9269413" y="3429000"/>
            <a:ext cx="919162" cy="3490913"/>
          </a:xfrm>
          <a:prstGeom prst="rect">
            <a:avLst/>
          </a:prstGeom>
          <a:solidFill>
            <a:srgbClr val="FFFFFF"/>
          </a:solidFill>
          <a:ln w="9525" algn="ctr">
            <a:noFill/>
            <a:miter lim="800000"/>
            <a:headEnd/>
            <a:tailEnd/>
          </a:ln>
          <a:effectLst/>
        </p:spPr>
        <p:txBody>
          <a:bodyPr lIns="91425" tIns="45712" rIns="91425" bIns="45712" anchor="ctr">
            <a:spAutoFit/>
          </a:bodyPr>
          <a:lstStyle/>
          <a:p>
            <a:pPr>
              <a:defRPr/>
            </a:pPr>
            <a:endParaRPr lang="en-US">
              <a:latin typeface="Arial" pitchFamily="34" charset="0"/>
            </a:endParaRPr>
          </a:p>
        </p:txBody>
      </p:sp>
      <p:grpSp>
        <p:nvGrpSpPr>
          <p:cNvPr id="1034" name="Group 169"/>
          <p:cNvGrpSpPr>
            <a:grpSpLocks/>
          </p:cNvGrpSpPr>
          <p:nvPr/>
        </p:nvGrpSpPr>
        <p:grpSpPr bwMode="auto">
          <a:xfrm>
            <a:off x="9355138" y="3789363"/>
            <a:ext cx="739775" cy="182562"/>
            <a:chOff x="5893" y="2387"/>
            <a:chExt cx="466" cy="115"/>
          </a:xfrm>
        </p:grpSpPr>
        <p:sp>
          <p:nvSpPr>
            <p:cNvPr id="1194" name="Rectangle 170"/>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defRPr/>
              </a:pPr>
              <a:endParaRPr lang="en-US">
                <a:latin typeface="Arial" pitchFamily="34" charset="0"/>
              </a:endParaRPr>
            </a:p>
          </p:txBody>
        </p:sp>
        <p:sp>
          <p:nvSpPr>
            <p:cNvPr id="1195" name="Rectangle 171"/>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defRPr/>
              </a:pPr>
              <a:endParaRPr lang="en-US">
                <a:latin typeface="Arial" pitchFamily="34" charset="0"/>
              </a:endParaRPr>
            </a:p>
          </p:txBody>
        </p:sp>
        <p:sp>
          <p:nvSpPr>
            <p:cNvPr id="1196" name="Rectangle 172"/>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defRPr/>
              </a:pPr>
              <a:endParaRPr lang="en-US">
                <a:latin typeface="Arial" pitchFamily="34" charset="0"/>
              </a:endParaRPr>
            </a:p>
          </p:txBody>
        </p:sp>
        <p:sp>
          <p:nvSpPr>
            <p:cNvPr id="1197" name="Rectangle 173"/>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defRPr/>
              </a:pPr>
              <a:endParaRPr lang="en-US">
                <a:latin typeface="Arial" pitchFamily="34" charset="0"/>
              </a:endParaRPr>
            </a:p>
          </p:txBody>
        </p:sp>
      </p:grpSp>
      <p:grpSp>
        <p:nvGrpSpPr>
          <p:cNvPr id="1035" name="Group 174"/>
          <p:cNvGrpSpPr>
            <a:grpSpLocks/>
          </p:cNvGrpSpPr>
          <p:nvPr/>
        </p:nvGrpSpPr>
        <p:grpSpPr bwMode="auto">
          <a:xfrm>
            <a:off x="9355138" y="4005263"/>
            <a:ext cx="739775" cy="182562"/>
            <a:chOff x="5893" y="2523"/>
            <a:chExt cx="466" cy="115"/>
          </a:xfrm>
        </p:grpSpPr>
        <p:sp>
          <p:nvSpPr>
            <p:cNvPr id="1199" name="Rectangle 175"/>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defRPr/>
              </a:pPr>
              <a:endParaRPr lang="en-US">
                <a:latin typeface="Arial" pitchFamily="34" charset="0"/>
              </a:endParaRPr>
            </a:p>
          </p:txBody>
        </p:sp>
        <p:sp>
          <p:nvSpPr>
            <p:cNvPr id="1200" name="Rectangle 176"/>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defRPr/>
              </a:pPr>
              <a:endParaRPr lang="en-US">
                <a:latin typeface="Arial" pitchFamily="34" charset="0"/>
              </a:endParaRPr>
            </a:p>
          </p:txBody>
        </p:sp>
        <p:sp>
          <p:nvSpPr>
            <p:cNvPr id="1201" name="Rectangle 177"/>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defRPr/>
              </a:pPr>
              <a:endParaRPr lang="en-US">
                <a:latin typeface="Arial" pitchFamily="34" charset="0"/>
              </a:endParaRPr>
            </a:p>
          </p:txBody>
        </p:sp>
        <p:sp>
          <p:nvSpPr>
            <p:cNvPr id="1202" name="Rectangle 178"/>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defRPr/>
              </a:pPr>
              <a:endParaRPr lang="en-US">
                <a:latin typeface="Arial" pitchFamily="34" charset="0"/>
              </a:endParaRPr>
            </a:p>
          </p:txBody>
        </p:sp>
      </p:grpSp>
      <p:grpSp>
        <p:nvGrpSpPr>
          <p:cNvPr id="1036" name="Group 179"/>
          <p:cNvGrpSpPr>
            <a:grpSpLocks/>
          </p:cNvGrpSpPr>
          <p:nvPr/>
        </p:nvGrpSpPr>
        <p:grpSpPr bwMode="auto">
          <a:xfrm>
            <a:off x="9355138" y="4221163"/>
            <a:ext cx="739775" cy="182562"/>
            <a:chOff x="5893" y="2659"/>
            <a:chExt cx="466" cy="115"/>
          </a:xfrm>
        </p:grpSpPr>
        <p:sp>
          <p:nvSpPr>
            <p:cNvPr id="1204" name="Rectangle 180"/>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defRPr/>
              </a:pPr>
              <a:endParaRPr lang="en-US">
                <a:latin typeface="Arial" pitchFamily="34" charset="0"/>
              </a:endParaRPr>
            </a:p>
          </p:txBody>
        </p:sp>
        <p:sp>
          <p:nvSpPr>
            <p:cNvPr id="1205" name="Rectangle 181"/>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defRPr/>
              </a:pPr>
              <a:endParaRPr lang="en-US">
                <a:latin typeface="Arial" pitchFamily="34" charset="0"/>
              </a:endParaRPr>
            </a:p>
          </p:txBody>
        </p:sp>
        <p:sp>
          <p:nvSpPr>
            <p:cNvPr id="1206" name="Rectangle 182"/>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defRPr/>
              </a:pPr>
              <a:endParaRPr lang="en-US">
                <a:latin typeface="Arial" pitchFamily="34" charset="0"/>
              </a:endParaRPr>
            </a:p>
          </p:txBody>
        </p:sp>
        <p:sp>
          <p:nvSpPr>
            <p:cNvPr id="1207" name="Rectangle 183"/>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defRPr/>
              </a:pPr>
              <a:endParaRPr lang="en-US">
                <a:latin typeface="Arial" pitchFamily="34" charset="0"/>
              </a:endParaRPr>
            </a:p>
          </p:txBody>
        </p:sp>
      </p:grpSp>
      <p:grpSp>
        <p:nvGrpSpPr>
          <p:cNvPr id="1037" name="Group 184"/>
          <p:cNvGrpSpPr>
            <a:grpSpLocks/>
          </p:cNvGrpSpPr>
          <p:nvPr/>
        </p:nvGrpSpPr>
        <p:grpSpPr bwMode="auto">
          <a:xfrm>
            <a:off x="9355138" y="3573463"/>
            <a:ext cx="739775" cy="188912"/>
            <a:chOff x="5893" y="2251"/>
            <a:chExt cx="466" cy="119"/>
          </a:xfrm>
        </p:grpSpPr>
        <p:sp>
          <p:nvSpPr>
            <p:cNvPr id="1209" name="Rectangle 185"/>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defRPr/>
              </a:pPr>
              <a:endParaRPr lang="en-US">
                <a:latin typeface="Arial" pitchFamily="34" charset="0"/>
              </a:endParaRPr>
            </a:p>
          </p:txBody>
        </p:sp>
        <p:sp>
          <p:nvSpPr>
            <p:cNvPr id="1210" name="Rectangle 186"/>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defRPr/>
              </a:pPr>
              <a:endParaRPr lang="en-US">
                <a:latin typeface="Arial" pitchFamily="34" charset="0"/>
              </a:endParaRPr>
            </a:p>
          </p:txBody>
        </p:sp>
        <p:sp>
          <p:nvSpPr>
            <p:cNvPr id="1211" name="Rectangle 187"/>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defRPr/>
              </a:pPr>
              <a:endParaRPr lang="en-US">
                <a:latin typeface="Arial" pitchFamily="34" charset="0"/>
              </a:endParaRPr>
            </a:p>
          </p:txBody>
        </p:sp>
        <p:sp>
          <p:nvSpPr>
            <p:cNvPr id="1212" name="Rectangle 188"/>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defRPr/>
              </a:pPr>
              <a:endParaRPr lang="en-US">
                <a:latin typeface="Arial" pitchFamily="34" charset="0"/>
              </a:endParaRPr>
            </a:p>
          </p:txBody>
        </p:sp>
      </p:grpSp>
      <p:grpSp>
        <p:nvGrpSpPr>
          <p:cNvPr id="1038" name="Group 189"/>
          <p:cNvGrpSpPr>
            <a:grpSpLocks/>
          </p:cNvGrpSpPr>
          <p:nvPr/>
        </p:nvGrpSpPr>
        <p:grpSpPr bwMode="auto">
          <a:xfrm>
            <a:off x="9355138" y="4581525"/>
            <a:ext cx="739775" cy="182563"/>
            <a:chOff x="5893" y="2886"/>
            <a:chExt cx="466" cy="115"/>
          </a:xfrm>
        </p:grpSpPr>
        <p:sp>
          <p:nvSpPr>
            <p:cNvPr id="1214" name="Rectangle 190"/>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defRPr/>
              </a:pPr>
              <a:endParaRPr lang="en-US">
                <a:latin typeface="Arial" pitchFamily="34" charset="0"/>
              </a:endParaRPr>
            </a:p>
          </p:txBody>
        </p:sp>
        <p:sp>
          <p:nvSpPr>
            <p:cNvPr id="1215" name="Rectangle 191"/>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defRPr/>
              </a:pPr>
              <a:endParaRPr lang="en-US">
                <a:latin typeface="Arial" pitchFamily="34" charset="0"/>
              </a:endParaRPr>
            </a:p>
          </p:txBody>
        </p:sp>
        <p:sp>
          <p:nvSpPr>
            <p:cNvPr id="1216" name="Rectangle 192"/>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defRPr/>
              </a:pPr>
              <a:endParaRPr lang="en-US">
                <a:latin typeface="Arial" pitchFamily="34" charset="0"/>
              </a:endParaRPr>
            </a:p>
          </p:txBody>
        </p:sp>
        <p:sp>
          <p:nvSpPr>
            <p:cNvPr id="1217" name="Rectangle 193"/>
            <p:cNvSpPr>
              <a:spLocks noChangeArrowheads="1"/>
            </p:cNvSpPr>
            <p:nvPr userDrawn="1"/>
          </p:nvSpPr>
          <p:spPr bwMode="auto">
            <a:xfrm flipV="1">
              <a:off x="5893" y="2886"/>
              <a:ext cx="117" cy="115"/>
            </a:xfrm>
            <a:prstGeom prst="rect">
              <a:avLst/>
            </a:prstGeom>
            <a:solidFill>
              <a:srgbClr val="990000"/>
            </a:solidFill>
            <a:ln w="9525">
              <a:noFill/>
              <a:miter lim="800000"/>
              <a:headEnd/>
              <a:tailEnd/>
            </a:ln>
            <a:effectLst/>
          </p:spPr>
          <p:txBody>
            <a:bodyPr wrap="none" anchor="ctr"/>
            <a:lstStyle/>
            <a:p>
              <a:pPr>
                <a:defRPr/>
              </a:pPr>
              <a:endParaRPr lang="en-US">
                <a:latin typeface="Arial" pitchFamily="34" charset="0"/>
              </a:endParaRPr>
            </a:p>
          </p:txBody>
        </p:sp>
      </p:grpSp>
      <p:grpSp>
        <p:nvGrpSpPr>
          <p:cNvPr id="1039" name="Group 194"/>
          <p:cNvGrpSpPr>
            <a:grpSpLocks/>
          </p:cNvGrpSpPr>
          <p:nvPr/>
        </p:nvGrpSpPr>
        <p:grpSpPr bwMode="auto">
          <a:xfrm>
            <a:off x="9355138" y="4797425"/>
            <a:ext cx="739775" cy="182563"/>
            <a:chOff x="5893" y="3022"/>
            <a:chExt cx="466" cy="115"/>
          </a:xfrm>
        </p:grpSpPr>
        <p:sp>
          <p:nvSpPr>
            <p:cNvPr id="1219" name="Rectangle 195"/>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defRPr/>
              </a:pPr>
              <a:endParaRPr lang="en-US">
                <a:latin typeface="Arial" pitchFamily="34" charset="0"/>
              </a:endParaRPr>
            </a:p>
          </p:txBody>
        </p:sp>
        <p:sp>
          <p:nvSpPr>
            <p:cNvPr id="1220" name="Rectangle 196"/>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defRPr/>
              </a:pPr>
              <a:endParaRPr lang="en-US">
                <a:latin typeface="Arial" pitchFamily="34" charset="0"/>
              </a:endParaRPr>
            </a:p>
          </p:txBody>
        </p:sp>
        <p:sp>
          <p:nvSpPr>
            <p:cNvPr id="1221" name="Rectangle 197"/>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defRPr/>
              </a:pPr>
              <a:endParaRPr lang="en-US">
                <a:latin typeface="Arial" pitchFamily="34" charset="0"/>
              </a:endParaRPr>
            </a:p>
          </p:txBody>
        </p:sp>
        <p:sp>
          <p:nvSpPr>
            <p:cNvPr id="1222" name="Rectangle 198"/>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defRPr/>
              </a:pPr>
              <a:endParaRPr lang="en-US">
                <a:latin typeface="Arial" pitchFamily="34" charset="0"/>
              </a:endParaRPr>
            </a:p>
          </p:txBody>
        </p:sp>
      </p:grpSp>
      <p:grpSp>
        <p:nvGrpSpPr>
          <p:cNvPr id="1040" name="Group 199"/>
          <p:cNvGrpSpPr>
            <a:grpSpLocks/>
          </p:cNvGrpSpPr>
          <p:nvPr/>
        </p:nvGrpSpPr>
        <p:grpSpPr bwMode="auto">
          <a:xfrm>
            <a:off x="9355138" y="5013325"/>
            <a:ext cx="739775" cy="182563"/>
            <a:chOff x="5893" y="3158"/>
            <a:chExt cx="466" cy="115"/>
          </a:xfrm>
        </p:grpSpPr>
        <p:sp>
          <p:nvSpPr>
            <p:cNvPr id="1224" name="Rectangle 200"/>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defRPr/>
              </a:pPr>
              <a:endParaRPr lang="en-US">
                <a:latin typeface="Arial" pitchFamily="34" charset="0"/>
              </a:endParaRPr>
            </a:p>
          </p:txBody>
        </p:sp>
        <p:sp>
          <p:nvSpPr>
            <p:cNvPr id="1225" name="Rectangle 201"/>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defRPr/>
              </a:pPr>
              <a:endParaRPr lang="en-US">
                <a:latin typeface="Arial" pitchFamily="34" charset="0"/>
              </a:endParaRPr>
            </a:p>
          </p:txBody>
        </p:sp>
        <p:sp>
          <p:nvSpPr>
            <p:cNvPr id="1226" name="Rectangle 202"/>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defRPr/>
              </a:pPr>
              <a:endParaRPr lang="en-US">
                <a:latin typeface="Arial" pitchFamily="34" charset="0"/>
              </a:endParaRPr>
            </a:p>
          </p:txBody>
        </p:sp>
        <p:sp>
          <p:nvSpPr>
            <p:cNvPr id="1227" name="Rectangle 203"/>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defRPr/>
              </a:pPr>
              <a:endParaRPr lang="en-US">
                <a:latin typeface="Arial" pitchFamily="34" charset="0"/>
              </a:endParaRPr>
            </a:p>
          </p:txBody>
        </p:sp>
      </p:grpSp>
      <p:grpSp>
        <p:nvGrpSpPr>
          <p:cNvPr id="1041" name="Group 204"/>
          <p:cNvGrpSpPr>
            <a:grpSpLocks/>
          </p:cNvGrpSpPr>
          <p:nvPr/>
        </p:nvGrpSpPr>
        <p:grpSpPr bwMode="auto">
          <a:xfrm>
            <a:off x="9355138" y="5373688"/>
            <a:ext cx="739775" cy="182562"/>
            <a:chOff x="5893" y="3385"/>
            <a:chExt cx="466" cy="115"/>
          </a:xfrm>
        </p:grpSpPr>
        <p:sp>
          <p:nvSpPr>
            <p:cNvPr id="1229" name="Rectangle 205"/>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defRPr/>
              </a:pPr>
              <a:endParaRPr lang="en-US">
                <a:latin typeface="Arial" pitchFamily="34" charset="0"/>
              </a:endParaRPr>
            </a:p>
          </p:txBody>
        </p:sp>
        <p:sp>
          <p:nvSpPr>
            <p:cNvPr id="1230" name="Rectangle 206"/>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defRPr/>
              </a:pPr>
              <a:endParaRPr lang="en-US">
                <a:latin typeface="Arial" pitchFamily="34" charset="0"/>
              </a:endParaRPr>
            </a:p>
          </p:txBody>
        </p:sp>
        <p:sp>
          <p:nvSpPr>
            <p:cNvPr id="1231" name="Rectangle 207"/>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defRPr/>
              </a:pPr>
              <a:endParaRPr lang="en-US">
                <a:latin typeface="Arial" pitchFamily="34" charset="0"/>
              </a:endParaRPr>
            </a:p>
          </p:txBody>
        </p:sp>
        <p:sp>
          <p:nvSpPr>
            <p:cNvPr id="1232" name="Rectangle 208"/>
            <p:cNvSpPr>
              <a:spLocks noChangeArrowheads="1"/>
            </p:cNvSpPr>
            <p:nvPr userDrawn="1"/>
          </p:nvSpPr>
          <p:spPr bwMode="auto">
            <a:xfrm flipV="1">
              <a:off x="5893" y="3385"/>
              <a:ext cx="117" cy="115"/>
            </a:xfrm>
            <a:prstGeom prst="rect">
              <a:avLst/>
            </a:prstGeom>
            <a:solidFill>
              <a:srgbClr val="000000"/>
            </a:solidFill>
            <a:ln w="9525">
              <a:noFill/>
              <a:miter lim="800000"/>
              <a:headEnd/>
              <a:tailEnd/>
            </a:ln>
            <a:effectLst/>
          </p:spPr>
          <p:txBody>
            <a:bodyPr wrap="none" anchor="ctr"/>
            <a:lstStyle/>
            <a:p>
              <a:pPr>
                <a:defRPr/>
              </a:pPr>
              <a:endParaRPr lang="en-US">
                <a:latin typeface="Arial" pitchFamily="34" charset="0"/>
              </a:endParaRPr>
            </a:p>
          </p:txBody>
        </p:sp>
      </p:grpSp>
      <p:grpSp>
        <p:nvGrpSpPr>
          <p:cNvPr id="1042" name="Group 209"/>
          <p:cNvGrpSpPr>
            <a:grpSpLocks/>
          </p:cNvGrpSpPr>
          <p:nvPr/>
        </p:nvGrpSpPr>
        <p:grpSpPr bwMode="auto">
          <a:xfrm>
            <a:off x="9355138" y="5589588"/>
            <a:ext cx="739775" cy="182562"/>
            <a:chOff x="5893" y="3521"/>
            <a:chExt cx="466" cy="115"/>
          </a:xfrm>
        </p:grpSpPr>
        <p:sp>
          <p:nvSpPr>
            <p:cNvPr id="1234" name="Rectangle 210"/>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defRPr/>
              </a:pPr>
              <a:endParaRPr lang="en-US">
                <a:latin typeface="Arial" pitchFamily="34" charset="0"/>
              </a:endParaRPr>
            </a:p>
          </p:txBody>
        </p:sp>
        <p:sp>
          <p:nvSpPr>
            <p:cNvPr id="1235" name="Rectangle 211"/>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defRPr/>
              </a:pPr>
              <a:endParaRPr lang="en-US">
                <a:latin typeface="Arial" pitchFamily="34" charset="0"/>
              </a:endParaRPr>
            </a:p>
          </p:txBody>
        </p:sp>
        <p:sp>
          <p:nvSpPr>
            <p:cNvPr id="1236" name="Rectangle 212"/>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defRPr/>
              </a:pPr>
              <a:endParaRPr lang="en-US">
                <a:latin typeface="Arial" pitchFamily="34" charset="0"/>
              </a:endParaRPr>
            </a:p>
          </p:txBody>
        </p:sp>
        <p:sp>
          <p:nvSpPr>
            <p:cNvPr id="1237" name="Rectangle 213"/>
            <p:cNvSpPr>
              <a:spLocks noChangeArrowheads="1"/>
            </p:cNvSpPr>
            <p:nvPr userDrawn="1"/>
          </p:nvSpPr>
          <p:spPr bwMode="auto">
            <a:xfrm flipV="1">
              <a:off x="5893" y="3521"/>
              <a:ext cx="117" cy="115"/>
            </a:xfrm>
            <a:prstGeom prst="rect">
              <a:avLst/>
            </a:prstGeom>
            <a:solidFill>
              <a:srgbClr val="000000"/>
            </a:solidFill>
            <a:ln w="9525">
              <a:noFill/>
              <a:miter lim="800000"/>
              <a:headEnd/>
              <a:tailEnd/>
            </a:ln>
            <a:effectLst/>
          </p:spPr>
          <p:txBody>
            <a:bodyPr wrap="none" anchor="ctr"/>
            <a:lstStyle/>
            <a:p>
              <a:pPr>
                <a:defRPr/>
              </a:pPr>
              <a:endParaRPr lang="en-US">
                <a:latin typeface="Arial" pitchFamily="34" charset="0"/>
              </a:endParaRPr>
            </a:p>
          </p:txBody>
        </p:sp>
      </p:grpSp>
      <p:grpSp>
        <p:nvGrpSpPr>
          <p:cNvPr id="1043" name="Group 214"/>
          <p:cNvGrpSpPr>
            <a:grpSpLocks/>
          </p:cNvGrpSpPr>
          <p:nvPr/>
        </p:nvGrpSpPr>
        <p:grpSpPr bwMode="auto">
          <a:xfrm>
            <a:off x="9355138" y="5805488"/>
            <a:ext cx="739775" cy="182562"/>
            <a:chOff x="5893" y="3657"/>
            <a:chExt cx="466" cy="115"/>
          </a:xfrm>
        </p:grpSpPr>
        <p:sp>
          <p:nvSpPr>
            <p:cNvPr id="1239" name="Rectangle 215"/>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defRPr/>
              </a:pPr>
              <a:endParaRPr lang="en-US">
                <a:latin typeface="Arial" pitchFamily="34" charset="0"/>
              </a:endParaRPr>
            </a:p>
          </p:txBody>
        </p:sp>
        <p:sp>
          <p:nvSpPr>
            <p:cNvPr id="1240" name="Rectangle 216"/>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defRPr/>
              </a:pPr>
              <a:endParaRPr lang="en-US">
                <a:latin typeface="Arial" pitchFamily="34" charset="0"/>
              </a:endParaRPr>
            </a:p>
          </p:txBody>
        </p:sp>
        <p:sp>
          <p:nvSpPr>
            <p:cNvPr id="1241" name="Rectangle 217"/>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defRPr/>
              </a:pPr>
              <a:endParaRPr lang="en-US">
                <a:latin typeface="Arial" pitchFamily="34" charset="0"/>
              </a:endParaRPr>
            </a:p>
          </p:txBody>
        </p:sp>
        <p:sp>
          <p:nvSpPr>
            <p:cNvPr id="1242" name="Rectangle 218"/>
            <p:cNvSpPr>
              <a:spLocks noChangeArrowheads="1"/>
            </p:cNvSpPr>
            <p:nvPr userDrawn="1"/>
          </p:nvSpPr>
          <p:spPr bwMode="auto">
            <a:xfrm flipV="1">
              <a:off x="5893" y="3657"/>
              <a:ext cx="117" cy="115"/>
            </a:xfrm>
            <a:prstGeom prst="rect">
              <a:avLst/>
            </a:prstGeom>
            <a:solidFill>
              <a:srgbClr val="000000"/>
            </a:solidFill>
            <a:ln w="9525">
              <a:noFill/>
              <a:miter lim="800000"/>
              <a:headEnd/>
              <a:tailEnd/>
            </a:ln>
            <a:effectLst/>
          </p:spPr>
          <p:txBody>
            <a:bodyPr wrap="none" anchor="ctr"/>
            <a:lstStyle/>
            <a:p>
              <a:pPr>
                <a:defRPr/>
              </a:pPr>
              <a:endParaRPr lang="en-US">
                <a:latin typeface="Arial" pitchFamily="34" charset="0"/>
              </a:endParaRPr>
            </a:p>
          </p:txBody>
        </p:sp>
      </p:grpSp>
      <p:grpSp>
        <p:nvGrpSpPr>
          <p:cNvPr id="1044" name="Group 219"/>
          <p:cNvGrpSpPr>
            <a:grpSpLocks/>
          </p:cNvGrpSpPr>
          <p:nvPr/>
        </p:nvGrpSpPr>
        <p:grpSpPr bwMode="auto">
          <a:xfrm>
            <a:off x="9355138" y="6165850"/>
            <a:ext cx="739775" cy="182563"/>
            <a:chOff x="5893" y="3884"/>
            <a:chExt cx="466" cy="115"/>
          </a:xfrm>
        </p:grpSpPr>
        <p:sp>
          <p:nvSpPr>
            <p:cNvPr id="1244" name="Rectangle 220"/>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defRPr/>
              </a:pPr>
              <a:endParaRPr lang="en-US">
                <a:latin typeface="Arial" pitchFamily="34" charset="0"/>
              </a:endParaRPr>
            </a:p>
          </p:txBody>
        </p:sp>
        <p:sp>
          <p:nvSpPr>
            <p:cNvPr id="1245" name="Rectangle 221"/>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defRPr/>
              </a:pPr>
              <a:endParaRPr lang="en-US">
                <a:latin typeface="Arial" pitchFamily="34" charset="0"/>
              </a:endParaRPr>
            </a:p>
          </p:txBody>
        </p:sp>
        <p:sp>
          <p:nvSpPr>
            <p:cNvPr id="1246" name="Rectangle 222"/>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defRPr/>
              </a:pPr>
              <a:endParaRPr lang="en-US">
                <a:latin typeface="Arial" pitchFamily="34" charset="0"/>
              </a:endParaRPr>
            </a:p>
          </p:txBody>
        </p:sp>
        <p:sp>
          <p:nvSpPr>
            <p:cNvPr id="1247" name="Rectangle 223"/>
            <p:cNvSpPr>
              <a:spLocks noChangeArrowheads="1"/>
            </p:cNvSpPr>
            <p:nvPr userDrawn="1"/>
          </p:nvSpPr>
          <p:spPr bwMode="auto">
            <a:xfrm flipV="1">
              <a:off x="5893" y="3884"/>
              <a:ext cx="117" cy="115"/>
            </a:xfrm>
            <a:prstGeom prst="rect">
              <a:avLst/>
            </a:prstGeom>
            <a:solidFill>
              <a:srgbClr val="808080"/>
            </a:solidFill>
            <a:ln w="9525">
              <a:noFill/>
              <a:miter lim="800000"/>
              <a:headEnd/>
              <a:tailEnd/>
            </a:ln>
            <a:effectLst/>
          </p:spPr>
          <p:txBody>
            <a:bodyPr wrap="none" anchor="ctr"/>
            <a:lstStyle/>
            <a:p>
              <a:pPr>
                <a:defRPr/>
              </a:pPr>
              <a:endParaRPr lang="en-US">
                <a:latin typeface="Arial" pitchFamily="34" charset="0"/>
              </a:endParaRPr>
            </a:p>
          </p:txBody>
        </p:sp>
      </p:grpSp>
      <p:grpSp>
        <p:nvGrpSpPr>
          <p:cNvPr id="1045" name="Group 224"/>
          <p:cNvGrpSpPr>
            <a:grpSpLocks/>
          </p:cNvGrpSpPr>
          <p:nvPr/>
        </p:nvGrpSpPr>
        <p:grpSpPr bwMode="auto">
          <a:xfrm>
            <a:off x="9355138" y="6391275"/>
            <a:ext cx="739775" cy="182563"/>
            <a:chOff x="5893" y="4026"/>
            <a:chExt cx="466" cy="115"/>
          </a:xfrm>
        </p:grpSpPr>
        <p:sp>
          <p:nvSpPr>
            <p:cNvPr id="1249" name="Rectangle 225"/>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defRPr/>
              </a:pPr>
              <a:endParaRPr lang="en-US">
                <a:latin typeface="Arial" pitchFamily="34" charset="0"/>
              </a:endParaRPr>
            </a:p>
          </p:txBody>
        </p:sp>
        <p:sp>
          <p:nvSpPr>
            <p:cNvPr id="1250" name="Rectangle 226"/>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defRPr/>
              </a:pPr>
              <a:endParaRPr lang="en-US">
                <a:latin typeface="Arial" pitchFamily="34" charset="0"/>
              </a:endParaRPr>
            </a:p>
          </p:txBody>
        </p:sp>
        <p:sp>
          <p:nvSpPr>
            <p:cNvPr id="1251" name="Rectangle 227"/>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defRPr/>
              </a:pPr>
              <a:endParaRPr lang="en-US">
                <a:latin typeface="Arial" pitchFamily="34" charset="0"/>
              </a:endParaRPr>
            </a:p>
          </p:txBody>
        </p:sp>
        <p:sp>
          <p:nvSpPr>
            <p:cNvPr id="1252" name="Rectangle 228"/>
            <p:cNvSpPr>
              <a:spLocks noChangeArrowheads="1"/>
            </p:cNvSpPr>
            <p:nvPr userDrawn="1"/>
          </p:nvSpPr>
          <p:spPr bwMode="auto">
            <a:xfrm flipV="1">
              <a:off x="5893" y="4026"/>
              <a:ext cx="117" cy="115"/>
            </a:xfrm>
            <a:prstGeom prst="rect">
              <a:avLst/>
            </a:prstGeom>
            <a:solidFill>
              <a:srgbClr val="808080"/>
            </a:solidFill>
            <a:ln w="9525">
              <a:noFill/>
              <a:miter lim="800000"/>
              <a:headEnd/>
              <a:tailEnd/>
            </a:ln>
            <a:effectLst/>
          </p:spPr>
          <p:txBody>
            <a:bodyPr wrap="none" anchor="ctr"/>
            <a:lstStyle/>
            <a:p>
              <a:pPr>
                <a:defRPr/>
              </a:pPr>
              <a:endParaRPr lang="en-US">
                <a:latin typeface="Arial" pitchFamily="34" charset="0"/>
              </a:endParaRPr>
            </a:p>
          </p:txBody>
        </p:sp>
      </p:grpSp>
      <p:grpSp>
        <p:nvGrpSpPr>
          <p:cNvPr id="1046" name="Group 229"/>
          <p:cNvGrpSpPr>
            <a:grpSpLocks/>
          </p:cNvGrpSpPr>
          <p:nvPr/>
        </p:nvGrpSpPr>
        <p:grpSpPr bwMode="auto">
          <a:xfrm>
            <a:off x="9355138" y="6615113"/>
            <a:ext cx="739775" cy="182562"/>
            <a:chOff x="5893" y="4167"/>
            <a:chExt cx="466" cy="115"/>
          </a:xfrm>
        </p:grpSpPr>
        <p:sp>
          <p:nvSpPr>
            <p:cNvPr id="1254" name="Rectangle 230"/>
            <p:cNvSpPr>
              <a:spLocks noChangeArrowheads="1"/>
            </p:cNvSpPr>
            <p:nvPr userDrawn="1"/>
          </p:nvSpPr>
          <p:spPr bwMode="auto">
            <a:xfrm flipV="1">
              <a:off x="6010" y="4167"/>
              <a:ext cx="116" cy="115"/>
            </a:xfrm>
            <a:prstGeom prst="rect">
              <a:avLst/>
            </a:prstGeom>
            <a:solidFill>
              <a:srgbClr val="009999"/>
            </a:solidFill>
            <a:ln w="9525">
              <a:noFill/>
              <a:miter lim="800000"/>
              <a:headEnd/>
              <a:tailEnd/>
            </a:ln>
            <a:effectLst/>
          </p:spPr>
          <p:txBody>
            <a:bodyPr wrap="none" anchor="ctr"/>
            <a:lstStyle/>
            <a:p>
              <a:pPr>
                <a:defRPr/>
              </a:pPr>
              <a:endParaRPr lang="en-US">
                <a:latin typeface="Arial" pitchFamily="34" charset="0"/>
              </a:endParaRPr>
            </a:p>
          </p:txBody>
        </p:sp>
        <p:sp>
          <p:nvSpPr>
            <p:cNvPr id="1255" name="Rectangle 231"/>
            <p:cNvSpPr>
              <a:spLocks noChangeArrowheads="1"/>
            </p:cNvSpPr>
            <p:nvPr userDrawn="1"/>
          </p:nvSpPr>
          <p:spPr bwMode="auto">
            <a:xfrm flipV="1">
              <a:off x="6126" y="4167"/>
              <a:ext cx="116" cy="115"/>
            </a:xfrm>
            <a:prstGeom prst="rect">
              <a:avLst/>
            </a:prstGeom>
            <a:solidFill>
              <a:srgbClr val="CCFF99"/>
            </a:solidFill>
            <a:ln w="9525">
              <a:noFill/>
              <a:miter lim="800000"/>
              <a:headEnd/>
              <a:tailEnd/>
            </a:ln>
            <a:effectLst/>
          </p:spPr>
          <p:txBody>
            <a:bodyPr wrap="none" anchor="ctr"/>
            <a:lstStyle/>
            <a:p>
              <a:pPr>
                <a:defRPr/>
              </a:pPr>
              <a:endParaRPr lang="en-US">
                <a:latin typeface="Arial" pitchFamily="34" charset="0"/>
              </a:endParaRPr>
            </a:p>
          </p:txBody>
        </p:sp>
        <p:sp>
          <p:nvSpPr>
            <p:cNvPr id="1256" name="Rectangle 232"/>
            <p:cNvSpPr>
              <a:spLocks noChangeArrowheads="1"/>
            </p:cNvSpPr>
            <p:nvPr userDrawn="1"/>
          </p:nvSpPr>
          <p:spPr bwMode="auto">
            <a:xfrm flipV="1">
              <a:off x="6242" y="4167"/>
              <a:ext cx="117" cy="115"/>
            </a:xfrm>
            <a:prstGeom prst="rect">
              <a:avLst/>
            </a:prstGeom>
            <a:solidFill>
              <a:srgbClr val="99CCCC"/>
            </a:solidFill>
            <a:ln w="9525">
              <a:noFill/>
              <a:miter lim="800000"/>
              <a:headEnd/>
              <a:tailEnd/>
            </a:ln>
            <a:effectLst/>
          </p:spPr>
          <p:txBody>
            <a:bodyPr wrap="none" anchor="ctr"/>
            <a:lstStyle/>
            <a:p>
              <a:pPr>
                <a:defRPr/>
              </a:pPr>
              <a:endParaRPr lang="en-US">
                <a:latin typeface="Arial" pitchFamily="34" charset="0"/>
              </a:endParaRPr>
            </a:p>
          </p:txBody>
        </p:sp>
        <p:sp>
          <p:nvSpPr>
            <p:cNvPr id="1257" name="Rectangle 233"/>
            <p:cNvSpPr>
              <a:spLocks noChangeArrowheads="1"/>
            </p:cNvSpPr>
            <p:nvPr userDrawn="1"/>
          </p:nvSpPr>
          <p:spPr bwMode="auto">
            <a:xfrm flipV="1">
              <a:off x="5893" y="4167"/>
              <a:ext cx="117" cy="115"/>
            </a:xfrm>
            <a:prstGeom prst="rect">
              <a:avLst/>
            </a:prstGeom>
            <a:solidFill>
              <a:srgbClr val="808080"/>
            </a:solidFill>
            <a:ln w="9525">
              <a:noFill/>
              <a:miter lim="800000"/>
              <a:headEnd/>
              <a:tailEnd/>
            </a:ln>
            <a:effectLst/>
          </p:spPr>
          <p:txBody>
            <a:bodyPr wrap="none" anchor="ctr"/>
            <a:lstStyle/>
            <a:p>
              <a:pPr>
                <a:defRPr/>
              </a:pPr>
              <a:endParaRPr lang="en-US">
                <a:latin typeface="Arial" pitchFamily="34" charset="0"/>
              </a:endParaRPr>
            </a:p>
          </p:txBody>
        </p:sp>
      </p:grpSp>
      <p:sp>
        <p:nvSpPr>
          <p:cNvPr id="1262" name="Rectangle 238"/>
          <p:cNvSpPr>
            <a:spLocks noChangeArrowheads="1"/>
          </p:cNvSpPr>
          <p:nvPr/>
        </p:nvSpPr>
        <p:spPr bwMode="auto">
          <a:xfrm>
            <a:off x="-1844675" y="527050"/>
            <a:ext cx="1844675" cy="4198938"/>
          </a:xfrm>
          <a:prstGeom prst="rect">
            <a:avLst/>
          </a:prstGeom>
          <a:noFill/>
          <a:ln w="9525">
            <a:noFill/>
            <a:miter lim="800000"/>
            <a:headEnd/>
            <a:tailEnd/>
          </a:ln>
          <a:effectLst/>
        </p:spPr>
        <p:txBody>
          <a:bodyPr lIns="78331" tIns="39166" rIns="78331" bIns="39166"/>
          <a:lstStyle/>
          <a:p>
            <a:pPr marL="342900" indent="-342900" algn="r">
              <a:lnSpc>
                <a:spcPct val="85000"/>
              </a:lnSpc>
              <a:spcBef>
                <a:spcPct val="20000"/>
              </a:spcBef>
              <a:buClr>
                <a:schemeClr val="tx1"/>
              </a:buClr>
              <a:defRPr/>
            </a:pPr>
            <a:r>
              <a:rPr lang="en-US" sz="1000" noProof="1">
                <a:solidFill>
                  <a:schemeClr val="bg1"/>
                </a:solidFill>
                <a:latin typeface="Arial" pitchFamily="34" charset="0"/>
              </a:rPr>
              <a:t>Slide title</a:t>
            </a:r>
            <a:r>
              <a:rPr lang="en-US" altLang="zh-CN" sz="1000" b="1">
                <a:solidFill>
                  <a:schemeClr val="bg2"/>
                </a:solidFill>
                <a:latin typeface="Arial" pitchFamily="34" charset="0"/>
                <a:ea typeface="宋体" pitchFamily="2" charset="-122"/>
              </a:rPr>
              <a:t> </a:t>
            </a:r>
            <a:r>
              <a:rPr lang="en-US" altLang="zh-CN" sz="1000">
                <a:solidFill>
                  <a:schemeClr val="bg1"/>
                </a:solidFill>
                <a:latin typeface="Arial" pitchFamily="34" charset="0"/>
                <a:ea typeface="宋体" pitchFamily="2" charset="-122"/>
              </a:rPr>
              <a:t>:32-35pt  </a:t>
            </a:r>
            <a:endParaRPr lang="zh-CN" altLang="en-US" sz="1000">
              <a:solidFill>
                <a:schemeClr val="bg1"/>
              </a:solidFill>
              <a:latin typeface="Arial" pitchFamily="34" charset="0"/>
              <a:ea typeface="宋体" pitchFamily="2" charset="-122"/>
            </a:endParaRPr>
          </a:p>
          <a:p>
            <a:pPr marL="342900" indent="-342900" algn="r">
              <a:lnSpc>
                <a:spcPct val="85000"/>
              </a:lnSpc>
              <a:spcBef>
                <a:spcPct val="20000"/>
              </a:spcBef>
              <a:buClr>
                <a:schemeClr val="tx1"/>
              </a:buClr>
              <a:defRPr/>
            </a:pPr>
            <a:r>
              <a:rPr lang="en-US" altLang="zh-CN" sz="1000">
                <a:solidFill>
                  <a:schemeClr val="bg1"/>
                </a:solidFill>
                <a:latin typeface="Arial" pitchFamily="34" charset="0"/>
                <a:ea typeface="宋体" pitchFamily="2" charset="-122"/>
              </a:rPr>
              <a:t>Color: R153 G0 B0</a:t>
            </a:r>
          </a:p>
          <a:p>
            <a:pPr marL="342900" indent="-342900" algn="r">
              <a:lnSpc>
                <a:spcPct val="85000"/>
              </a:lnSpc>
              <a:spcBef>
                <a:spcPct val="20000"/>
              </a:spcBef>
              <a:buClr>
                <a:schemeClr val="tx1"/>
              </a:buClr>
              <a:defRPr/>
            </a:pPr>
            <a:r>
              <a:rPr lang="zh-CN" altLang="en-US" sz="1000">
                <a:solidFill>
                  <a:schemeClr val="bg1"/>
                </a:solidFill>
                <a:latin typeface="Arial" pitchFamily="34" charset="0"/>
                <a:ea typeface="宋体" pitchFamily="2" charset="-122"/>
              </a:rPr>
              <a:t>Corporate Font :</a:t>
            </a:r>
          </a:p>
          <a:p>
            <a:pPr marL="342900" indent="-342900" algn="r">
              <a:lnSpc>
                <a:spcPct val="85000"/>
              </a:lnSpc>
              <a:spcBef>
                <a:spcPct val="20000"/>
              </a:spcBef>
              <a:buClr>
                <a:schemeClr val="tx1"/>
              </a:buClr>
              <a:defRPr/>
            </a:pPr>
            <a:r>
              <a:rPr lang="zh-CN" altLang="en-US" sz="1000">
                <a:solidFill>
                  <a:schemeClr val="bg1"/>
                </a:solidFill>
                <a:latin typeface="Arial" pitchFamily="34" charset="0"/>
                <a:ea typeface="宋体" pitchFamily="2" charset="-122"/>
              </a:rPr>
              <a:t>FrutigerNext LT Medium</a:t>
            </a:r>
          </a:p>
          <a:p>
            <a:pPr marL="342900" indent="-342900" algn="r">
              <a:lnSpc>
                <a:spcPct val="85000"/>
              </a:lnSpc>
              <a:spcBef>
                <a:spcPct val="20000"/>
              </a:spcBef>
              <a:buClr>
                <a:schemeClr val="tx1"/>
              </a:buClr>
              <a:defRPr/>
            </a:pPr>
            <a:r>
              <a:rPr lang="zh-CN" altLang="en-US" sz="1000">
                <a:solidFill>
                  <a:schemeClr val="bg1"/>
                </a:solidFill>
                <a:latin typeface="Arial" pitchFamily="34" charset="0"/>
                <a:ea typeface="宋体" pitchFamily="2" charset="-122"/>
              </a:rPr>
              <a:t>Font to be used by customers and </a:t>
            </a:r>
          </a:p>
          <a:p>
            <a:pPr marL="342900" indent="-342900" algn="r">
              <a:lnSpc>
                <a:spcPct val="85000"/>
              </a:lnSpc>
              <a:spcBef>
                <a:spcPct val="20000"/>
              </a:spcBef>
              <a:buClr>
                <a:schemeClr val="tx1"/>
              </a:buClr>
              <a:defRPr/>
            </a:pPr>
            <a:r>
              <a:rPr lang="zh-CN" altLang="en-US" sz="1000">
                <a:solidFill>
                  <a:schemeClr val="bg1"/>
                </a:solidFill>
                <a:latin typeface="Arial" pitchFamily="34" charset="0"/>
                <a:ea typeface="宋体" pitchFamily="2" charset="-122"/>
              </a:rPr>
              <a:t>partners : </a:t>
            </a:r>
          </a:p>
          <a:p>
            <a:pPr marL="342900" indent="-342900" algn="r">
              <a:lnSpc>
                <a:spcPct val="85000"/>
              </a:lnSpc>
              <a:spcBef>
                <a:spcPct val="20000"/>
              </a:spcBef>
              <a:buClr>
                <a:schemeClr val="tx1"/>
              </a:buClr>
              <a:defRPr/>
            </a:pPr>
            <a:r>
              <a:rPr lang="zh-CN" altLang="en-US" sz="1000">
                <a:solidFill>
                  <a:schemeClr val="bg1"/>
                </a:solidFill>
                <a:latin typeface="Arial" pitchFamily="34" charset="0"/>
                <a:ea typeface="宋体" pitchFamily="2" charset="-122"/>
              </a:rPr>
              <a:t>Arial</a:t>
            </a:r>
            <a:endParaRPr lang="en-US" altLang="zh-CN" sz="1000">
              <a:solidFill>
                <a:schemeClr val="bg1"/>
              </a:solidFill>
              <a:latin typeface="Arial" pitchFamily="34" charset="0"/>
              <a:ea typeface="宋体" pitchFamily="2" charset="-122"/>
            </a:endParaRPr>
          </a:p>
          <a:p>
            <a:pPr marL="342900" indent="-342900" algn="r">
              <a:lnSpc>
                <a:spcPct val="85000"/>
              </a:lnSpc>
              <a:spcBef>
                <a:spcPct val="20000"/>
              </a:spcBef>
              <a:buClr>
                <a:schemeClr val="tx1"/>
              </a:buClr>
              <a:defRPr/>
            </a:pPr>
            <a:endParaRPr lang="en-US" altLang="zh-CN" sz="1000">
              <a:solidFill>
                <a:schemeClr val="bg1"/>
              </a:solidFill>
              <a:latin typeface="Arial" pitchFamily="34" charset="0"/>
              <a:ea typeface="宋体" pitchFamily="2" charset="-122"/>
            </a:endParaRPr>
          </a:p>
          <a:p>
            <a:pPr marL="342900" indent="-342900" algn="r">
              <a:lnSpc>
                <a:spcPct val="85000"/>
              </a:lnSpc>
              <a:spcBef>
                <a:spcPct val="20000"/>
              </a:spcBef>
              <a:buClr>
                <a:schemeClr val="tx1"/>
              </a:buClr>
              <a:defRPr/>
            </a:pPr>
            <a:endParaRPr lang="zh-CN" altLang="en-US" sz="1000">
              <a:solidFill>
                <a:schemeClr val="bg1"/>
              </a:solidFill>
              <a:latin typeface="Arial" pitchFamily="34" charset="0"/>
              <a:ea typeface="宋体" pitchFamily="2" charset="-122"/>
            </a:endParaRPr>
          </a:p>
          <a:p>
            <a:pPr marL="342900" indent="-342900" algn="r">
              <a:lnSpc>
                <a:spcPct val="85000"/>
              </a:lnSpc>
              <a:spcBef>
                <a:spcPct val="20000"/>
              </a:spcBef>
              <a:buClr>
                <a:schemeClr val="tx1"/>
              </a:buClr>
              <a:defRPr/>
            </a:pPr>
            <a:endParaRPr lang="zh-CN" altLang="en-US" sz="1000">
              <a:solidFill>
                <a:schemeClr val="bg1"/>
              </a:solidFill>
              <a:latin typeface="Arial" pitchFamily="34" charset="0"/>
              <a:ea typeface="宋体" pitchFamily="2" charset="-122"/>
            </a:endParaRPr>
          </a:p>
          <a:p>
            <a:pPr marL="342900" indent="-342900" algn="r">
              <a:lnSpc>
                <a:spcPct val="85000"/>
              </a:lnSpc>
              <a:spcBef>
                <a:spcPct val="20000"/>
              </a:spcBef>
              <a:buClr>
                <a:schemeClr val="tx1"/>
              </a:buClr>
              <a:defRPr/>
            </a:pPr>
            <a:r>
              <a:rPr lang="zh-CN" altLang="zh-CN" sz="1000">
                <a:solidFill>
                  <a:schemeClr val="bg1"/>
                </a:solidFill>
                <a:latin typeface="Arial" pitchFamily="34" charset="0"/>
                <a:ea typeface="宋体" pitchFamily="2" charset="-122"/>
              </a:rPr>
              <a:t>Slide </a:t>
            </a:r>
            <a:r>
              <a:rPr lang="zh-CN" altLang="en-US" sz="1000">
                <a:solidFill>
                  <a:schemeClr val="bg1"/>
                </a:solidFill>
                <a:latin typeface="Arial" pitchFamily="34" charset="0"/>
                <a:ea typeface="宋体" pitchFamily="2" charset="-122"/>
              </a:rPr>
              <a:t>t</a:t>
            </a:r>
            <a:r>
              <a:rPr lang="en-US" altLang="zh-CN" sz="1000">
                <a:solidFill>
                  <a:schemeClr val="bg1"/>
                </a:solidFill>
                <a:latin typeface="Arial" pitchFamily="34" charset="0"/>
                <a:ea typeface="宋体" pitchFamily="2" charset="-122"/>
              </a:rPr>
              <a:t>ext</a:t>
            </a:r>
            <a:r>
              <a:rPr lang="zh-CN" altLang="zh-CN" sz="1000">
                <a:solidFill>
                  <a:schemeClr val="bg1"/>
                </a:solidFill>
                <a:latin typeface="Arial" pitchFamily="34" charset="0"/>
                <a:ea typeface="宋体" pitchFamily="2" charset="-122"/>
              </a:rPr>
              <a:t> </a:t>
            </a:r>
            <a:r>
              <a:rPr lang="en-US" altLang="zh-CN" sz="1000">
                <a:solidFill>
                  <a:schemeClr val="bg1"/>
                </a:solidFill>
                <a:latin typeface="Arial" pitchFamily="34" charset="0"/>
                <a:ea typeface="宋体" pitchFamily="2" charset="-122"/>
              </a:rPr>
              <a:t>:20-22pt</a:t>
            </a:r>
          </a:p>
          <a:p>
            <a:pPr marL="342900" indent="-342900" algn="r" eaLnBrk="0" hangingPunct="0">
              <a:lnSpc>
                <a:spcPct val="85000"/>
              </a:lnSpc>
              <a:spcBef>
                <a:spcPct val="20000"/>
              </a:spcBef>
              <a:buClr>
                <a:schemeClr val="bg1"/>
              </a:buClr>
              <a:buFont typeface="Times New Roman" pitchFamily="18" charset="0"/>
              <a:buNone/>
              <a:defRPr/>
            </a:pPr>
            <a:r>
              <a:rPr lang="en-US" sz="1000" noProof="1">
                <a:solidFill>
                  <a:srgbClr val="FFFFFF"/>
                </a:solidFill>
                <a:latin typeface="Arial" pitchFamily="34" charset="0"/>
              </a:rPr>
              <a:t>Bullets level 2-5</a:t>
            </a:r>
            <a:r>
              <a:rPr lang="en-US" altLang="zh-CN" sz="1000">
                <a:solidFill>
                  <a:srgbClr val="FFFFFF"/>
                </a:solidFill>
                <a:latin typeface="Arial" pitchFamily="34" charset="0"/>
                <a:ea typeface="宋体" pitchFamily="2" charset="-122"/>
              </a:rPr>
              <a:t>:</a:t>
            </a:r>
            <a:endParaRPr lang="en-US" sz="1000" noProof="1">
              <a:solidFill>
                <a:srgbClr val="FFFFFF"/>
              </a:solidFill>
              <a:latin typeface="Arial" pitchFamily="34" charset="0"/>
            </a:endParaRPr>
          </a:p>
          <a:p>
            <a:pPr marL="342900" indent="-342900" algn="r" eaLnBrk="0" hangingPunct="0">
              <a:lnSpc>
                <a:spcPct val="85000"/>
              </a:lnSpc>
              <a:spcBef>
                <a:spcPct val="20000"/>
              </a:spcBef>
              <a:buClr>
                <a:schemeClr val="bg1"/>
              </a:buClr>
              <a:buFont typeface="Times New Roman" pitchFamily="18" charset="0"/>
              <a:buNone/>
              <a:defRPr/>
            </a:pPr>
            <a:r>
              <a:rPr lang="en-US" altLang="zh-CN" sz="1000">
                <a:solidFill>
                  <a:schemeClr val="bg1"/>
                </a:solidFill>
                <a:latin typeface="Arial" pitchFamily="34" charset="0"/>
                <a:ea typeface="宋体" pitchFamily="2" charset="-122"/>
              </a:rPr>
              <a:t> 18pt  </a:t>
            </a:r>
          </a:p>
          <a:p>
            <a:pPr marL="342900" indent="-342900" algn="r">
              <a:lnSpc>
                <a:spcPct val="85000"/>
              </a:lnSpc>
              <a:spcBef>
                <a:spcPct val="20000"/>
              </a:spcBef>
              <a:buClr>
                <a:schemeClr val="tx1"/>
              </a:buClr>
              <a:defRPr/>
            </a:pPr>
            <a:r>
              <a:rPr lang="en-US" altLang="zh-CN" sz="1000">
                <a:solidFill>
                  <a:schemeClr val="bg1"/>
                </a:solidFill>
                <a:latin typeface="Arial" pitchFamily="34" charset="0"/>
                <a:ea typeface="宋体" pitchFamily="2" charset="-122"/>
              </a:rPr>
              <a:t>Color:Black</a:t>
            </a:r>
          </a:p>
          <a:p>
            <a:pPr marL="342900" indent="-342900" algn="r">
              <a:lnSpc>
                <a:spcPct val="85000"/>
              </a:lnSpc>
              <a:spcBef>
                <a:spcPct val="20000"/>
              </a:spcBef>
              <a:buClr>
                <a:schemeClr val="tx1"/>
              </a:buClr>
              <a:defRPr/>
            </a:pPr>
            <a:r>
              <a:rPr lang="zh-CN" altLang="en-US" sz="1000">
                <a:solidFill>
                  <a:schemeClr val="bg1"/>
                </a:solidFill>
                <a:latin typeface="Arial" pitchFamily="34" charset="0"/>
                <a:ea typeface="宋体" pitchFamily="2" charset="-122"/>
              </a:rPr>
              <a:t>Corporate Font :</a:t>
            </a:r>
          </a:p>
          <a:p>
            <a:pPr marL="342900" indent="-342900" algn="r">
              <a:lnSpc>
                <a:spcPct val="85000"/>
              </a:lnSpc>
              <a:spcBef>
                <a:spcPct val="20000"/>
              </a:spcBef>
              <a:buClr>
                <a:schemeClr val="tx1"/>
              </a:buClr>
              <a:defRPr/>
            </a:pPr>
            <a:r>
              <a:rPr lang="zh-CN" altLang="en-US" sz="1000">
                <a:solidFill>
                  <a:schemeClr val="bg1"/>
                </a:solidFill>
                <a:latin typeface="Arial" pitchFamily="34" charset="0"/>
                <a:ea typeface="宋体" pitchFamily="2" charset="-122"/>
              </a:rPr>
              <a:t>FrutigerNext LT Medium</a:t>
            </a:r>
          </a:p>
          <a:p>
            <a:pPr marL="342900" indent="-342900" algn="r">
              <a:lnSpc>
                <a:spcPct val="85000"/>
              </a:lnSpc>
              <a:spcBef>
                <a:spcPct val="20000"/>
              </a:spcBef>
              <a:buClr>
                <a:schemeClr val="tx1"/>
              </a:buClr>
              <a:defRPr/>
            </a:pPr>
            <a:r>
              <a:rPr lang="zh-CN" altLang="en-US" sz="1000">
                <a:solidFill>
                  <a:schemeClr val="bg1"/>
                </a:solidFill>
                <a:latin typeface="Arial" pitchFamily="34" charset="0"/>
                <a:ea typeface="宋体" pitchFamily="2" charset="-122"/>
              </a:rPr>
              <a:t>Font to be used by customers and </a:t>
            </a:r>
          </a:p>
          <a:p>
            <a:pPr marL="342900" indent="-342900" algn="r">
              <a:lnSpc>
                <a:spcPct val="85000"/>
              </a:lnSpc>
              <a:spcBef>
                <a:spcPct val="20000"/>
              </a:spcBef>
              <a:buClr>
                <a:schemeClr val="tx1"/>
              </a:buClr>
              <a:defRPr/>
            </a:pPr>
            <a:r>
              <a:rPr lang="zh-CN" altLang="en-US" sz="1000">
                <a:solidFill>
                  <a:schemeClr val="bg1"/>
                </a:solidFill>
                <a:latin typeface="Arial" pitchFamily="34" charset="0"/>
                <a:ea typeface="宋体" pitchFamily="2" charset="-122"/>
              </a:rPr>
              <a:t>partners : </a:t>
            </a:r>
          </a:p>
          <a:p>
            <a:pPr marL="342900" indent="-342900" algn="r">
              <a:lnSpc>
                <a:spcPct val="85000"/>
              </a:lnSpc>
              <a:spcBef>
                <a:spcPct val="20000"/>
              </a:spcBef>
              <a:buClr>
                <a:schemeClr val="tx1"/>
              </a:buClr>
              <a:defRPr/>
            </a:pPr>
            <a:r>
              <a:rPr lang="zh-CN" altLang="en-US" sz="1000">
                <a:solidFill>
                  <a:schemeClr val="bg1"/>
                </a:solidFill>
                <a:latin typeface="Arial" pitchFamily="34" charset="0"/>
                <a:ea typeface="宋体" pitchFamily="2" charset="-122"/>
              </a:rPr>
              <a:t>Arial</a:t>
            </a:r>
            <a:endParaRPr lang="en-US" altLang="zh-CN" sz="1000">
              <a:solidFill>
                <a:schemeClr val="bg1"/>
              </a:solidFill>
              <a:latin typeface="Arial" pitchFamily="34" charset="0"/>
              <a:ea typeface="宋体" pitchFamily="2" charset="-122"/>
            </a:endParaRPr>
          </a:p>
          <a:p>
            <a:pPr marL="342900" indent="-342900" algn="r">
              <a:lnSpc>
                <a:spcPct val="85000"/>
              </a:lnSpc>
              <a:spcBef>
                <a:spcPct val="20000"/>
              </a:spcBef>
              <a:buClr>
                <a:schemeClr val="tx1"/>
              </a:buClr>
              <a:defRPr/>
            </a:pPr>
            <a:endParaRPr lang="en-US" altLang="zh-CN" sz="1000">
              <a:solidFill>
                <a:schemeClr val="bg1"/>
              </a:solidFill>
              <a:latin typeface="Arial" pitchFamily="34" charset="0"/>
              <a:ea typeface="宋体" pitchFamily="2" charset="-122"/>
            </a:endParaRPr>
          </a:p>
          <a:p>
            <a:pPr marL="342900" indent="-342900" algn="r">
              <a:lnSpc>
                <a:spcPct val="85000"/>
              </a:lnSpc>
              <a:spcBef>
                <a:spcPct val="20000"/>
              </a:spcBef>
              <a:buClr>
                <a:schemeClr val="tx1"/>
              </a:buClr>
              <a:defRPr/>
            </a:pPr>
            <a:endParaRPr lang="zh-CN" altLang="en-US" sz="1000">
              <a:solidFill>
                <a:schemeClr val="bg1"/>
              </a:solidFill>
              <a:latin typeface="Arial" pitchFamily="34" charset="0"/>
              <a:ea typeface="宋体" pitchFamily="2" charset="-122"/>
            </a:endParaRPr>
          </a:p>
          <a:p>
            <a:pPr marL="342900" indent="-342900" algn="r">
              <a:lnSpc>
                <a:spcPct val="85000"/>
              </a:lnSpc>
              <a:spcBef>
                <a:spcPct val="20000"/>
              </a:spcBef>
              <a:buClr>
                <a:schemeClr val="tx1"/>
              </a:buClr>
              <a:defRPr/>
            </a:pPr>
            <a:endParaRPr lang="zh-CN" altLang="en-US" sz="1000">
              <a:solidFill>
                <a:schemeClr val="bg1"/>
              </a:solidFill>
              <a:latin typeface="Arial" pitchFamily="34" charset="0"/>
              <a:ea typeface="宋体" pitchFamily="2" charset="-122"/>
            </a:endParaRPr>
          </a:p>
          <a:p>
            <a:pPr marL="342900" indent="-342900" algn="r">
              <a:lnSpc>
                <a:spcPct val="85000"/>
              </a:lnSpc>
              <a:spcBef>
                <a:spcPct val="20000"/>
              </a:spcBef>
              <a:buClr>
                <a:schemeClr val="tx1"/>
              </a:buClr>
              <a:defRPr/>
            </a:pPr>
            <a:endParaRPr lang="zh-CN" altLang="en-US" sz="1000">
              <a:solidFill>
                <a:schemeClr val="bg1"/>
              </a:solidFill>
              <a:latin typeface="Arial" pitchFamily="34" charset="0"/>
              <a:ea typeface="宋体" pitchFamily="2" charset="-122"/>
            </a:endParaRPr>
          </a:p>
          <a:p>
            <a:pPr marL="342900" indent="-342900" algn="r">
              <a:lnSpc>
                <a:spcPct val="85000"/>
              </a:lnSpc>
              <a:spcBef>
                <a:spcPct val="20000"/>
              </a:spcBef>
              <a:buClr>
                <a:schemeClr val="tx1"/>
              </a:buClr>
              <a:defRPr/>
            </a:pPr>
            <a:endParaRPr lang="en-US" altLang="zh-CN" sz="1000">
              <a:solidFill>
                <a:schemeClr val="bg1"/>
              </a:solidFill>
              <a:latin typeface="Arial" pitchFamily="34" charset="0"/>
              <a:ea typeface="宋体" pitchFamily="2" charset="-122"/>
            </a:endParaRPr>
          </a:p>
          <a:p>
            <a:pPr marL="342900" indent="-342900" algn="r">
              <a:lnSpc>
                <a:spcPct val="85000"/>
              </a:lnSpc>
              <a:spcBef>
                <a:spcPct val="20000"/>
              </a:spcBef>
              <a:buClr>
                <a:schemeClr val="tx1"/>
              </a:buClr>
              <a:defRPr/>
            </a:pPr>
            <a:endParaRPr lang="en-US" altLang="zh-CN" sz="1000">
              <a:solidFill>
                <a:schemeClr val="bg1"/>
              </a:solidFill>
              <a:latin typeface="Arial" pitchFamily="34" charset="0"/>
              <a:ea typeface="宋体" pitchFamily="2" charset="-122"/>
            </a:endParaRPr>
          </a:p>
          <a:p>
            <a:pPr marL="342900" indent="-342900" algn="r">
              <a:lnSpc>
                <a:spcPct val="85000"/>
              </a:lnSpc>
              <a:spcBef>
                <a:spcPct val="20000"/>
              </a:spcBef>
              <a:buClr>
                <a:schemeClr val="tx1"/>
              </a:buClr>
              <a:defRPr/>
            </a:pPr>
            <a:endParaRPr lang="zh-CN" altLang="en-US" sz="1000">
              <a:solidFill>
                <a:schemeClr val="bg2"/>
              </a:solidFill>
              <a:latin typeface="Arial" pitchFamily="34" charset="0"/>
              <a:ea typeface="宋体" pitchFamily="2" charset="-122"/>
            </a:endParaRPr>
          </a:p>
        </p:txBody>
      </p:sp>
      <p:sp>
        <p:nvSpPr>
          <p:cNvPr id="1263" name="Text Box 239"/>
          <p:cNvSpPr txBox="1">
            <a:spLocks noChangeArrowheads="1"/>
          </p:cNvSpPr>
          <p:nvPr/>
        </p:nvSpPr>
        <p:spPr bwMode="auto">
          <a:xfrm>
            <a:off x="9144000" y="-15875"/>
            <a:ext cx="1295400" cy="1158875"/>
          </a:xfrm>
          <a:prstGeom prst="rect">
            <a:avLst/>
          </a:prstGeom>
          <a:noFill/>
          <a:ln w="9525">
            <a:noFill/>
            <a:miter lim="800000"/>
            <a:headEnd/>
            <a:tailEnd/>
          </a:ln>
          <a:effectLst/>
        </p:spPr>
        <p:txBody>
          <a:bodyPr>
            <a:spAutoFit/>
          </a:bodyPr>
          <a:lstStyle/>
          <a:p>
            <a:pPr>
              <a:defRPr/>
            </a:pPr>
            <a:r>
              <a:rPr lang="en-US" altLang="zh-CN" sz="1000">
                <a:solidFill>
                  <a:schemeClr val="bg1"/>
                </a:solidFill>
                <a:latin typeface="Arial" pitchFamily="34" charset="0"/>
                <a:ea typeface="宋体" pitchFamily="2" charset="-122"/>
              </a:rPr>
              <a:t>Top right  corner  for   field-mark, customer or partner logotypes. </a:t>
            </a:r>
          </a:p>
          <a:p>
            <a:pPr>
              <a:defRPr/>
            </a:pPr>
            <a:endParaRPr lang="en-US" altLang="zh-CN" sz="1000">
              <a:solidFill>
                <a:schemeClr val="bg1"/>
              </a:solidFill>
              <a:latin typeface="Arial" pitchFamily="34" charset="0"/>
              <a:ea typeface="宋体" pitchFamily="2" charset="-122"/>
            </a:endParaRPr>
          </a:p>
          <a:p>
            <a:pPr>
              <a:defRPr/>
            </a:pPr>
            <a:r>
              <a:rPr lang="en-US" altLang="zh-CN" sz="1000">
                <a:solidFill>
                  <a:schemeClr val="bg1"/>
                </a:solidFill>
                <a:latin typeface="Arial" pitchFamily="34" charset="0"/>
                <a:ea typeface="宋体" pitchFamily="2" charset="-122"/>
              </a:rPr>
              <a:t>----------------   </a:t>
            </a:r>
          </a:p>
          <a:p>
            <a:pPr>
              <a:defRPr/>
            </a:pPr>
            <a:endParaRPr lang="zh-CN" altLang="en-US" sz="1000">
              <a:solidFill>
                <a:schemeClr val="bg1"/>
              </a:solidFill>
              <a:latin typeface="Arial" pitchFamily="34" charset="0"/>
              <a:ea typeface="宋体" pitchFamily="2" charset="-122"/>
            </a:endParaRPr>
          </a:p>
        </p:txBody>
      </p:sp>
      <p:sp>
        <p:nvSpPr>
          <p:cNvPr id="1264" name="Text Box 240"/>
          <p:cNvSpPr txBox="1">
            <a:spLocks noChangeArrowheads="1"/>
          </p:cNvSpPr>
          <p:nvPr/>
        </p:nvSpPr>
        <p:spPr bwMode="auto">
          <a:xfrm>
            <a:off x="9144000" y="1050925"/>
            <a:ext cx="1295400" cy="2225675"/>
          </a:xfrm>
          <a:prstGeom prst="rect">
            <a:avLst/>
          </a:prstGeom>
          <a:noFill/>
          <a:ln w="9525">
            <a:noFill/>
            <a:miter lim="800000"/>
            <a:headEnd/>
            <a:tailEnd/>
          </a:ln>
          <a:effectLst/>
        </p:spPr>
        <p:txBody>
          <a:bodyPr>
            <a:spAutoFit/>
          </a:bodyPr>
          <a:lstStyle/>
          <a:p>
            <a:pPr>
              <a:defRPr/>
            </a:pPr>
            <a:r>
              <a:rPr lang="en-US" altLang="zh-CN" sz="1000">
                <a:solidFill>
                  <a:schemeClr val="bg1"/>
                </a:solidFill>
                <a:latin typeface="Arial" pitchFamily="34" charset="0"/>
                <a:ea typeface="宋体" pitchFamily="2" charset="-122"/>
              </a:rPr>
              <a:t>The following nine groups of colors are an example of how our design colors can be used, please take note that you should only use one design color group per slide. </a:t>
            </a:r>
          </a:p>
          <a:p>
            <a:pPr>
              <a:defRPr/>
            </a:pPr>
            <a:r>
              <a:rPr lang="en-US" altLang="zh-CN" sz="1000">
                <a:solidFill>
                  <a:schemeClr val="bg1"/>
                </a:solidFill>
                <a:latin typeface="Arial" pitchFamily="34" charset="0"/>
                <a:ea typeface="宋体" pitchFamily="2" charset="-122"/>
              </a:rPr>
              <a:t> For specific usage details, refer to the “Typesetting Standard”.</a:t>
            </a:r>
          </a:p>
        </p:txBody>
      </p:sp>
    </p:spTree>
  </p:cSld>
  <p:clrMap bg1="lt1" tx1="dk1" bg2="lt2" tx2="dk2" accent1="accent1" accent2="accent2" accent3="accent3" accent4="accent4" accent5="accent5" accent6="accent6" hlink="hlink" folHlink="folHlink"/>
  <p:sldLayoutIdLst>
    <p:sldLayoutId id="2147483686" r:id="rId1"/>
    <p:sldLayoutId id="2147483663" r:id="rId2"/>
    <p:sldLayoutId id="2147483662" r:id="rId3"/>
    <p:sldLayoutId id="2147483661" r:id="rId4"/>
    <p:sldLayoutId id="2147483660" r:id="rId5"/>
    <p:sldLayoutId id="2147483659" r:id="rId6"/>
    <p:sldLayoutId id="2147483658" r:id="rId7"/>
    <p:sldLayoutId id="2147483657" r:id="rId8"/>
    <p:sldLayoutId id="2147483656" r:id="rId9"/>
    <p:sldLayoutId id="2147483655" r:id="rId10"/>
    <p:sldLayoutId id="2147483654" r:id="rId11"/>
    <p:sldLayoutId id="2147483687" r:id="rId12"/>
  </p:sldLayoutIdLst>
  <p:hf hdr="0" ftr="0" dt="0"/>
  <p:txStyles>
    <p:titleStyle>
      <a:lvl1pPr algn="l" rtl="0" eaLnBrk="0" fontAlgn="base" hangingPunct="0">
        <a:spcBef>
          <a:spcPct val="0"/>
        </a:spcBef>
        <a:spcAft>
          <a:spcPct val="0"/>
        </a:spcAft>
        <a:defRPr sz="3400" b="1">
          <a:solidFill>
            <a:srgbClr val="990000"/>
          </a:solidFill>
          <a:latin typeface="+mj-lt"/>
          <a:ea typeface="+mj-ea"/>
          <a:cs typeface="+mj-cs"/>
        </a:defRPr>
      </a:lvl1pPr>
      <a:lvl2pPr algn="l" rtl="0" eaLnBrk="0" fontAlgn="base" hangingPunct="0">
        <a:spcBef>
          <a:spcPct val="0"/>
        </a:spcBef>
        <a:spcAft>
          <a:spcPct val="0"/>
        </a:spcAft>
        <a:defRPr sz="3400" b="1">
          <a:solidFill>
            <a:srgbClr val="990000"/>
          </a:solidFill>
          <a:latin typeface="Arial" pitchFamily="34" charset="0"/>
        </a:defRPr>
      </a:lvl2pPr>
      <a:lvl3pPr algn="l" rtl="0" eaLnBrk="0" fontAlgn="base" hangingPunct="0">
        <a:spcBef>
          <a:spcPct val="0"/>
        </a:spcBef>
        <a:spcAft>
          <a:spcPct val="0"/>
        </a:spcAft>
        <a:defRPr sz="3400" b="1">
          <a:solidFill>
            <a:srgbClr val="990000"/>
          </a:solidFill>
          <a:latin typeface="Arial" pitchFamily="34" charset="0"/>
        </a:defRPr>
      </a:lvl3pPr>
      <a:lvl4pPr algn="l" rtl="0" eaLnBrk="0" fontAlgn="base" hangingPunct="0">
        <a:spcBef>
          <a:spcPct val="0"/>
        </a:spcBef>
        <a:spcAft>
          <a:spcPct val="0"/>
        </a:spcAft>
        <a:defRPr sz="3400" b="1">
          <a:solidFill>
            <a:srgbClr val="990000"/>
          </a:solidFill>
          <a:latin typeface="Arial" pitchFamily="34" charset="0"/>
        </a:defRPr>
      </a:lvl4pPr>
      <a:lvl5pPr algn="l" rtl="0" eaLnBrk="0" fontAlgn="base" hangingPunct="0">
        <a:spcBef>
          <a:spcPct val="0"/>
        </a:spcBef>
        <a:spcAft>
          <a:spcPct val="0"/>
        </a:spcAft>
        <a:defRPr sz="3400" b="1">
          <a:solidFill>
            <a:srgbClr val="990000"/>
          </a:solidFill>
          <a:latin typeface="Arial" pitchFamily="34" charset="0"/>
        </a:defRPr>
      </a:lvl5pPr>
      <a:lvl6pPr marL="457200" algn="l" rtl="0" fontAlgn="base">
        <a:spcBef>
          <a:spcPct val="0"/>
        </a:spcBef>
        <a:spcAft>
          <a:spcPct val="0"/>
        </a:spcAft>
        <a:defRPr sz="3400" b="1">
          <a:solidFill>
            <a:srgbClr val="990000"/>
          </a:solidFill>
          <a:latin typeface="Arial" pitchFamily="34" charset="0"/>
        </a:defRPr>
      </a:lvl6pPr>
      <a:lvl7pPr marL="914400" algn="l" rtl="0" fontAlgn="base">
        <a:spcBef>
          <a:spcPct val="0"/>
        </a:spcBef>
        <a:spcAft>
          <a:spcPct val="0"/>
        </a:spcAft>
        <a:defRPr sz="3400" b="1">
          <a:solidFill>
            <a:srgbClr val="990000"/>
          </a:solidFill>
          <a:latin typeface="Arial" pitchFamily="34" charset="0"/>
        </a:defRPr>
      </a:lvl7pPr>
      <a:lvl8pPr marL="1371600" algn="l" rtl="0" fontAlgn="base">
        <a:spcBef>
          <a:spcPct val="0"/>
        </a:spcBef>
        <a:spcAft>
          <a:spcPct val="0"/>
        </a:spcAft>
        <a:defRPr sz="3400" b="1">
          <a:solidFill>
            <a:srgbClr val="990000"/>
          </a:solidFill>
          <a:latin typeface="Arial" pitchFamily="34" charset="0"/>
        </a:defRPr>
      </a:lvl8pPr>
      <a:lvl9pPr marL="1828800" algn="l" rtl="0" fontAlgn="base">
        <a:spcBef>
          <a:spcPct val="0"/>
        </a:spcBef>
        <a:spcAft>
          <a:spcPct val="0"/>
        </a:spcAft>
        <a:defRPr sz="3400" b="1">
          <a:solidFill>
            <a:srgbClr val="990000"/>
          </a:solidFill>
          <a:latin typeface="Arial" pitchFamily="34" charset="0"/>
        </a:defRPr>
      </a:lvl9pPr>
    </p:titleStyle>
    <p:bodyStyle>
      <a:lvl1pPr marL="342900" indent="-342900" algn="l" rtl="0" eaLnBrk="0" fontAlgn="base" hangingPunct="0">
        <a:spcBef>
          <a:spcPct val="20000"/>
        </a:spcBef>
        <a:spcAft>
          <a:spcPct val="0"/>
        </a:spcAft>
        <a:buClr>
          <a:schemeClr val="tx1"/>
        </a:buClr>
        <a:buChar char="•"/>
        <a:defRPr sz="2000" b="1">
          <a:solidFill>
            <a:schemeClr val="bg2"/>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
        <a:defRPr sz="2800">
          <a:solidFill>
            <a:schemeClr val="bg2"/>
          </a:solidFill>
          <a:latin typeface="+mn-lt"/>
        </a:defRPr>
      </a:lvl2pPr>
      <a:lvl3pPr marL="1143000" indent="-228600" algn="l" rtl="0" eaLnBrk="0" fontAlgn="base" hangingPunct="0">
        <a:spcBef>
          <a:spcPct val="20000"/>
        </a:spcBef>
        <a:spcAft>
          <a:spcPct val="0"/>
        </a:spcAft>
        <a:buSzPct val="60000"/>
        <a:buFont typeface="Wingdings" pitchFamily="2" charset="2"/>
        <a:buChar char="q"/>
        <a:defRPr sz="1600">
          <a:solidFill>
            <a:schemeClr val="bg2"/>
          </a:solidFill>
          <a:latin typeface="+mn-lt"/>
        </a:defRPr>
      </a:lvl3pPr>
      <a:lvl4pPr marL="1600200" indent="-228600" algn="l" rtl="0" eaLnBrk="0" fontAlgn="base" hangingPunct="0">
        <a:spcBef>
          <a:spcPct val="20000"/>
        </a:spcBef>
        <a:spcAft>
          <a:spcPct val="0"/>
        </a:spcAft>
        <a:buChar char="–"/>
        <a:defRPr sz="1400">
          <a:solidFill>
            <a:schemeClr val="bg2"/>
          </a:solidFill>
          <a:latin typeface="+mn-lt"/>
        </a:defRPr>
      </a:lvl4pPr>
      <a:lvl5pPr marL="2057400" indent="-228600" algn="l" rtl="0" eaLnBrk="0" fontAlgn="base" hangingPunct="0">
        <a:spcBef>
          <a:spcPct val="20000"/>
        </a:spcBef>
        <a:spcAft>
          <a:spcPct val="0"/>
        </a:spcAft>
        <a:buFont typeface="Verdana" pitchFamily="34" charset="0"/>
        <a:buChar char="›"/>
        <a:defRPr sz="1200">
          <a:solidFill>
            <a:schemeClr val="bg2"/>
          </a:solidFill>
          <a:latin typeface="+mn-lt"/>
        </a:defRPr>
      </a:lvl5pPr>
      <a:lvl6pPr marL="2514600" indent="-228600" algn="l" rtl="0" fontAlgn="base">
        <a:spcBef>
          <a:spcPct val="20000"/>
        </a:spcBef>
        <a:spcAft>
          <a:spcPct val="0"/>
        </a:spcAft>
        <a:buFont typeface="Verdana" pitchFamily="34" charset="0"/>
        <a:buChar char="›"/>
        <a:defRPr sz="1200">
          <a:solidFill>
            <a:schemeClr val="bg2"/>
          </a:solidFill>
          <a:latin typeface="+mn-lt"/>
        </a:defRPr>
      </a:lvl6pPr>
      <a:lvl7pPr marL="2971800" indent="-228600" algn="l" rtl="0" fontAlgn="base">
        <a:spcBef>
          <a:spcPct val="20000"/>
        </a:spcBef>
        <a:spcAft>
          <a:spcPct val="0"/>
        </a:spcAft>
        <a:buFont typeface="Verdana" pitchFamily="34" charset="0"/>
        <a:buChar char="›"/>
        <a:defRPr sz="1200">
          <a:solidFill>
            <a:schemeClr val="bg2"/>
          </a:solidFill>
          <a:latin typeface="+mn-lt"/>
        </a:defRPr>
      </a:lvl7pPr>
      <a:lvl8pPr marL="3429000" indent="-228600" algn="l" rtl="0" fontAlgn="base">
        <a:spcBef>
          <a:spcPct val="20000"/>
        </a:spcBef>
        <a:spcAft>
          <a:spcPct val="0"/>
        </a:spcAft>
        <a:buFont typeface="Verdana" pitchFamily="34" charset="0"/>
        <a:buChar char="›"/>
        <a:defRPr sz="1200">
          <a:solidFill>
            <a:schemeClr val="bg2"/>
          </a:solidFill>
          <a:latin typeface="+mn-lt"/>
        </a:defRPr>
      </a:lvl8pPr>
      <a:lvl9pPr marL="3886200" indent="-228600" algn="l" rtl="0" fontAlgn="base">
        <a:spcBef>
          <a:spcPct val="20000"/>
        </a:spcBef>
        <a:spcAft>
          <a:spcPct val="0"/>
        </a:spcAft>
        <a:buFont typeface="Verdana" pitchFamily="34" charset="0"/>
        <a:buChar char="›"/>
        <a:defRPr sz="1200">
          <a:solidFill>
            <a:schemeClr val="bg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7" name="Rectangle 7"/>
          <p:cNvSpPr>
            <a:spLocks noChangeArrowheads="1"/>
          </p:cNvSpPr>
          <p:nvPr/>
        </p:nvSpPr>
        <p:spPr bwMode="auto">
          <a:xfrm>
            <a:off x="0" y="0"/>
            <a:ext cx="9144000" cy="6858000"/>
          </a:xfrm>
          <a:prstGeom prst="rect">
            <a:avLst/>
          </a:prstGeom>
          <a:solidFill>
            <a:srgbClr val="DDDDDD"/>
          </a:solidFill>
          <a:ln w="9525" algn="ctr">
            <a:noFill/>
            <a:miter lim="800000"/>
            <a:headEnd/>
            <a:tailEnd/>
          </a:ln>
          <a:effectLst/>
        </p:spPr>
        <p:txBody>
          <a:bodyPr wrap="none" lIns="91425" tIns="45712" rIns="91425" bIns="45712" anchor="ctr">
            <a:spAutoFit/>
          </a:bodyPr>
          <a:lstStyle/>
          <a:p>
            <a:pPr>
              <a:defRPr/>
            </a:pPr>
            <a:endParaRPr lang="en-US">
              <a:latin typeface="Arial" pitchFamily="34" charset="0"/>
            </a:endParaRPr>
          </a:p>
        </p:txBody>
      </p:sp>
      <p:sp>
        <p:nvSpPr>
          <p:cNvPr id="14339" name="Rectangle 8"/>
          <p:cNvSpPr>
            <a:spLocks noGrp="1" noChangeArrowheads="1"/>
          </p:cNvSpPr>
          <p:nvPr>
            <p:ph type="title"/>
          </p:nvPr>
        </p:nvSpPr>
        <p:spPr bwMode="auto">
          <a:xfrm>
            <a:off x="6096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4340" name="Rectangle 9"/>
          <p:cNvSpPr>
            <a:spLocks noGrp="1" noChangeArrowheads="1"/>
          </p:cNvSpPr>
          <p:nvPr>
            <p:ph type="body" idx="1"/>
          </p:nvPr>
        </p:nvSpPr>
        <p:spPr bwMode="auto">
          <a:xfrm>
            <a:off x="609600" y="16462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5132" name="Rectangle 12"/>
          <p:cNvSpPr>
            <a:spLocks noChangeArrowheads="1"/>
          </p:cNvSpPr>
          <p:nvPr/>
        </p:nvSpPr>
        <p:spPr bwMode="auto">
          <a:xfrm>
            <a:off x="-1844675" y="527050"/>
            <a:ext cx="1844675" cy="5308600"/>
          </a:xfrm>
          <a:prstGeom prst="rect">
            <a:avLst/>
          </a:prstGeom>
          <a:noFill/>
          <a:ln w="9525">
            <a:noFill/>
            <a:miter lim="800000"/>
            <a:headEnd/>
            <a:tailEnd/>
          </a:ln>
          <a:effectLst/>
        </p:spPr>
        <p:txBody>
          <a:bodyPr lIns="78331" tIns="39166" rIns="78331" bIns="39166"/>
          <a:lstStyle/>
          <a:p>
            <a:pPr marL="342900" indent="-342900" algn="r">
              <a:spcBef>
                <a:spcPct val="20000"/>
              </a:spcBef>
              <a:defRPr/>
            </a:pPr>
            <a:r>
              <a:rPr lang="zh-CN" altLang="en-US" sz="1000">
                <a:solidFill>
                  <a:schemeClr val="bg1"/>
                </a:solidFill>
                <a:latin typeface="Arial" pitchFamily="34" charset="0"/>
                <a:ea typeface="宋体" pitchFamily="2" charset="-122"/>
              </a:rPr>
              <a:t> </a:t>
            </a:r>
            <a:r>
              <a:rPr lang="en-US" altLang="zh-CN" sz="1000" b="1">
                <a:solidFill>
                  <a:schemeClr val="bg1"/>
                </a:solidFill>
                <a:latin typeface="Arial" pitchFamily="34" charset="0"/>
                <a:ea typeface="宋体" pitchFamily="2" charset="-122"/>
              </a:rPr>
              <a:t>Content Page Title</a:t>
            </a:r>
            <a:r>
              <a:rPr lang="en-US" altLang="zh-CN" sz="1000">
                <a:solidFill>
                  <a:schemeClr val="bg1"/>
                </a:solidFill>
                <a:latin typeface="Arial" pitchFamily="34" charset="0"/>
                <a:ea typeface="宋体" pitchFamily="2" charset="-122"/>
              </a:rPr>
              <a:t> </a:t>
            </a:r>
          </a:p>
          <a:p>
            <a:pPr marL="342900" indent="-342900" algn="r">
              <a:spcBef>
                <a:spcPct val="20000"/>
              </a:spcBef>
              <a:defRPr/>
            </a:pPr>
            <a:r>
              <a:rPr lang="en-US" altLang="zh-CN" sz="1000" b="1">
                <a:solidFill>
                  <a:schemeClr val="bg1"/>
                </a:solidFill>
                <a:latin typeface="Arial" pitchFamily="34" charset="0"/>
                <a:ea typeface="宋体" pitchFamily="2" charset="-122"/>
              </a:rPr>
              <a:t>35-40pt  </a:t>
            </a:r>
            <a:endParaRPr lang="zh-CN" altLang="en-US" sz="1000" b="1">
              <a:solidFill>
                <a:schemeClr val="bg1"/>
              </a:solidFill>
              <a:latin typeface="Arial" pitchFamily="34" charset="0"/>
              <a:ea typeface="宋体" pitchFamily="2" charset="-122"/>
            </a:endParaRPr>
          </a:p>
          <a:p>
            <a:pPr marL="342900" indent="-342900" algn="r">
              <a:spcBef>
                <a:spcPct val="20000"/>
              </a:spcBef>
              <a:defRPr/>
            </a:pPr>
            <a:r>
              <a:rPr lang="en-US" altLang="zh-CN" sz="1000" b="1">
                <a:solidFill>
                  <a:schemeClr val="bg1"/>
                </a:solidFill>
                <a:latin typeface="Arial" pitchFamily="34" charset="0"/>
                <a:ea typeface="宋体" pitchFamily="2" charset="-122"/>
              </a:rPr>
              <a:t>Color: R153 G0 B0</a:t>
            </a:r>
          </a:p>
          <a:p>
            <a:pPr marL="342900" indent="-342900" algn="r">
              <a:spcBef>
                <a:spcPct val="20000"/>
              </a:spcBef>
              <a:defRPr/>
            </a:pPr>
            <a:r>
              <a:rPr lang="en-US" altLang="zh-CN" sz="1000" b="1">
                <a:solidFill>
                  <a:schemeClr val="bg1"/>
                </a:solidFill>
                <a:latin typeface="Arial" pitchFamily="34" charset="0"/>
                <a:ea typeface="宋体" pitchFamily="2" charset="-122"/>
              </a:rPr>
              <a:t>Corporate Font: </a:t>
            </a:r>
          </a:p>
          <a:p>
            <a:pPr marL="342900" indent="-342900" algn="r">
              <a:spcBef>
                <a:spcPct val="20000"/>
              </a:spcBef>
              <a:defRPr/>
            </a:pPr>
            <a:r>
              <a:rPr lang="en-US" altLang="zh-CN" sz="1000" b="1">
                <a:solidFill>
                  <a:schemeClr val="bg1"/>
                </a:solidFill>
                <a:latin typeface="Arial" pitchFamily="34" charset="0"/>
                <a:ea typeface="宋体" pitchFamily="2" charset="-122"/>
              </a:rPr>
              <a:t>FrutigerNext LT Medium</a:t>
            </a:r>
          </a:p>
          <a:p>
            <a:pPr marL="342900" indent="-342900" algn="r">
              <a:spcBef>
                <a:spcPct val="20000"/>
              </a:spcBef>
              <a:defRPr/>
            </a:pPr>
            <a:r>
              <a:rPr lang="en-US" altLang="zh-CN" sz="1000" b="1">
                <a:solidFill>
                  <a:schemeClr val="bg1"/>
                </a:solidFill>
                <a:latin typeface="Arial" pitchFamily="34" charset="0"/>
                <a:ea typeface="宋体" pitchFamily="2" charset="-122"/>
              </a:rPr>
              <a:t>Font to be used by customers and partners:  </a:t>
            </a:r>
          </a:p>
          <a:p>
            <a:pPr marL="342900" indent="-342900" algn="r">
              <a:spcBef>
                <a:spcPct val="20000"/>
              </a:spcBef>
              <a:defRPr/>
            </a:pPr>
            <a:r>
              <a:rPr lang="en-US" altLang="zh-CN" sz="1000" b="1">
                <a:solidFill>
                  <a:schemeClr val="bg1"/>
                </a:solidFill>
                <a:latin typeface="Arial" pitchFamily="34" charset="0"/>
                <a:ea typeface="宋体" pitchFamily="2" charset="-122"/>
              </a:rPr>
              <a:t>Arial</a:t>
            </a:r>
          </a:p>
          <a:p>
            <a:pPr marL="342900" indent="-342900" algn="r">
              <a:spcBef>
                <a:spcPct val="20000"/>
              </a:spcBef>
              <a:defRPr/>
            </a:pPr>
            <a:endParaRPr lang="en-US" altLang="zh-CN" sz="1000" b="1">
              <a:solidFill>
                <a:schemeClr val="bg1"/>
              </a:solidFill>
              <a:latin typeface="Arial" pitchFamily="34" charset="0"/>
              <a:ea typeface="宋体" pitchFamily="2" charset="-122"/>
            </a:endParaRPr>
          </a:p>
          <a:p>
            <a:pPr marL="342900" indent="-342900" algn="r">
              <a:spcBef>
                <a:spcPct val="20000"/>
              </a:spcBef>
              <a:defRPr/>
            </a:pPr>
            <a:endParaRPr lang="zh-CN" altLang="en-US" sz="1000" b="1">
              <a:solidFill>
                <a:schemeClr val="bg1"/>
              </a:solidFill>
              <a:latin typeface="Arial" pitchFamily="34" charset="0"/>
              <a:ea typeface="宋体" pitchFamily="2" charset="-122"/>
            </a:endParaRPr>
          </a:p>
          <a:p>
            <a:pPr marL="342900" indent="-342900" algn="r">
              <a:spcBef>
                <a:spcPct val="20000"/>
              </a:spcBef>
              <a:defRPr/>
            </a:pPr>
            <a:r>
              <a:rPr lang="zh-CN" altLang="en-US" sz="1000">
                <a:solidFill>
                  <a:schemeClr val="bg1"/>
                </a:solidFill>
                <a:latin typeface="Arial" pitchFamily="34" charset="0"/>
                <a:ea typeface="宋体" pitchFamily="2" charset="-122"/>
              </a:rPr>
              <a:t> </a:t>
            </a:r>
            <a:r>
              <a:rPr lang="en-US" altLang="zh-CN" sz="1000" b="1">
                <a:solidFill>
                  <a:schemeClr val="bg1"/>
                </a:solidFill>
                <a:latin typeface="Arial" pitchFamily="34" charset="0"/>
                <a:ea typeface="宋体" pitchFamily="2" charset="-122"/>
              </a:rPr>
              <a:t>Content Page Text</a:t>
            </a:r>
            <a:r>
              <a:rPr lang="en-US" altLang="zh-CN" sz="1000">
                <a:solidFill>
                  <a:schemeClr val="bg1"/>
                </a:solidFill>
                <a:latin typeface="Arial" pitchFamily="34" charset="0"/>
                <a:ea typeface="宋体" pitchFamily="2" charset="-122"/>
              </a:rPr>
              <a:t> </a:t>
            </a:r>
            <a:r>
              <a:rPr lang="en-US" altLang="zh-CN" sz="1000" b="1">
                <a:solidFill>
                  <a:schemeClr val="bg1"/>
                </a:solidFill>
                <a:latin typeface="Arial" pitchFamily="34" charset="0"/>
                <a:ea typeface="宋体" pitchFamily="2" charset="-122"/>
              </a:rPr>
              <a:t>:</a:t>
            </a:r>
          </a:p>
          <a:p>
            <a:pPr marL="342900" indent="-342900" algn="r">
              <a:spcBef>
                <a:spcPct val="20000"/>
              </a:spcBef>
              <a:defRPr/>
            </a:pPr>
            <a:r>
              <a:rPr lang="en-US" altLang="zh-CN" sz="1000" b="1">
                <a:solidFill>
                  <a:schemeClr val="bg1"/>
                </a:solidFill>
                <a:latin typeface="Arial" pitchFamily="34" charset="0"/>
                <a:ea typeface="宋体" pitchFamily="2" charset="-122"/>
              </a:rPr>
              <a:t>28-30pt</a:t>
            </a:r>
          </a:p>
          <a:p>
            <a:pPr marL="342900" indent="-342900" algn="r" eaLnBrk="0" hangingPunct="0">
              <a:spcBef>
                <a:spcPct val="20000"/>
              </a:spcBef>
              <a:defRPr/>
            </a:pPr>
            <a:r>
              <a:rPr lang="en-US" sz="1000" b="1" noProof="1">
                <a:solidFill>
                  <a:srgbClr val="FFFFFF"/>
                </a:solidFill>
                <a:latin typeface="Arial" pitchFamily="34" charset="0"/>
              </a:rPr>
              <a:t>Bullets level 2-5</a:t>
            </a:r>
          </a:p>
          <a:p>
            <a:pPr marL="342900" indent="-342900" algn="r" eaLnBrk="0" hangingPunct="0">
              <a:spcBef>
                <a:spcPct val="20000"/>
              </a:spcBef>
              <a:defRPr/>
            </a:pPr>
            <a:r>
              <a:rPr lang="en-US" altLang="zh-CN" sz="1000" b="1">
                <a:solidFill>
                  <a:schemeClr val="bg1"/>
                </a:solidFill>
                <a:latin typeface="Arial" pitchFamily="34" charset="0"/>
                <a:ea typeface="宋体" pitchFamily="2" charset="-122"/>
              </a:rPr>
              <a:t>20-30pt  </a:t>
            </a:r>
          </a:p>
          <a:p>
            <a:pPr marL="342900" indent="-342900" algn="r">
              <a:spcBef>
                <a:spcPct val="20000"/>
              </a:spcBef>
              <a:defRPr/>
            </a:pPr>
            <a:r>
              <a:rPr lang="en-US" altLang="zh-CN" sz="1000" b="1">
                <a:solidFill>
                  <a:schemeClr val="bg1"/>
                </a:solidFill>
                <a:latin typeface="Arial" pitchFamily="34" charset="0"/>
                <a:ea typeface="宋体" pitchFamily="2" charset="-122"/>
              </a:rPr>
              <a:t>Color:Black</a:t>
            </a:r>
          </a:p>
          <a:p>
            <a:pPr marL="342900" indent="-342900" algn="r">
              <a:spcBef>
                <a:spcPct val="20000"/>
              </a:spcBef>
              <a:defRPr/>
            </a:pPr>
            <a:r>
              <a:rPr lang="en-US" altLang="zh-CN" sz="1000" b="1">
                <a:solidFill>
                  <a:schemeClr val="bg1"/>
                </a:solidFill>
                <a:latin typeface="Arial" pitchFamily="34" charset="0"/>
                <a:ea typeface="宋体" pitchFamily="2" charset="-122"/>
              </a:rPr>
              <a:t>Corporate Font: </a:t>
            </a:r>
          </a:p>
          <a:p>
            <a:pPr marL="342900" indent="-342900" algn="r">
              <a:spcBef>
                <a:spcPct val="20000"/>
              </a:spcBef>
              <a:defRPr/>
            </a:pPr>
            <a:r>
              <a:rPr lang="en-US" altLang="zh-CN" sz="1000" b="1">
                <a:solidFill>
                  <a:schemeClr val="bg1"/>
                </a:solidFill>
                <a:latin typeface="Arial" pitchFamily="34" charset="0"/>
                <a:ea typeface="宋体" pitchFamily="2" charset="-122"/>
              </a:rPr>
              <a:t>FrutigerNext LT Medium</a:t>
            </a:r>
          </a:p>
          <a:p>
            <a:pPr marL="342900" indent="-342900" algn="r">
              <a:spcBef>
                <a:spcPct val="20000"/>
              </a:spcBef>
              <a:defRPr/>
            </a:pPr>
            <a:r>
              <a:rPr lang="en-US" altLang="zh-CN" sz="1000" b="1">
                <a:solidFill>
                  <a:schemeClr val="bg1"/>
                </a:solidFill>
                <a:latin typeface="Arial" pitchFamily="34" charset="0"/>
                <a:ea typeface="宋体" pitchFamily="2" charset="-122"/>
              </a:rPr>
              <a:t>Font to be used by customers and partners:  </a:t>
            </a:r>
          </a:p>
          <a:p>
            <a:pPr marL="342900" indent="-342900" algn="r">
              <a:spcBef>
                <a:spcPct val="20000"/>
              </a:spcBef>
              <a:defRPr/>
            </a:pPr>
            <a:r>
              <a:rPr lang="en-US" altLang="zh-CN" sz="1000" b="1">
                <a:solidFill>
                  <a:schemeClr val="bg1"/>
                </a:solidFill>
                <a:latin typeface="Arial" pitchFamily="34" charset="0"/>
                <a:ea typeface="宋体" pitchFamily="2" charset="-122"/>
              </a:rPr>
              <a:t>Arial</a:t>
            </a:r>
          </a:p>
          <a:p>
            <a:pPr marL="342900" indent="-342900" algn="r">
              <a:spcBef>
                <a:spcPct val="20000"/>
              </a:spcBef>
              <a:defRPr/>
            </a:pPr>
            <a:endParaRPr lang="en-US" altLang="zh-CN" sz="1000" b="1">
              <a:solidFill>
                <a:schemeClr val="bg1"/>
              </a:solidFill>
              <a:latin typeface="Arial" pitchFamily="34" charset="0"/>
              <a:ea typeface="宋体" pitchFamily="2" charset="-122"/>
            </a:endParaRPr>
          </a:p>
          <a:p>
            <a:pPr marL="342900" indent="-342900" algn="r">
              <a:spcBef>
                <a:spcPct val="20000"/>
              </a:spcBef>
              <a:defRPr/>
            </a:pPr>
            <a:endParaRPr lang="zh-CN" altLang="en-US" sz="1000" b="1">
              <a:solidFill>
                <a:schemeClr val="bg1"/>
              </a:solidFill>
              <a:latin typeface="Arial" pitchFamily="34" charset="0"/>
              <a:ea typeface="宋体" pitchFamily="2" charset="-122"/>
            </a:endParaRPr>
          </a:p>
          <a:p>
            <a:pPr marL="342900" indent="-342900" algn="r">
              <a:spcBef>
                <a:spcPct val="20000"/>
              </a:spcBef>
              <a:defRPr/>
            </a:pPr>
            <a:endParaRPr lang="zh-CN" altLang="en-US" sz="1000" b="1">
              <a:solidFill>
                <a:schemeClr val="bg1"/>
              </a:solidFill>
              <a:latin typeface="Arial" pitchFamily="34" charset="0"/>
              <a:ea typeface="宋体" pitchFamily="2" charset="-122"/>
            </a:endParaRPr>
          </a:p>
          <a:p>
            <a:pPr marL="342900" indent="-342900" algn="r">
              <a:spcBef>
                <a:spcPct val="20000"/>
              </a:spcBef>
              <a:defRPr/>
            </a:pPr>
            <a:endParaRPr lang="zh-CN" altLang="en-US" sz="1000" b="1">
              <a:solidFill>
                <a:schemeClr val="bg1"/>
              </a:solidFill>
              <a:latin typeface="Arial" pitchFamily="34" charset="0"/>
              <a:ea typeface="宋体" pitchFamily="2" charset="-122"/>
            </a:endParaRPr>
          </a:p>
          <a:p>
            <a:pPr marL="342900" indent="-342900" algn="r">
              <a:spcBef>
                <a:spcPct val="20000"/>
              </a:spcBef>
              <a:defRPr/>
            </a:pPr>
            <a:endParaRPr lang="en-US" altLang="zh-CN" sz="1000" b="1">
              <a:solidFill>
                <a:schemeClr val="bg1"/>
              </a:solidFill>
              <a:latin typeface="Arial" pitchFamily="34" charset="0"/>
              <a:ea typeface="宋体" pitchFamily="2" charset="-122"/>
            </a:endParaRPr>
          </a:p>
          <a:p>
            <a:pPr marL="342900" indent="-342900" algn="r">
              <a:spcBef>
                <a:spcPct val="20000"/>
              </a:spcBef>
              <a:defRPr/>
            </a:pPr>
            <a:endParaRPr lang="en-US" altLang="zh-CN" sz="1000" b="1">
              <a:solidFill>
                <a:schemeClr val="bg1"/>
              </a:solidFill>
              <a:latin typeface="Arial" pitchFamily="34" charset="0"/>
              <a:ea typeface="宋体" pitchFamily="2" charset="-122"/>
            </a:endParaRPr>
          </a:p>
          <a:p>
            <a:pPr marL="342900" indent="-342900" algn="r">
              <a:spcBef>
                <a:spcPct val="20000"/>
              </a:spcBef>
              <a:defRPr/>
            </a:pPr>
            <a:endParaRPr lang="zh-CN" altLang="en-US" sz="1000" b="1">
              <a:solidFill>
                <a:schemeClr val="bg1"/>
              </a:solidFill>
              <a:latin typeface="Arial" pitchFamily="34" charset="0"/>
              <a:ea typeface="宋体" pitchFamily="2" charset="-122"/>
            </a:endParaRPr>
          </a:p>
        </p:txBody>
      </p:sp>
    </p:spTree>
  </p:cSld>
  <p:clrMap bg1="lt1" tx1="dk1" bg2="lt2" tx2="dk2" accent1="accent1" accent2="accent2" accent3="accent3" accent4="accent4" accent5="accent5" accent6="accent6" hlink="hlink" folHlink="folHlink"/>
  <p:sldLayoutIdLst>
    <p:sldLayoutId id="2147483674" r:id="rId1"/>
    <p:sldLayoutId id="2147483673" r:id="rId2"/>
    <p:sldLayoutId id="2147483672" r:id="rId3"/>
    <p:sldLayoutId id="2147483671" r:id="rId4"/>
    <p:sldLayoutId id="2147483670" r:id="rId5"/>
    <p:sldLayoutId id="2147483669" r:id="rId6"/>
    <p:sldLayoutId id="2147483668" r:id="rId7"/>
    <p:sldLayoutId id="2147483667" r:id="rId8"/>
    <p:sldLayoutId id="2147483666" r:id="rId9"/>
    <p:sldLayoutId id="2147483665" r:id="rId10"/>
    <p:sldLayoutId id="2147483664" r:id="rId11"/>
  </p:sldLayoutIdLst>
  <p:hf hdr="0" ftr="0" dt="0"/>
  <p:txStyles>
    <p:titleStyle>
      <a:lvl1pPr algn="l" rtl="0" eaLnBrk="0" fontAlgn="base" hangingPunct="0">
        <a:spcBef>
          <a:spcPct val="0"/>
        </a:spcBef>
        <a:spcAft>
          <a:spcPct val="0"/>
        </a:spcAft>
        <a:defRPr sz="4000" b="1">
          <a:solidFill>
            <a:srgbClr val="990000"/>
          </a:solidFill>
          <a:latin typeface="+mj-lt"/>
          <a:ea typeface="+mj-ea"/>
          <a:cs typeface="+mj-cs"/>
        </a:defRPr>
      </a:lvl1pPr>
      <a:lvl2pPr algn="l" rtl="0" eaLnBrk="0" fontAlgn="base" hangingPunct="0">
        <a:spcBef>
          <a:spcPct val="0"/>
        </a:spcBef>
        <a:spcAft>
          <a:spcPct val="0"/>
        </a:spcAft>
        <a:defRPr sz="4000" b="1">
          <a:solidFill>
            <a:srgbClr val="990000"/>
          </a:solidFill>
          <a:latin typeface="Arial" pitchFamily="34" charset="0"/>
        </a:defRPr>
      </a:lvl2pPr>
      <a:lvl3pPr algn="l" rtl="0" eaLnBrk="0" fontAlgn="base" hangingPunct="0">
        <a:spcBef>
          <a:spcPct val="0"/>
        </a:spcBef>
        <a:spcAft>
          <a:spcPct val="0"/>
        </a:spcAft>
        <a:defRPr sz="4000" b="1">
          <a:solidFill>
            <a:srgbClr val="990000"/>
          </a:solidFill>
          <a:latin typeface="Arial" pitchFamily="34" charset="0"/>
        </a:defRPr>
      </a:lvl3pPr>
      <a:lvl4pPr algn="l" rtl="0" eaLnBrk="0" fontAlgn="base" hangingPunct="0">
        <a:spcBef>
          <a:spcPct val="0"/>
        </a:spcBef>
        <a:spcAft>
          <a:spcPct val="0"/>
        </a:spcAft>
        <a:defRPr sz="4000" b="1">
          <a:solidFill>
            <a:srgbClr val="990000"/>
          </a:solidFill>
          <a:latin typeface="Arial" pitchFamily="34" charset="0"/>
        </a:defRPr>
      </a:lvl4pPr>
      <a:lvl5pPr algn="l" rtl="0" eaLnBrk="0" fontAlgn="base" hangingPunct="0">
        <a:spcBef>
          <a:spcPct val="0"/>
        </a:spcBef>
        <a:spcAft>
          <a:spcPct val="0"/>
        </a:spcAft>
        <a:defRPr sz="4000" b="1">
          <a:solidFill>
            <a:srgbClr val="990000"/>
          </a:solidFill>
          <a:latin typeface="Arial" pitchFamily="34" charset="0"/>
        </a:defRPr>
      </a:lvl5pPr>
      <a:lvl6pPr marL="457200" algn="l" rtl="0" fontAlgn="base">
        <a:spcBef>
          <a:spcPct val="0"/>
        </a:spcBef>
        <a:spcAft>
          <a:spcPct val="0"/>
        </a:spcAft>
        <a:defRPr sz="4000" b="1">
          <a:solidFill>
            <a:srgbClr val="990000"/>
          </a:solidFill>
          <a:latin typeface="Arial" pitchFamily="34" charset="0"/>
        </a:defRPr>
      </a:lvl6pPr>
      <a:lvl7pPr marL="914400" algn="l" rtl="0" fontAlgn="base">
        <a:spcBef>
          <a:spcPct val="0"/>
        </a:spcBef>
        <a:spcAft>
          <a:spcPct val="0"/>
        </a:spcAft>
        <a:defRPr sz="4000" b="1">
          <a:solidFill>
            <a:srgbClr val="990000"/>
          </a:solidFill>
          <a:latin typeface="Arial" pitchFamily="34" charset="0"/>
        </a:defRPr>
      </a:lvl7pPr>
      <a:lvl8pPr marL="1371600" algn="l" rtl="0" fontAlgn="base">
        <a:spcBef>
          <a:spcPct val="0"/>
        </a:spcBef>
        <a:spcAft>
          <a:spcPct val="0"/>
        </a:spcAft>
        <a:defRPr sz="4000" b="1">
          <a:solidFill>
            <a:srgbClr val="990000"/>
          </a:solidFill>
          <a:latin typeface="Arial" pitchFamily="34" charset="0"/>
        </a:defRPr>
      </a:lvl8pPr>
      <a:lvl9pPr marL="1828800" algn="l" rtl="0" fontAlgn="base">
        <a:spcBef>
          <a:spcPct val="0"/>
        </a:spcBef>
        <a:spcAft>
          <a:spcPct val="0"/>
        </a:spcAft>
        <a:defRPr sz="4000" b="1">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2600">
          <a:solidFill>
            <a:schemeClr val="bg2"/>
          </a:solidFill>
          <a:latin typeface="+mn-lt"/>
          <a:ea typeface="+mn-ea"/>
          <a:cs typeface="+mn-cs"/>
        </a:defRPr>
      </a:lvl1pPr>
      <a:lvl2pPr marL="742950" indent="-285750" algn="l" rtl="0" eaLnBrk="0" fontAlgn="base" hangingPunct="0">
        <a:spcBef>
          <a:spcPct val="20000"/>
        </a:spcBef>
        <a:spcAft>
          <a:spcPct val="0"/>
        </a:spcAft>
        <a:buSzPct val="60000"/>
        <a:buFont typeface="Wingdings" pitchFamily="2" charset="2"/>
        <a:buChar char="q"/>
        <a:defRPr sz="2400">
          <a:solidFill>
            <a:schemeClr val="bg2"/>
          </a:solidFill>
          <a:latin typeface="+mn-lt"/>
        </a:defRPr>
      </a:lvl2pPr>
      <a:lvl3pPr marL="1143000" indent="-228600" algn="l" rtl="0" eaLnBrk="0" fontAlgn="base" hangingPunct="0">
        <a:spcBef>
          <a:spcPct val="20000"/>
        </a:spcBef>
        <a:spcAft>
          <a:spcPct val="0"/>
        </a:spcAft>
        <a:buSzPct val="60000"/>
        <a:buFont typeface="Wingdings" pitchFamily="2" charset="2"/>
        <a:buChar char="§"/>
        <a:defRPr sz="2200">
          <a:solidFill>
            <a:schemeClr val="bg2"/>
          </a:solidFill>
          <a:latin typeface="+mn-lt"/>
        </a:defRPr>
      </a:lvl3pPr>
      <a:lvl4pPr marL="1600200" indent="-228600" algn="l" rtl="0" eaLnBrk="0" fontAlgn="base" hangingPunct="0">
        <a:spcBef>
          <a:spcPct val="20000"/>
        </a:spcBef>
        <a:spcAft>
          <a:spcPct val="0"/>
        </a:spcAft>
        <a:buSzPct val="60000"/>
        <a:buFont typeface="Arial" charset="0"/>
        <a:buChar char="–"/>
        <a:defRPr sz="2000">
          <a:solidFill>
            <a:schemeClr val="bg2"/>
          </a:solidFill>
          <a:latin typeface="+mn-lt"/>
        </a:defRPr>
      </a:lvl4pPr>
      <a:lvl5pPr marL="2057400" indent="-228600" algn="l" rtl="0" eaLnBrk="0" fontAlgn="base" hangingPunct="0">
        <a:spcBef>
          <a:spcPct val="20000"/>
        </a:spcBef>
        <a:spcAft>
          <a:spcPct val="0"/>
        </a:spcAft>
        <a:buFont typeface="Verdana" pitchFamily="34" charset="0"/>
        <a:buChar char="›"/>
        <a:defRPr sz="2000">
          <a:solidFill>
            <a:schemeClr val="bg2"/>
          </a:solidFill>
          <a:latin typeface="+mn-lt"/>
        </a:defRPr>
      </a:lvl5pPr>
      <a:lvl6pPr marL="2514600" indent="-228600" algn="l" rtl="0" fontAlgn="base">
        <a:spcBef>
          <a:spcPct val="20000"/>
        </a:spcBef>
        <a:spcAft>
          <a:spcPct val="0"/>
        </a:spcAft>
        <a:buFont typeface="Verdana" pitchFamily="34" charset="0"/>
        <a:buChar char="›"/>
        <a:defRPr>
          <a:solidFill>
            <a:schemeClr val="bg2"/>
          </a:solidFill>
          <a:latin typeface="+mn-lt"/>
        </a:defRPr>
      </a:lvl6pPr>
      <a:lvl7pPr marL="2971800" indent="-228600" algn="l" rtl="0" fontAlgn="base">
        <a:spcBef>
          <a:spcPct val="20000"/>
        </a:spcBef>
        <a:spcAft>
          <a:spcPct val="0"/>
        </a:spcAft>
        <a:buFont typeface="Verdana" pitchFamily="34" charset="0"/>
        <a:buChar char="›"/>
        <a:defRPr>
          <a:solidFill>
            <a:schemeClr val="bg2"/>
          </a:solidFill>
          <a:latin typeface="+mn-lt"/>
        </a:defRPr>
      </a:lvl7pPr>
      <a:lvl8pPr marL="3429000" indent="-228600" algn="l" rtl="0" fontAlgn="base">
        <a:spcBef>
          <a:spcPct val="20000"/>
        </a:spcBef>
        <a:spcAft>
          <a:spcPct val="0"/>
        </a:spcAft>
        <a:buFont typeface="Verdana" pitchFamily="34" charset="0"/>
        <a:buChar char="›"/>
        <a:defRPr>
          <a:solidFill>
            <a:schemeClr val="bg2"/>
          </a:solidFill>
          <a:latin typeface="+mn-lt"/>
        </a:defRPr>
      </a:lvl8pPr>
      <a:lvl9pPr marL="3886200" indent="-228600" algn="l" rtl="0" fontAlgn="base">
        <a:spcBef>
          <a:spcPct val="20000"/>
        </a:spcBef>
        <a:spcAft>
          <a:spcPct val="0"/>
        </a:spcAft>
        <a:buFont typeface="Verdana" pitchFamily="34" charset="0"/>
        <a:buChar char="›"/>
        <a:defRPr>
          <a:solidFill>
            <a:schemeClr val="bg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6626" name="Picture 7" descr="5"/>
          <p:cNvPicPr>
            <a:picLocks noChangeAspect="1" noChangeArrowheads="1"/>
          </p:cNvPicPr>
          <p:nvPr/>
        </p:nvPicPr>
        <p:blipFill>
          <a:blip r:embed="rId13" cstate="print"/>
          <a:srcRect/>
          <a:stretch>
            <a:fillRect/>
          </a:stretch>
        </p:blipFill>
        <p:spPr bwMode="auto">
          <a:xfrm>
            <a:off x="-1588" y="5856288"/>
            <a:ext cx="9144001" cy="1001712"/>
          </a:xfrm>
          <a:prstGeom prst="rect">
            <a:avLst/>
          </a:prstGeom>
          <a:noFill/>
          <a:ln w="9525">
            <a:noFill/>
            <a:miter lim="800000"/>
            <a:headEnd/>
            <a:tailEnd/>
          </a:ln>
        </p:spPr>
      </p:pic>
      <p:sp>
        <p:nvSpPr>
          <p:cNvPr id="6152" name="Text Box 8"/>
          <p:cNvSpPr txBox="1">
            <a:spLocks noChangeArrowheads="1"/>
          </p:cNvSpPr>
          <p:nvPr/>
        </p:nvSpPr>
        <p:spPr bwMode="auto">
          <a:xfrm>
            <a:off x="3224213" y="2674938"/>
            <a:ext cx="2779712" cy="752475"/>
          </a:xfrm>
          <a:prstGeom prst="rect">
            <a:avLst/>
          </a:prstGeom>
          <a:noFill/>
          <a:ln w="9525">
            <a:noFill/>
            <a:miter lim="800000"/>
            <a:headEnd/>
            <a:tailEnd/>
          </a:ln>
        </p:spPr>
        <p:txBody>
          <a:bodyPr wrap="none" lIns="83448" tIns="41724" rIns="83448" bIns="41724">
            <a:spAutoFit/>
          </a:bodyPr>
          <a:lstStyle/>
          <a:p>
            <a:pPr defTabSz="835025" eaLnBrk="0" hangingPunct="0">
              <a:defRPr/>
            </a:pPr>
            <a:r>
              <a:rPr lang="en-US" altLang="zh-CN" sz="4400">
                <a:solidFill>
                  <a:srgbClr val="990000"/>
                </a:solidFill>
                <a:latin typeface="Arial" pitchFamily="34" charset="0"/>
                <a:ea typeface="MS PGothic" pitchFamily="34" charset="-128"/>
              </a:rPr>
              <a:t>Thank you</a:t>
            </a:r>
          </a:p>
        </p:txBody>
      </p:sp>
      <p:sp>
        <p:nvSpPr>
          <p:cNvPr id="6153" name="Text Box 9"/>
          <p:cNvSpPr txBox="1">
            <a:spLocks noChangeArrowheads="1"/>
          </p:cNvSpPr>
          <p:nvPr/>
        </p:nvSpPr>
        <p:spPr bwMode="auto">
          <a:xfrm>
            <a:off x="3265488" y="3435350"/>
            <a:ext cx="2738437" cy="479425"/>
          </a:xfrm>
          <a:prstGeom prst="rect">
            <a:avLst/>
          </a:prstGeom>
          <a:noFill/>
          <a:ln w="9525">
            <a:noFill/>
            <a:miter lim="800000"/>
            <a:headEnd/>
            <a:tailEnd/>
          </a:ln>
        </p:spPr>
        <p:txBody>
          <a:bodyPr wrap="none" lIns="83448" tIns="41724" rIns="83448" bIns="41724">
            <a:spAutoFit/>
          </a:bodyPr>
          <a:lstStyle/>
          <a:p>
            <a:pPr defTabSz="835025" eaLnBrk="0" hangingPunct="0">
              <a:defRPr/>
            </a:pPr>
            <a:r>
              <a:rPr lang="en-US" altLang="zh-CN" sz="2600">
                <a:solidFill>
                  <a:srgbClr val="666666"/>
                </a:solidFill>
                <a:latin typeface="Arial" pitchFamily="34" charset="0"/>
                <a:ea typeface="MS PGothic" pitchFamily="34" charset="-128"/>
              </a:rPr>
              <a:t>www.huawei.com</a:t>
            </a:r>
            <a:endParaRPr lang="en-US" altLang="zh-CN" sz="2100">
              <a:solidFill>
                <a:srgbClr val="990000"/>
              </a:solidFill>
              <a:latin typeface="Arial" pitchFamily="34" charset="0"/>
              <a:ea typeface="MS PGothic" pitchFamily="34" charset="-128"/>
            </a:endParaRPr>
          </a:p>
        </p:txBody>
      </p:sp>
    </p:spTree>
  </p:cSld>
  <p:clrMap bg1="lt1" tx1="dk1" bg2="lt2" tx2="dk2" accent1="accent1" accent2="accent2" accent3="accent3" accent4="accent4" accent5="accent5" accent6="accent6" hlink="hlink" folHlink="folHlink"/>
  <p:sldLayoutIdLst>
    <p:sldLayoutId id="2147483685" r:id="rId1"/>
    <p:sldLayoutId id="2147483684" r:id="rId2"/>
    <p:sldLayoutId id="2147483683" r:id="rId3"/>
    <p:sldLayoutId id="2147483682" r:id="rId4"/>
    <p:sldLayoutId id="2147483681" r:id="rId5"/>
    <p:sldLayoutId id="2147483680" r:id="rId6"/>
    <p:sldLayoutId id="2147483679" r:id="rId7"/>
    <p:sldLayoutId id="2147483678" r:id="rId8"/>
    <p:sldLayoutId id="2147483677" r:id="rId9"/>
    <p:sldLayoutId id="2147483676" r:id="rId10"/>
    <p:sldLayoutId id="2147483675"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jpe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灯片编号占位符 3"/>
          <p:cNvSpPr>
            <a:spLocks noGrp="1"/>
          </p:cNvSpPr>
          <p:nvPr>
            <p:ph type="sldNum" sz="quarter" idx="10"/>
          </p:nvPr>
        </p:nvSpPr>
        <p:spPr>
          <a:noFill/>
        </p:spPr>
        <p:txBody>
          <a:bodyPr/>
          <a:lstStyle/>
          <a:p>
            <a:pPr defTabSz="877888"/>
            <a:r>
              <a:rPr lang="en-US" altLang="zh-CN">
                <a:latin typeface="Calibri" pitchFamily="34" charset="0"/>
              </a:rPr>
              <a:t>Page</a:t>
            </a:r>
            <a:fld id="{6BB49C8C-F7D3-46E6-BF6E-2E82A5979EE0}" type="slidenum">
              <a:rPr lang="en-US" altLang="zh-CN">
                <a:latin typeface="Calibri" pitchFamily="34" charset="0"/>
              </a:rPr>
              <a:pPr defTabSz="877888"/>
              <a:t>1</a:t>
            </a:fld>
            <a:endParaRPr lang="en-US" altLang="zh-CN">
              <a:latin typeface="Calibri" pitchFamily="34" charset="0"/>
            </a:endParaRPr>
          </a:p>
        </p:txBody>
      </p:sp>
      <p:sp>
        <p:nvSpPr>
          <p:cNvPr id="30724" name="DtsShapeName" descr="7061C352C6745DDE801475@9B82G0@C909;?8A9;O89QNQPHOVDH!!!BIHO@]p47096!!!!@5E596E111GC1GED7BE111GC1GED7BE!!!!!!!!!!!!!!!!!!!!!!!!!!!!!!!!!!!!!!!!!!!!!!!!!!!!9:J;Q9:J;P[11036784E!!BIHO@]{11036784!@5E15E311306187719D11306187719D!!!!!!!!!!!!!!!!!!!!!!!!!!!!!!!!!!!!!!!!!!!!!!!!!!!!9=0&gt;b88A?^E71139125!!!BIHO@]e711391251@5E158G1102E29D086D1102E29D086D!!!!!!!!!!!!!!!!!!!!!!!!!!!!!!!!!!!!!!!!!!!!!!!!!!!!8568g889?f[42958!!!!!!BIHO@]{42958!!!1@5E9D7E111GC1B1@277111GC1B1@277!!!!!!!!!!!!!!!!!!!!!!!!!!!!!!!!!!!!!!!!!!!!!!!!!!!!8=C?j8=O:JR42924!!!!!!BIHO@]r42924!!!1@5E9D7@111GC1B18E55NB@141010!Rngubn!Gtoe`ldou`m!HRRTD0/11/qqu!!!!!!!!!!!!!!!!!!!!!!8=I8T8=L8;R42924!!!!!!BIHO@]R42924!!!1@5E9D7@111GC1B18E55111GC1B18E55!!!!!!!!!!!!!!!!!!!!!!!!!!!!!!!!!!!!!!!!!!!!!!!!!!!!!!!!!!!!!!!!!!!!!!!!!!!!!!!!!!!!!!!!!!!!!!!!!!!!!!!!!!!!!!!!!!!!!!!!!!!!!!!!!!!!!!!!!!!!!!!!!!!!!!!!!!!!!!!!!!!!!!!!!!!!!!!!!!!!!!!!!!!!!!!!!!!!!!!!!!!!!!!!!!!!!!!!!!!!!!!!!!!!!!!!!!!!!!!!!!!!!!!!!!!!!!!!!!!!!!!!!!!!!!!!!!!!!!!!!!!!!!!!!!!!!!!!!!!!!!!!!!!!!!!!!!!!!!!!!!!!!!!!!!!!!!!!!!!!!!!!!!!!!!!!!!!!!!!!!!!!!!!!!!!!!!!!!!!!!!!!!!!!!!!!!!!!!!!!!!!!!!!!!!!!!!!!!!!!!!!!!!!!!!!!!!!!!!!!!!!!!!!!!!!!!!!!!!!!!!!!!!!!!!!!!!!!!!!!!!!!!!!!!!!!!!!!!!!!!!!!!!!!!!!!!!!!!!!!!!!!!!!!!!!!!!!!!!!!!!!!!!!!!!!!!!!!!!!!!!!!!!!!!!!!!!!!!!!!!!!!!!!!!!!!!!!!!!!!!!!!!!!!!!!!!!!!!!!!!!!!!!!!!!!!!!!!!!!!!!!!!!!!!!!!!!!!!!!!!!!!!!!!!!!!!!!!!!!!!!!!!!!!!!!!!!!!!!!!!!!!!!!!!!!!!!!!!!!!!!!!!!!!!!!!!!!!!!!!!!!!!!!!!!!!!!!!!!!!!!!!!!!!!!!!!!!!!!!!!!!!!!!!!!!!!!!!!!!!!!!!!!!!!!!!!!!!!!!!!!!!!!!!!!!!!!!!!!!!!!!!!!!!!!!!!!!!!!!!!!!!!!!!!!!!!!!!!!!!!!!!!!!!!!!!!!!!!!!!!!!!!!!!!!!!!!!!!!!!!!!!!!!!!!!!!!!!!!!!!!!!!!!!!!!!!!!!!!!!!!!!!!!!!!!!!!!!!!!!!!!!!!!!!!!!!!!!!!!!!!!!!!!!!!!!!!!!!!!!!!!!!!!!!!!!!!!!!!!!!!!!!!!!!!!!!!!!!!!!!!!!!!!!!!!!!!!!!!!!!!!!!!!!!!!!!!!!!!!!!!!!!!!!!!!!!!!!!!!!!!!!!!!!!!!!!!!!!!!!!!!!!!!!!!!!!!!!!!!!!!!!!!!!!!!!!!!!!!!!!!!!!!!!!!!!!!!!!!!!!!!!!!!!!!!!!!!!!!!!!!!!!!!!!!!!!!!!!!!!!!!!!!!!!!!!!!!!!!!!!!!!!!!!!!!!!!!!!!!!!!!!!!!!!!!!!!!!!!!!!!!!!!!!!!!!!!!!!!!!!!!!!!!!!!!!!!!!!!!!!!!!!!!!!!!!!!!!!!!!!!!!!!!!!!!!!!!!!!!!!!!!!!!!!!!!!!!!!!!!!!!!!!!!!!!!!!!!!!!!!!!!!!!!!!!!!!!!!!!!!!!!!!!!!!!!!!!!!!!!!!!!!!!!!!!!!!!!!!!!!!!!!!!!!!!!!!!!!!!!!!!!!!!!!!!!!!!!!!!!!!!!!!!!!!!!!!!!!!!!!!!!!!!!!!!!!!!!!!!!!!!!!!!!!!!!!!!!!!!!!!!!!!!!!!!!!!!!!!!!!!!!!!!!!!!!!!!!!!!!!!!!!!!!!!!!!!!!!!!!!!!!!!!!!!!!!!!!!!!!!!!!!!!!!!!!!!!!!!!!!!!!!!!!!!!!!!!!!!!!!!!!!!!!!!!!!!!!!!!!!!!!!!!!!!!!!!!!!!!!!!!!!!1!1" hidden="1"/>
          <p:cNvSpPr>
            <a:spLocks noChangeArrowheads="1"/>
          </p:cNvSpPr>
          <p:nvPr/>
        </p:nvSpPr>
        <p:spPr bwMode="auto">
          <a:xfrm>
            <a:off x="0" y="0"/>
            <a:ext cx="1588" cy="158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headEnd/>
            <a:tailEnd/>
          </a:ln>
        </p:spPr>
        <p:txBody>
          <a:bodyPr wrap="none" anchor="ctr"/>
          <a:lstStyle/>
          <a:p>
            <a:endParaRPr lang="en-US"/>
          </a:p>
        </p:txBody>
      </p:sp>
      <p:sp>
        <p:nvSpPr>
          <p:cNvPr id="30725" name="Text Box 58"/>
          <p:cNvSpPr txBox="1">
            <a:spLocks noChangeArrowheads="1"/>
          </p:cNvSpPr>
          <p:nvPr/>
        </p:nvSpPr>
        <p:spPr bwMode="auto">
          <a:xfrm>
            <a:off x="5024438" y="276225"/>
            <a:ext cx="4119562" cy="447675"/>
          </a:xfrm>
          <a:prstGeom prst="rect">
            <a:avLst/>
          </a:prstGeom>
          <a:noFill/>
          <a:ln w="9525">
            <a:noFill/>
            <a:miter lim="800000"/>
            <a:headEnd/>
            <a:tailEnd/>
          </a:ln>
        </p:spPr>
        <p:txBody>
          <a:bodyPr tIns="39179" rIns="182880" bIns="39179">
            <a:spAutoFit/>
          </a:bodyPr>
          <a:lstStyle/>
          <a:p>
            <a:pPr algn="r" defTabSz="784225" eaLnBrk="0" hangingPunct="0"/>
            <a:r>
              <a:rPr lang="en-US" altLang="zh-CN" sz="2400" i="1">
                <a:solidFill>
                  <a:srgbClr val="4D4D4D"/>
                </a:solidFill>
                <a:latin typeface="Calibri" pitchFamily="34" charset="0"/>
                <a:ea typeface="MS PGothic" pitchFamily="34" charset="-128"/>
              </a:rPr>
              <a:t>Don’t Print This Page</a:t>
            </a:r>
          </a:p>
        </p:txBody>
      </p:sp>
      <p:sp>
        <p:nvSpPr>
          <p:cNvPr id="9" name="Rounded Rectangle 8"/>
          <p:cNvSpPr/>
          <p:nvPr/>
        </p:nvSpPr>
        <p:spPr bwMode="auto">
          <a:xfrm>
            <a:off x="392113" y="1306513"/>
            <a:ext cx="2011362" cy="274637"/>
          </a:xfrm>
          <a:prstGeom prst="roundRect">
            <a:avLst>
              <a:gd name="adj" fmla="val 7513"/>
            </a:avLst>
          </a:prstGeom>
          <a:solidFill>
            <a:srgbClr val="777777"/>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r>
              <a:rPr lang="en-US" sz="1400" dirty="0">
                <a:solidFill>
                  <a:schemeClr val="bg1"/>
                </a:solidFill>
                <a:latin typeface="Calibri" pitchFamily="34" charset="0"/>
              </a:rPr>
              <a:t>COURSE CODE</a:t>
            </a:r>
          </a:p>
        </p:txBody>
      </p:sp>
      <p:sp>
        <p:nvSpPr>
          <p:cNvPr id="19" name="Rounded Rectangle 18"/>
          <p:cNvSpPr/>
          <p:nvPr/>
        </p:nvSpPr>
        <p:spPr bwMode="auto">
          <a:xfrm>
            <a:off x="392113" y="1611313"/>
            <a:ext cx="2011362" cy="274637"/>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r>
              <a:rPr lang="en-US" sz="1400" dirty="0" smtClean="0">
                <a:solidFill>
                  <a:schemeClr val="accent5">
                    <a:lumMod val="10000"/>
                  </a:schemeClr>
                </a:solidFill>
                <a:latin typeface="Calibri" pitchFamily="34" charset="0"/>
              </a:rPr>
              <a:t>Installation</a:t>
            </a:r>
            <a:endParaRPr lang="en-US" sz="1400" dirty="0">
              <a:solidFill>
                <a:schemeClr val="accent5">
                  <a:lumMod val="10000"/>
                </a:schemeClr>
              </a:solidFill>
              <a:latin typeface="Calibri" pitchFamily="34" charset="0"/>
            </a:endParaRPr>
          </a:p>
        </p:txBody>
      </p:sp>
      <p:sp>
        <p:nvSpPr>
          <p:cNvPr id="23" name="Rounded Rectangle 22"/>
          <p:cNvSpPr/>
          <p:nvPr/>
        </p:nvSpPr>
        <p:spPr bwMode="auto">
          <a:xfrm>
            <a:off x="2466975" y="1312863"/>
            <a:ext cx="2322513" cy="274637"/>
          </a:xfrm>
          <a:prstGeom prst="roundRect">
            <a:avLst>
              <a:gd name="adj" fmla="val 7513"/>
            </a:avLst>
          </a:prstGeom>
          <a:solidFill>
            <a:srgbClr val="777777"/>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r>
              <a:rPr lang="en-US" sz="1400" dirty="0">
                <a:solidFill>
                  <a:schemeClr val="bg1"/>
                </a:solidFill>
                <a:latin typeface="Calibri" pitchFamily="34" charset="0"/>
              </a:rPr>
              <a:t>PRODUCT</a:t>
            </a:r>
          </a:p>
        </p:txBody>
      </p:sp>
      <p:sp>
        <p:nvSpPr>
          <p:cNvPr id="28" name="Rounded Rectangle 27"/>
          <p:cNvSpPr/>
          <p:nvPr/>
        </p:nvSpPr>
        <p:spPr bwMode="auto">
          <a:xfrm>
            <a:off x="2466975" y="1617663"/>
            <a:ext cx="2322513" cy="274637"/>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r>
              <a:rPr lang="en-US" sz="1400" dirty="0" smtClean="0">
                <a:solidFill>
                  <a:schemeClr val="accent5">
                    <a:lumMod val="10000"/>
                  </a:schemeClr>
                </a:solidFill>
                <a:latin typeface="Calibri" pitchFamily="34" charset="0"/>
              </a:rPr>
              <a:t>UAP3300</a:t>
            </a:r>
            <a:endParaRPr lang="en-US" sz="1400" dirty="0">
              <a:solidFill>
                <a:schemeClr val="accent5">
                  <a:lumMod val="10000"/>
                </a:schemeClr>
              </a:solidFill>
              <a:latin typeface="Calibri" pitchFamily="34" charset="0"/>
            </a:endParaRPr>
          </a:p>
        </p:txBody>
      </p:sp>
      <p:sp>
        <p:nvSpPr>
          <p:cNvPr id="30" name="Rounded Rectangle 29"/>
          <p:cNvSpPr/>
          <p:nvPr/>
        </p:nvSpPr>
        <p:spPr bwMode="auto">
          <a:xfrm>
            <a:off x="4854575" y="1320800"/>
            <a:ext cx="2011363" cy="274638"/>
          </a:xfrm>
          <a:prstGeom prst="roundRect">
            <a:avLst>
              <a:gd name="adj" fmla="val 7513"/>
            </a:avLst>
          </a:prstGeom>
          <a:solidFill>
            <a:srgbClr val="777777"/>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r>
              <a:rPr lang="en-US" sz="1400" dirty="0">
                <a:solidFill>
                  <a:schemeClr val="bg1"/>
                </a:solidFill>
                <a:latin typeface="Calibri" pitchFamily="34" charset="0"/>
              </a:rPr>
              <a:t>PRODUCT VERSION</a:t>
            </a:r>
          </a:p>
        </p:txBody>
      </p:sp>
      <p:sp>
        <p:nvSpPr>
          <p:cNvPr id="35" name="Rounded Rectangle 34"/>
          <p:cNvSpPr/>
          <p:nvPr/>
        </p:nvSpPr>
        <p:spPr bwMode="auto">
          <a:xfrm>
            <a:off x="4854575" y="1625600"/>
            <a:ext cx="2011363" cy="274638"/>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r>
              <a:rPr lang="en-US" sz="1400" dirty="0" smtClean="0">
                <a:solidFill>
                  <a:schemeClr val="accent5">
                    <a:lumMod val="10000"/>
                  </a:schemeClr>
                </a:solidFill>
                <a:latin typeface="Calibri" pitchFamily="34" charset="0"/>
              </a:rPr>
              <a:t>V100R001</a:t>
            </a:r>
            <a:endParaRPr lang="en-US" sz="1400" dirty="0" smtClean="0">
              <a:solidFill>
                <a:schemeClr val="accent5">
                  <a:lumMod val="10000"/>
                </a:schemeClr>
              </a:solidFill>
              <a:latin typeface="Calibri" pitchFamily="34" charset="0"/>
            </a:endParaRPr>
          </a:p>
        </p:txBody>
      </p:sp>
      <p:sp>
        <p:nvSpPr>
          <p:cNvPr id="37" name="Rounded Rectangle 36"/>
          <p:cNvSpPr/>
          <p:nvPr/>
        </p:nvSpPr>
        <p:spPr bwMode="auto">
          <a:xfrm>
            <a:off x="6923088" y="1328738"/>
            <a:ext cx="1952625" cy="273050"/>
          </a:xfrm>
          <a:prstGeom prst="roundRect">
            <a:avLst>
              <a:gd name="adj" fmla="val 7513"/>
            </a:avLst>
          </a:prstGeom>
          <a:solidFill>
            <a:srgbClr val="777777"/>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r>
              <a:rPr lang="en-US" sz="1400" dirty="0">
                <a:solidFill>
                  <a:schemeClr val="bg1"/>
                </a:solidFill>
                <a:latin typeface="Calibri" pitchFamily="34" charset="0"/>
              </a:rPr>
              <a:t>COURSE VERSION</a:t>
            </a:r>
          </a:p>
        </p:txBody>
      </p:sp>
      <p:sp>
        <p:nvSpPr>
          <p:cNvPr id="42" name="Rounded Rectangle 41"/>
          <p:cNvSpPr/>
          <p:nvPr/>
        </p:nvSpPr>
        <p:spPr bwMode="auto">
          <a:xfrm>
            <a:off x="6923088" y="1633538"/>
            <a:ext cx="1952625" cy="273050"/>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r>
              <a:rPr lang="en-US" sz="1400" dirty="0" smtClean="0">
                <a:solidFill>
                  <a:schemeClr val="accent5">
                    <a:lumMod val="10000"/>
                  </a:schemeClr>
                </a:solidFill>
                <a:latin typeface="Calibri" pitchFamily="34" charset="0"/>
              </a:rPr>
              <a:t>1.01</a:t>
            </a:r>
            <a:endParaRPr lang="en-US" sz="1400" dirty="0">
              <a:solidFill>
                <a:schemeClr val="accent5">
                  <a:lumMod val="10000"/>
                </a:schemeClr>
              </a:solidFill>
              <a:latin typeface="Calibri" pitchFamily="34" charset="0"/>
            </a:endParaRPr>
          </a:p>
        </p:txBody>
      </p:sp>
      <p:cxnSp>
        <p:nvCxnSpPr>
          <p:cNvPr id="74" name="Straight Connector 73"/>
          <p:cNvCxnSpPr/>
          <p:nvPr/>
        </p:nvCxnSpPr>
        <p:spPr bwMode="auto">
          <a:xfrm>
            <a:off x="304800" y="2133600"/>
            <a:ext cx="8610600" cy="0"/>
          </a:xfrm>
          <a:prstGeom prst="line">
            <a:avLst/>
          </a:prstGeom>
          <a:ln>
            <a:solidFill>
              <a:schemeClr val="bg1"/>
            </a:solidFill>
            <a:headEnd type="none" w="med" len="med"/>
            <a:tailEnd type="none" w="med" len="med"/>
          </a:ln>
        </p:spPr>
        <p:style>
          <a:lnRef idx="3">
            <a:schemeClr val="accent3"/>
          </a:lnRef>
          <a:fillRef idx="0">
            <a:schemeClr val="accent3"/>
          </a:fillRef>
          <a:effectRef idx="2">
            <a:schemeClr val="accent3"/>
          </a:effectRef>
          <a:fontRef idx="minor">
            <a:schemeClr val="tx1"/>
          </a:fontRef>
        </p:style>
      </p:cxnSp>
      <p:sp>
        <p:nvSpPr>
          <p:cNvPr id="44" name="Rounded Rectangle 43"/>
          <p:cNvSpPr/>
          <p:nvPr/>
        </p:nvSpPr>
        <p:spPr bwMode="auto">
          <a:xfrm>
            <a:off x="428625" y="2395538"/>
            <a:ext cx="2009775" cy="273050"/>
          </a:xfrm>
          <a:prstGeom prst="roundRect">
            <a:avLst>
              <a:gd name="adj" fmla="val 7513"/>
            </a:avLst>
          </a:prstGeom>
          <a:solidFill>
            <a:schemeClr val="bg2">
              <a:lumMod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r>
              <a:rPr lang="en-US" sz="1400" dirty="0">
                <a:solidFill>
                  <a:schemeClr val="bg1"/>
                </a:solidFill>
                <a:latin typeface="Calibri" pitchFamily="34" charset="0"/>
              </a:rPr>
              <a:t>DEVELOPER / MODIFIER</a:t>
            </a:r>
          </a:p>
        </p:txBody>
      </p:sp>
      <p:sp>
        <p:nvSpPr>
          <p:cNvPr id="45" name="Rounded Rectangle 44"/>
          <p:cNvSpPr/>
          <p:nvPr/>
        </p:nvSpPr>
        <p:spPr bwMode="auto">
          <a:xfrm>
            <a:off x="428625" y="3005138"/>
            <a:ext cx="2009775" cy="273050"/>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chemeClr val="accent5">
                  <a:lumMod val="10000"/>
                </a:schemeClr>
              </a:solidFill>
              <a:latin typeface="Calibri" pitchFamily="34" charset="0"/>
            </a:endParaRPr>
          </a:p>
        </p:txBody>
      </p:sp>
      <p:sp>
        <p:nvSpPr>
          <p:cNvPr id="49" name="Rounded Rectangle 48"/>
          <p:cNvSpPr/>
          <p:nvPr/>
        </p:nvSpPr>
        <p:spPr bwMode="auto">
          <a:xfrm>
            <a:off x="428625" y="2700338"/>
            <a:ext cx="2009775" cy="273050"/>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r>
              <a:rPr lang="en-US" sz="1400" dirty="0" err="1" smtClean="0">
                <a:solidFill>
                  <a:schemeClr val="accent5">
                    <a:lumMod val="10000"/>
                  </a:schemeClr>
                </a:solidFill>
                <a:latin typeface="Calibri" pitchFamily="34" charset="0"/>
              </a:rPr>
              <a:t>Nagaraj</a:t>
            </a:r>
            <a:r>
              <a:rPr lang="en-US" sz="1400" dirty="0" smtClean="0">
                <a:solidFill>
                  <a:schemeClr val="accent5">
                    <a:lumMod val="10000"/>
                  </a:schemeClr>
                </a:solidFill>
                <a:latin typeface="Calibri" pitchFamily="34" charset="0"/>
              </a:rPr>
              <a:t> G</a:t>
            </a:r>
            <a:endParaRPr lang="en-US" sz="1400" dirty="0">
              <a:solidFill>
                <a:schemeClr val="accent5">
                  <a:lumMod val="10000"/>
                </a:schemeClr>
              </a:solidFill>
              <a:latin typeface="Calibri" pitchFamily="34" charset="0"/>
            </a:endParaRPr>
          </a:p>
        </p:txBody>
      </p:sp>
      <p:sp>
        <p:nvSpPr>
          <p:cNvPr id="51" name="Rounded Rectangle 50"/>
          <p:cNvSpPr/>
          <p:nvPr/>
        </p:nvSpPr>
        <p:spPr bwMode="auto">
          <a:xfrm>
            <a:off x="2487613" y="2395538"/>
            <a:ext cx="2322512" cy="273050"/>
          </a:xfrm>
          <a:prstGeom prst="roundRect">
            <a:avLst>
              <a:gd name="adj" fmla="val 7513"/>
            </a:avLst>
          </a:prstGeom>
          <a:solidFill>
            <a:schemeClr val="bg2">
              <a:lumMod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r>
              <a:rPr lang="en-US" sz="1400" dirty="0">
                <a:solidFill>
                  <a:schemeClr val="bg1"/>
                </a:solidFill>
                <a:latin typeface="Calibri" pitchFamily="34" charset="0"/>
              </a:rPr>
              <a:t>DATE</a:t>
            </a:r>
          </a:p>
        </p:txBody>
      </p:sp>
      <p:sp>
        <p:nvSpPr>
          <p:cNvPr id="52" name="Rounded Rectangle 51"/>
          <p:cNvSpPr/>
          <p:nvPr/>
        </p:nvSpPr>
        <p:spPr bwMode="auto">
          <a:xfrm>
            <a:off x="2487613" y="3005138"/>
            <a:ext cx="2322512" cy="273050"/>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chemeClr val="accent5">
                  <a:lumMod val="10000"/>
                </a:schemeClr>
              </a:solidFill>
              <a:latin typeface="Calibri" pitchFamily="34" charset="0"/>
            </a:endParaRPr>
          </a:p>
        </p:txBody>
      </p:sp>
      <p:sp>
        <p:nvSpPr>
          <p:cNvPr id="56" name="Rounded Rectangle 55"/>
          <p:cNvSpPr/>
          <p:nvPr/>
        </p:nvSpPr>
        <p:spPr bwMode="auto">
          <a:xfrm>
            <a:off x="2487613" y="2700338"/>
            <a:ext cx="2322512" cy="273050"/>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r>
              <a:rPr lang="en-US" sz="1400" dirty="0" smtClean="0">
                <a:solidFill>
                  <a:schemeClr val="accent5">
                    <a:lumMod val="10000"/>
                  </a:schemeClr>
                </a:solidFill>
                <a:latin typeface="Calibri" pitchFamily="34" charset="0"/>
              </a:rPr>
              <a:t>2011-10-05</a:t>
            </a:r>
            <a:endParaRPr lang="en-US" sz="1400" dirty="0">
              <a:solidFill>
                <a:schemeClr val="accent5">
                  <a:lumMod val="10000"/>
                </a:schemeClr>
              </a:solidFill>
              <a:latin typeface="Calibri" pitchFamily="34" charset="0"/>
            </a:endParaRPr>
          </a:p>
        </p:txBody>
      </p:sp>
      <p:sp>
        <p:nvSpPr>
          <p:cNvPr id="58" name="Rounded Rectangle 57"/>
          <p:cNvSpPr/>
          <p:nvPr/>
        </p:nvSpPr>
        <p:spPr bwMode="auto">
          <a:xfrm>
            <a:off x="4862513" y="2401888"/>
            <a:ext cx="2049462" cy="274637"/>
          </a:xfrm>
          <a:prstGeom prst="roundRect">
            <a:avLst>
              <a:gd name="adj" fmla="val 7513"/>
            </a:avLst>
          </a:prstGeom>
          <a:solidFill>
            <a:schemeClr val="bg2">
              <a:lumMod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r>
              <a:rPr lang="en-US" sz="1400" dirty="0">
                <a:solidFill>
                  <a:schemeClr val="bg1"/>
                </a:solidFill>
                <a:latin typeface="Calibri" pitchFamily="34" charset="0"/>
              </a:rPr>
              <a:t>APPROVER</a:t>
            </a:r>
          </a:p>
        </p:txBody>
      </p:sp>
      <p:sp>
        <p:nvSpPr>
          <p:cNvPr id="59" name="Rounded Rectangle 58"/>
          <p:cNvSpPr/>
          <p:nvPr/>
        </p:nvSpPr>
        <p:spPr bwMode="auto">
          <a:xfrm>
            <a:off x="4862513" y="3011488"/>
            <a:ext cx="2049462" cy="274637"/>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rgbClr val="0F1C1C"/>
              </a:solidFill>
              <a:latin typeface="Calibri" pitchFamily="34" charset="0"/>
            </a:endParaRPr>
          </a:p>
        </p:txBody>
      </p:sp>
      <p:sp>
        <p:nvSpPr>
          <p:cNvPr id="63" name="Rounded Rectangle 62"/>
          <p:cNvSpPr/>
          <p:nvPr/>
        </p:nvSpPr>
        <p:spPr bwMode="auto">
          <a:xfrm>
            <a:off x="4862513" y="2706688"/>
            <a:ext cx="2049462" cy="274637"/>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rgbClr val="0F1C1C"/>
              </a:solidFill>
              <a:latin typeface="Calibri" pitchFamily="34" charset="0"/>
            </a:endParaRPr>
          </a:p>
        </p:txBody>
      </p:sp>
      <p:sp>
        <p:nvSpPr>
          <p:cNvPr id="65" name="Rounded Rectangle 64"/>
          <p:cNvSpPr/>
          <p:nvPr/>
        </p:nvSpPr>
        <p:spPr bwMode="auto">
          <a:xfrm>
            <a:off x="6972300" y="2409825"/>
            <a:ext cx="1905000" cy="274638"/>
          </a:xfrm>
          <a:prstGeom prst="roundRect">
            <a:avLst>
              <a:gd name="adj" fmla="val 7513"/>
            </a:avLst>
          </a:prstGeom>
          <a:solidFill>
            <a:schemeClr val="bg2">
              <a:lumMod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r>
              <a:rPr lang="en-US" sz="1400" dirty="0">
                <a:solidFill>
                  <a:schemeClr val="bg1"/>
                </a:solidFill>
                <a:latin typeface="Calibri" pitchFamily="34" charset="0"/>
              </a:rPr>
              <a:t>NEW / UPDATE</a:t>
            </a:r>
          </a:p>
        </p:txBody>
      </p:sp>
      <p:sp>
        <p:nvSpPr>
          <p:cNvPr id="66" name="Rounded Rectangle 65"/>
          <p:cNvSpPr/>
          <p:nvPr/>
        </p:nvSpPr>
        <p:spPr bwMode="auto">
          <a:xfrm>
            <a:off x="6972300" y="3019425"/>
            <a:ext cx="1905000" cy="274638"/>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chemeClr val="accent5">
                  <a:lumMod val="10000"/>
                </a:schemeClr>
              </a:solidFill>
              <a:latin typeface="Calibri" pitchFamily="34" charset="0"/>
            </a:endParaRPr>
          </a:p>
        </p:txBody>
      </p:sp>
      <p:sp>
        <p:nvSpPr>
          <p:cNvPr id="70" name="Rounded Rectangle 69"/>
          <p:cNvSpPr/>
          <p:nvPr/>
        </p:nvSpPr>
        <p:spPr bwMode="auto">
          <a:xfrm>
            <a:off x="6972300" y="2714625"/>
            <a:ext cx="1905000" cy="274638"/>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r>
              <a:rPr lang="en-US" sz="1400" dirty="0">
                <a:solidFill>
                  <a:schemeClr val="accent5">
                    <a:lumMod val="10000"/>
                  </a:schemeClr>
                </a:solidFill>
                <a:latin typeface="Calibri" pitchFamily="34" charset="0"/>
              </a:rPr>
              <a:t>NEW</a:t>
            </a:r>
          </a:p>
        </p:txBody>
      </p:sp>
      <p:sp>
        <p:nvSpPr>
          <p:cNvPr id="75" name="Rounded Rectangle 74"/>
          <p:cNvSpPr/>
          <p:nvPr/>
        </p:nvSpPr>
        <p:spPr bwMode="auto">
          <a:xfrm>
            <a:off x="434975" y="3316288"/>
            <a:ext cx="2011363" cy="274637"/>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rgbClr val="0F1C1C"/>
              </a:solidFill>
              <a:latin typeface="Calibri" pitchFamily="34" charset="0"/>
            </a:endParaRPr>
          </a:p>
        </p:txBody>
      </p:sp>
      <p:sp>
        <p:nvSpPr>
          <p:cNvPr id="76" name="Rounded Rectangle 75"/>
          <p:cNvSpPr/>
          <p:nvPr/>
        </p:nvSpPr>
        <p:spPr bwMode="auto">
          <a:xfrm>
            <a:off x="2495550" y="3316288"/>
            <a:ext cx="2322513" cy="274637"/>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rgbClr val="0F1C1C"/>
              </a:solidFill>
              <a:latin typeface="Calibri" pitchFamily="34" charset="0"/>
            </a:endParaRPr>
          </a:p>
        </p:txBody>
      </p:sp>
      <p:sp>
        <p:nvSpPr>
          <p:cNvPr id="77" name="Rounded Rectangle 76"/>
          <p:cNvSpPr/>
          <p:nvPr/>
        </p:nvSpPr>
        <p:spPr bwMode="auto">
          <a:xfrm>
            <a:off x="4868863" y="3324225"/>
            <a:ext cx="2049462" cy="274638"/>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rgbClr val="0F1C1C"/>
              </a:solidFill>
              <a:latin typeface="Calibri" pitchFamily="34" charset="0"/>
            </a:endParaRPr>
          </a:p>
        </p:txBody>
      </p:sp>
      <p:sp>
        <p:nvSpPr>
          <p:cNvPr id="78" name="Rounded Rectangle 77"/>
          <p:cNvSpPr/>
          <p:nvPr/>
        </p:nvSpPr>
        <p:spPr bwMode="auto">
          <a:xfrm>
            <a:off x="6980238" y="3330575"/>
            <a:ext cx="1905000" cy="274638"/>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rgbClr val="0F1C1C"/>
              </a:solidFill>
              <a:latin typeface="Calibri" pitchFamily="34" charset="0"/>
            </a:endParaRPr>
          </a:p>
        </p:txBody>
      </p:sp>
      <p:sp>
        <p:nvSpPr>
          <p:cNvPr id="79" name="Rounded Rectangle 78"/>
          <p:cNvSpPr/>
          <p:nvPr/>
        </p:nvSpPr>
        <p:spPr bwMode="auto">
          <a:xfrm>
            <a:off x="442913" y="3629025"/>
            <a:ext cx="2009775" cy="274638"/>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rgbClr val="0F1C1C"/>
              </a:solidFill>
              <a:latin typeface="Calibri" pitchFamily="34" charset="0"/>
            </a:endParaRPr>
          </a:p>
        </p:txBody>
      </p:sp>
      <p:sp>
        <p:nvSpPr>
          <p:cNvPr id="80" name="Rounded Rectangle 79"/>
          <p:cNvSpPr/>
          <p:nvPr/>
        </p:nvSpPr>
        <p:spPr bwMode="auto">
          <a:xfrm>
            <a:off x="2503488" y="3629025"/>
            <a:ext cx="2322512" cy="273050"/>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rgbClr val="0F1C1C"/>
              </a:solidFill>
              <a:latin typeface="Calibri" pitchFamily="34" charset="0"/>
            </a:endParaRPr>
          </a:p>
        </p:txBody>
      </p:sp>
      <p:sp>
        <p:nvSpPr>
          <p:cNvPr id="81" name="Rounded Rectangle 80"/>
          <p:cNvSpPr/>
          <p:nvPr/>
        </p:nvSpPr>
        <p:spPr bwMode="auto">
          <a:xfrm>
            <a:off x="4876800" y="3635375"/>
            <a:ext cx="2049463" cy="274638"/>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rgbClr val="0F1C1C"/>
              </a:solidFill>
              <a:latin typeface="Calibri" pitchFamily="34" charset="0"/>
            </a:endParaRPr>
          </a:p>
        </p:txBody>
      </p:sp>
      <p:sp>
        <p:nvSpPr>
          <p:cNvPr id="82" name="Rounded Rectangle 81"/>
          <p:cNvSpPr/>
          <p:nvPr/>
        </p:nvSpPr>
        <p:spPr bwMode="auto">
          <a:xfrm>
            <a:off x="6988175" y="3643313"/>
            <a:ext cx="1905000" cy="274637"/>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rgbClr val="0F1C1C"/>
              </a:solidFill>
              <a:latin typeface="Calibri" pitchFamily="34" charset="0"/>
            </a:endParaRPr>
          </a:p>
        </p:txBody>
      </p:sp>
      <p:sp>
        <p:nvSpPr>
          <p:cNvPr id="83" name="Rounded Rectangle 82"/>
          <p:cNvSpPr/>
          <p:nvPr/>
        </p:nvSpPr>
        <p:spPr bwMode="auto">
          <a:xfrm>
            <a:off x="449263" y="3940175"/>
            <a:ext cx="2011362" cy="274638"/>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rgbClr val="0F1C1C"/>
              </a:solidFill>
              <a:latin typeface="Calibri" pitchFamily="34" charset="0"/>
            </a:endParaRPr>
          </a:p>
        </p:txBody>
      </p:sp>
      <p:sp>
        <p:nvSpPr>
          <p:cNvPr id="84" name="Rounded Rectangle 83"/>
          <p:cNvSpPr/>
          <p:nvPr/>
        </p:nvSpPr>
        <p:spPr bwMode="auto">
          <a:xfrm>
            <a:off x="2509838" y="3940175"/>
            <a:ext cx="2322512" cy="274638"/>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rgbClr val="0F1C1C"/>
              </a:solidFill>
              <a:latin typeface="Calibri" pitchFamily="34" charset="0"/>
            </a:endParaRPr>
          </a:p>
        </p:txBody>
      </p:sp>
      <p:sp>
        <p:nvSpPr>
          <p:cNvPr id="85" name="Rounded Rectangle 84"/>
          <p:cNvSpPr/>
          <p:nvPr/>
        </p:nvSpPr>
        <p:spPr bwMode="auto">
          <a:xfrm>
            <a:off x="4884738" y="3948113"/>
            <a:ext cx="2047875" cy="274637"/>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rgbClr val="0F1C1C"/>
              </a:solidFill>
              <a:latin typeface="Calibri" pitchFamily="34" charset="0"/>
            </a:endParaRPr>
          </a:p>
        </p:txBody>
      </p:sp>
      <p:sp>
        <p:nvSpPr>
          <p:cNvPr id="86" name="Rounded Rectangle 85"/>
          <p:cNvSpPr/>
          <p:nvPr/>
        </p:nvSpPr>
        <p:spPr bwMode="auto">
          <a:xfrm>
            <a:off x="6994525" y="3954463"/>
            <a:ext cx="1905000" cy="274637"/>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rgbClr val="0F1C1C"/>
              </a:solidFill>
              <a:latin typeface="Calibri" pitchFamily="34" charset="0"/>
            </a:endParaRPr>
          </a:p>
        </p:txBody>
      </p:sp>
      <p:sp>
        <p:nvSpPr>
          <p:cNvPr id="87" name="Rounded Rectangle 86"/>
          <p:cNvSpPr/>
          <p:nvPr/>
        </p:nvSpPr>
        <p:spPr bwMode="auto">
          <a:xfrm>
            <a:off x="457200" y="4252913"/>
            <a:ext cx="2009775" cy="274637"/>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rgbClr val="0F1C1C"/>
              </a:solidFill>
              <a:latin typeface="Calibri" pitchFamily="34" charset="0"/>
            </a:endParaRPr>
          </a:p>
        </p:txBody>
      </p:sp>
      <p:sp>
        <p:nvSpPr>
          <p:cNvPr id="88" name="Rounded Rectangle 87"/>
          <p:cNvSpPr/>
          <p:nvPr/>
        </p:nvSpPr>
        <p:spPr bwMode="auto">
          <a:xfrm>
            <a:off x="2517775" y="4252913"/>
            <a:ext cx="2322513" cy="274637"/>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rgbClr val="0F1C1C"/>
              </a:solidFill>
              <a:latin typeface="Calibri" pitchFamily="34" charset="0"/>
            </a:endParaRPr>
          </a:p>
        </p:txBody>
      </p:sp>
      <p:sp>
        <p:nvSpPr>
          <p:cNvPr id="89" name="Rounded Rectangle 88"/>
          <p:cNvSpPr/>
          <p:nvPr/>
        </p:nvSpPr>
        <p:spPr bwMode="auto">
          <a:xfrm>
            <a:off x="4891088" y="4259263"/>
            <a:ext cx="2049462" cy="274637"/>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rgbClr val="0F1C1C"/>
              </a:solidFill>
              <a:latin typeface="Calibri" pitchFamily="34" charset="0"/>
            </a:endParaRPr>
          </a:p>
        </p:txBody>
      </p:sp>
      <p:sp>
        <p:nvSpPr>
          <p:cNvPr id="90" name="Rounded Rectangle 89"/>
          <p:cNvSpPr/>
          <p:nvPr/>
        </p:nvSpPr>
        <p:spPr bwMode="auto">
          <a:xfrm>
            <a:off x="7002463" y="4267200"/>
            <a:ext cx="1905000" cy="274638"/>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rgbClr val="0F1C1C"/>
              </a:solidFill>
              <a:latin typeface="Calibri" pitchFamily="34" charset="0"/>
            </a:endParaRPr>
          </a:p>
        </p:txBody>
      </p:sp>
      <p:sp>
        <p:nvSpPr>
          <p:cNvPr id="91" name="Rounded Rectangle 90"/>
          <p:cNvSpPr/>
          <p:nvPr/>
        </p:nvSpPr>
        <p:spPr bwMode="auto">
          <a:xfrm>
            <a:off x="465138" y="4564063"/>
            <a:ext cx="2009775" cy="274637"/>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rgbClr val="0F1C1C"/>
              </a:solidFill>
              <a:latin typeface="Calibri" pitchFamily="34" charset="0"/>
            </a:endParaRPr>
          </a:p>
        </p:txBody>
      </p:sp>
      <p:sp>
        <p:nvSpPr>
          <p:cNvPr id="92" name="Rounded Rectangle 91"/>
          <p:cNvSpPr/>
          <p:nvPr/>
        </p:nvSpPr>
        <p:spPr bwMode="auto">
          <a:xfrm>
            <a:off x="2524125" y="4564063"/>
            <a:ext cx="2322513" cy="274637"/>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rgbClr val="0F1C1C"/>
              </a:solidFill>
              <a:latin typeface="Calibri" pitchFamily="34" charset="0"/>
            </a:endParaRPr>
          </a:p>
        </p:txBody>
      </p:sp>
      <p:sp>
        <p:nvSpPr>
          <p:cNvPr id="93" name="Rounded Rectangle 92"/>
          <p:cNvSpPr/>
          <p:nvPr/>
        </p:nvSpPr>
        <p:spPr bwMode="auto">
          <a:xfrm>
            <a:off x="4899025" y="4572000"/>
            <a:ext cx="2049463" cy="274638"/>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rgbClr val="0F1C1C"/>
              </a:solidFill>
              <a:latin typeface="Calibri" pitchFamily="34" charset="0"/>
            </a:endParaRPr>
          </a:p>
        </p:txBody>
      </p:sp>
      <p:sp>
        <p:nvSpPr>
          <p:cNvPr id="94" name="Rounded Rectangle 93"/>
          <p:cNvSpPr/>
          <p:nvPr/>
        </p:nvSpPr>
        <p:spPr bwMode="auto">
          <a:xfrm>
            <a:off x="7008813" y="4579938"/>
            <a:ext cx="1905000" cy="273050"/>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rgbClr val="0F1C1C"/>
              </a:solidFill>
              <a:latin typeface="Calibri" pitchFamily="34" charset="0"/>
            </a:endParaRPr>
          </a:p>
        </p:txBody>
      </p:sp>
      <p:sp>
        <p:nvSpPr>
          <p:cNvPr id="48" name="Rectangle 2"/>
          <p:cNvSpPr>
            <a:spLocks noChangeArrowheads="1"/>
          </p:cNvSpPr>
          <p:nvPr/>
        </p:nvSpPr>
        <p:spPr bwMode="auto">
          <a:xfrm>
            <a:off x="0" y="248785"/>
            <a:ext cx="7051675" cy="479425"/>
          </a:xfrm>
          <a:prstGeom prst="rect">
            <a:avLst/>
          </a:prstGeom>
          <a:noFill/>
          <a:ln w="9525" cap="flat" cmpd="sng" algn="ctr">
            <a:noFill/>
            <a:prstDash val="solid"/>
            <a:miter lim="800000"/>
            <a:headEnd/>
            <a:tailEnd/>
          </a:ln>
          <a:effectLst/>
        </p:spPr>
        <p:txBody>
          <a:bodyPr lIns="274320"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3200" b="1" i="0" u="none" strike="noStrike" kern="0" cap="none" spc="50" normalizeH="0" baseline="0" noProof="0" dirty="0">
                <a:ln w="11430"/>
                <a:gradFill>
                  <a:gsLst>
                    <a:gs pos="25000">
                      <a:srgbClr val="990000">
                        <a:satMod val="155000"/>
                      </a:srgbClr>
                    </a:gs>
                    <a:gs pos="100000">
                      <a:srgbClr val="990000">
                        <a:shade val="45000"/>
                        <a:satMod val="165000"/>
                      </a:srgbClr>
                    </a:gs>
                  </a:gsLst>
                  <a:lin ang="5400000"/>
                </a:gradFill>
                <a:effectLst>
                  <a:outerShdw blurRad="76200" dist="50800" dir="5400000" algn="tl" rotWithShape="0">
                    <a:srgbClr val="000000">
                      <a:alpha val="65000"/>
                    </a:srgbClr>
                  </a:outerShdw>
                </a:effectLst>
                <a:uLnTx/>
                <a:uFillTx/>
                <a:latin typeface="Calibri" pitchFamily="34" charset="0"/>
                <a:ea typeface="宋体" pitchFamily="2" charset="-122"/>
                <a:cs typeface="+mn-cs"/>
              </a:rPr>
              <a:t>Revision Record</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754061" y="122237"/>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altLang="zh-CN" sz="24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Installation of UAP3300 Using UAP Maintenance Station                                       </a:t>
            </a:r>
            <a:r>
              <a:rPr lang="en-US" altLang="zh-CN" sz="24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                       </a:t>
            </a:r>
            <a:r>
              <a:rPr lang="en-US" altLang="zh-CN" sz="8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Contd</a:t>
            </a:r>
            <a:r>
              <a:rPr lang="en-US" altLang="zh-CN" sz="8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a:t>
            </a:r>
          </a:p>
        </p:txBody>
      </p:sp>
      <p:pic>
        <p:nvPicPr>
          <p:cNvPr id="51203" name="Picture 4" descr="总结 copy"/>
          <p:cNvPicPr>
            <a:picLocks noChangeAspect="1" noChangeArrowheads="1"/>
          </p:cNvPicPr>
          <p:nvPr/>
        </p:nvPicPr>
        <p:blipFill>
          <a:blip r:embed="rId2" cstate="print"/>
          <a:srcRect/>
          <a:stretch>
            <a:fillRect/>
          </a:stretch>
        </p:blipFill>
        <p:spPr bwMode="auto">
          <a:xfrm>
            <a:off x="196850" y="176213"/>
            <a:ext cx="617538" cy="617537"/>
          </a:xfrm>
          <a:prstGeom prst="rect">
            <a:avLst/>
          </a:prstGeom>
          <a:noFill/>
          <a:ln w="9525">
            <a:noFill/>
            <a:miter lim="800000"/>
            <a:headEnd/>
            <a:tailEnd/>
          </a:ln>
        </p:spPr>
      </p:pic>
      <p:sp>
        <p:nvSpPr>
          <p:cNvPr id="51204" name="Rectangle 5"/>
          <p:cNvSpPr>
            <a:spLocks noChangeArrowheads="1"/>
          </p:cNvSpPr>
          <p:nvPr/>
        </p:nvSpPr>
        <p:spPr bwMode="auto">
          <a:xfrm>
            <a:off x="838200" y="1066800"/>
            <a:ext cx="7467600" cy="492443"/>
          </a:xfrm>
          <a:prstGeom prst="rect">
            <a:avLst/>
          </a:prstGeom>
          <a:noFill/>
          <a:ln w="9525">
            <a:noFill/>
            <a:miter lim="800000"/>
            <a:headEnd/>
            <a:tailEnd/>
          </a:ln>
        </p:spPr>
        <p:txBody>
          <a:bodyPr>
            <a:spAutoFit/>
          </a:bodyPr>
          <a:lstStyle/>
          <a:p>
            <a:r>
              <a:rPr lang="en-US" sz="1200" dirty="0">
                <a:solidFill>
                  <a:schemeClr val="bg2"/>
                </a:solidFill>
                <a:latin typeface="FrutigerNext LT Medium" pitchFamily="34" charset="0"/>
              </a:rPr>
              <a:t>Step 2: </a:t>
            </a:r>
            <a:r>
              <a:rPr lang="en-US" sz="1200" b="1" dirty="0">
                <a:solidFill>
                  <a:schemeClr val="bg2"/>
                </a:solidFill>
                <a:latin typeface="FrutigerNext LT Medium" pitchFamily="34" charset="0"/>
              </a:rPr>
              <a:t>Choose Start &gt; Programs &gt; Accessories &gt; Communications &gt; HyperTerminal </a:t>
            </a:r>
          </a:p>
          <a:p>
            <a:r>
              <a:rPr lang="en-US" sz="1200" dirty="0">
                <a:solidFill>
                  <a:schemeClr val="bg2"/>
                </a:solidFill>
                <a:latin typeface="FrutigerNext LT Medium" pitchFamily="34" charset="0"/>
              </a:rPr>
              <a:t>Hyper terminal connects the UAP3300 using the local desktop PC through the Serial port.</a:t>
            </a:r>
            <a:r>
              <a:rPr lang="en-US" sz="1400" dirty="0">
                <a:latin typeface="FrutigerNext LT Medium" pitchFamily="34" charset="0"/>
              </a:rPr>
              <a:t>.</a:t>
            </a:r>
          </a:p>
        </p:txBody>
      </p:sp>
      <p:sp>
        <p:nvSpPr>
          <p:cNvPr id="8" name="TextBox 7"/>
          <p:cNvSpPr txBox="1"/>
          <p:nvPr/>
        </p:nvSpPr>
        <p:spPr>
          <a:xfrm>
            <a:off x="838200" y="5181600"/>
            <a:ext cx="7848600" cy="954107"/>
          </a:xfrm>
          <a:prstGeom prst="rect">
            <a:avLst/>
          </a:prstGeom>
          <a:noFill/>
        </p:spPr>
        <p:txBody>
          <a:bodyPr wrap="square" rtlCol="0">
            <a:spAutoFit/>
          </a:bodyPr>
          <a:lstStyle/>
          <a:p>
            <a:r>
              <a:rPr lang="en-US" sz="1400" dirty="0" smtClean="0">
                <a:solidFill>
                  <a:schemeClr val="bg2"/>
                </a:solidFill>
              </a:rPr>
              <a:t>HyperTerminal Configuration steps: </a:t>
            </a:r>
          </a:p>
          <a:p>
            <a:pPr marL="342900" indent="-342900">
              <a:buAutoNum type="alphaLcPeriod"/>
            </a:pPr>
            <a:r>
              <a:rPr lang="en-US" sz="1400" dirty="0" smtClean="0">
                <a:solidFill>
                  <a:schemeClr val="bg2"/>
                </a:solidFill>
              </a:rPr>
              <a:t>Enter a connection name for identification </a:t>
            </a:r>
            <a:r>
              <a:rPr lang="en-US" sz="1400" dirty="0" err="1" smtClean="0">
                <a:solidFill>
                  <a:schemeClr val="bg2"/>
                </a:solidFill>
              </a:rPr>
              <a:t>e.g</a:t>
            </a:r>
            <a:r>
              <a:rPr lang="en-US" sz="1400" dirty="0" smtClean="0">
                <a:solidFill>
                  <a:schemeClr val="bg2"/>
                </a:solidFill>
              </a:rPr>
              <a:t> 11</a:t>
            </a:r>
          </a:p>
          <a:p>
            <a:pPr marL="342900" indent="-342900">
              <a:buAutoNum type="alphaLcPeriod"/>
            </a:pPr>
            <a:r>
              <a:rPr lang="en-US" sz="1400" dirty="0" smtClean="0">
                <a:solidFill>
                  <a:schemeClr val="bg2"/>
                </a:solidFill>
              </a:rPr>
              <a:t>Select a serial port from the Connecting using drop-down list box. </a:t>
            </a:r>
          </a:p>
          <a:p>
            <a:pPr marL="342900" indent="-342900">
              <a:buAutoNum type="alphaLcPeriod"/>
            </a:pPr>
            <a:r>
              <a:rPr lang="en-US" sz="1400" dirty="0" smtClean="0">
                <a:solidFill>
                  <a:schemeClr val="bg2"/>
                </a:solidFill>
              </a:rPr>
              <a:t>Set port attributes as displayed </a:t>
            </a:r>
          </a:p>
        </p:txBody>
      </p:sp>
      <p:pic>
        <p:nvPicPr>
          <p:cNvPr id="1026" name="Picture 2" descr="Snap2"/>
          <p:cNvPicPr>
            <a:picLocks noChangeAspect="1" noChangeArrowheads="1"/>
          </p:cNvPicPr>
          <p:nvPr/>
        </p:nvPicPr>
        <p:blipFill>
          <a:blip r:embed="rId3" cstate="print"/>
          <a:srcRect/>
          <a:stretch>
            <a:fillRect/>
          </a:stretch>
        </p:blipFill>
        <p:spPr bwMode="auto">
          <a:xfrm>
            <a:off x="3023033" y="1905000"/>
            <a:ext cx="2463367" cy="2438400"/>
          </a:xfrm>
          <a:prstGeom prst="rect">
            <a:avLst/>
          </a:prstGeom>
          <a:noFill/>
          <a:ln w="9525">
            <a:noFill/>
            <a:miter lim="800000"/>
            <a:headEnd/>
            <a:tailEnd/>
          </a:ln>
        </p:spPr>
      </p:pic>
      <p:pic>
        <p:nvPicPr>
          <p:cNvPr id="1027" name="Picture 3" descr="Snap1"/>
          <p:cNvPicPr>
            <a:picLocks noChangeAspect="1" noChangeArrowheads="1"/>
          </p:cNvPicPr>
          <p:nvPr/>
        </p:nvPicPr>
        <p:blipFill>
          <a:blip r:embed="rId4" cstate="print"/>
          <a:srcRect/>
          <a:stretch>
            <a:fillRect/>
          </a:stretch>
        </p:blipFill>
        <p:spPr bwMode="auto">
          <a:xfrm>
            <a:off x="152400" y="1905000"/>
            <a:ext cx="2526755" cy="2438400"/>
          </a:xfrm>
          <a:prstGeom prst="rect">
            <a:avLst/>
          </a:prstGeom>
          <a:noFill/>
          <a:ln w="9525">
            <a:noFill/>
            <a:miter lim="800000"/>
            <a:headEnd/>
            <a:tailEnd/>
          </a:ln>
        </p:spPr>
      </p:pic>
      <p:pic>
        <p:nvPicPr>
          <p:cNvPr id="1028" name="Picture 4" descr="Snap3"/>
          <p:cNvPicPr>
            <a:picLocks noChangeAspect="1" noChangeArrowheads="1"/>
          </p:cNvPicPr>
          <p:nvPr/>
        </p:nvPicPr>
        <p:blipFill>
          <a:blip r:embed="rId5" cstate="print"/>
          <a:srcRect/>
          <a:stretch>
            <a:fillRect/>
          </a:stretch>
        </p:blipFill>
        <p:spPr bwMode="auto">
          <a:xfrm>
            <a:off x="5943600" y="1827027"/>
            <a:ext cx="2819400" cy="3278372"/>
          </a:xfrm>
          <a:prstGeom prst="rect">
            <a:avLst/>
          </a:prstGeom>
          <a:noFill/>
          <a:ln w="9525">
            <a:noFill/>
            <a:miter lim="800000"/>
            <a:headEnd/>
            <a:tailEnd/>
          </a:ln>
        </p:spPr>
      </p:pic>
      <p:sp>
        <p:nvSpPr>
          <p:cNvPr id="10" name="Rectangle 9"/>
          <p:cNvSpPr/>
          <p:nvPr/>
        </p:nvSpPr>
        <p:spPr>
          <a:xfrm>
            <a:off x="838200" y="4343400"/>
            <a:ext cx="312906" cy="369332"/>
          </a:xfrm>
          <a:prstGeom prst="rect">
            <a:avLst/>
          </a:prstGeom>
        </p:spPr>
        <p:txBody>
          <a:bodyPr wrap="none">
            <a:spAutoFit/>
          </a:bodyPr>
          <a:lstStyle/>
          <a:p>
            <a:r>
              <a:rPr lang="en-US" dirty="0" smtClean="0">
                <a:solidFill>
                  <a:schemeClr val="bg2"/>
                </a:solidFill>
                <a:latin typeface="FrutigerNext LT Medium" pitchFamily="34" charset="0"/>
              </a:rPr>
              <a:t>a</a:t>
            </a:r>
            <a:endParaRPr lang="en-US" dirty="0"/>
          </a:p>
        </p:txBody>
      </p:sp>
      <p:sp>
        <p:nvSpPr>
          <p:cNvPr id="11" name="Rectangle 10"/>
          <p:cNvSpPr/>
          <p:nvPr/>
        </p:nvSpPr>
        <p:spPr>
          <a:xfrm>
            <a:off x="4038600" y="4495800"/>
            <a:ext cx="312906" cy="369332"/>
          </a:xfrm>
          <a:prstGeom prst="rect">
            <a:avLst/>
          </a:prstGeom>
        </p:spPr>
        <p:txBody>
          <a:bodyPr wrap="none">
            <a:spAutoFit/>
          </a:bodyPr>
          <a:lstStyle/>
          <a:p>
            <a:r>
              <a:rPr lang="en-US" dirty="0" smtClean="0">
                <a:solidFill>
                  <a:schemeClr val="bg2"/>
                </a:solidFill>
                <a:latin typeface="FrutigerNext LT Medium" pitchFamily="34" charset="0"/>
              </a:rPr>
              <a:t>b</a:t>
            </a:r>
            <a:endParaRPr lang="en-US" dirty="0"/>
          </a:p>
        </p:txBody>
      </p:sp>
      <p:sp>
        <p:nvSpPr>
          <p:cNvPr id="12" name="Rectangle 11"/>
          <p:cNvSpPr/>
          <p:nvPr/>
        </p:nvSpPr>
        <p:spPr>
          <a:xfrm>
            <a:off x="7391400" y="5181600"/>
            <a:ext cx="300082" cy="369332"/>
          </a:xfrm>
          <a:prstGeom prst="rect">
            <a:avLst/>
          </a:prstGeom>
        </p:spPr>
        <p:txBody>
          <a:bodyPr wrap="none">
            <a:spAutoFit/>
          </a:bodyPr>
          <a:lstStyle/>
          <a:p>
            <a:r>
              <a:rPr lang="en-US" dirty="0" smtClean="0">
                <a:solidFill>
                  <a:schemeClr val="bg2"/>
                </a:solidFill>
                <a:latin typeface="FrutigerNext LT Medium" pitchFamily="34" charset="0"/>
              </a:rPr>
              <a:t>c</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7543800" cy="1143000"/>
          </a:xfrm>
        </p:spPr>
        <p:txBody>
          <a:bodyPr/>
          <a:lstStyle/>
          <a:p>
            <a:r>
              <a:rPr lang="en-US" altLang="zh-CN" sz="2400"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Installation of UAP3300 Using UAP Maintenance Station                                                              </a:t>
            </a:r>
            <a:r>
              <a:rPr lang="en-US" altLang="zh-CN" sz="1050"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Contd.,</a:t>
            </a:r>
            <a:br>
              <a:rPr lang="en-US" altLang="zh-CN" sz="1050"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br>
            <a:endParaRPr lang="en-US" sz="2800" dirty="0"/>
          </a:p>
        </p:txBody>
      </p:sp>
      <p:sp>
        <p:nvSpPr>
          <p:cNvPr id="4" name="Rectangle 6"/>
          <p:cNvSpPr>
            <a:spLocks noChangeArrowheads="1"/>
          </p:cNvSpPr>
          <p:nvPr/>
        </p:nvSpPr>
        <p:spPr bwMode="auto">
          <a:xfrm>
            <a:off x="304800" y="1219200"/>
            <a:ext cx="7315200" cy="830263"/>
          </a:xfrm>
          <a:prstGeom prst="rect">
            <a:avLst/>
          </a:prstGeom>
          <a:noFill/>
          <a:ln w="9525">
            <a:noFill/>
            <a:miter lim="800000"/>
            <a:headEnd/>
            <a:tailEnd/>
          </a:ln>
        </p:spPr>
        <p:txBody>
          <a:bodyPr>
            <a:spAutoFit/>
          </a:bodyPr>
          <a:lstStyle/>
          <a:p>
            <a:r>
              <a:rPr lang="en-US" sz="1600" dirty="0">
                <a:solidFill>
                  <a:schemeClr val="bg2"/>
                </a:solidFill>
                <a:latin typeface="FrutigerNext LT Medium" pitchFamily="34" charset="0"/>
              </a:rPr>
              <a:t>Step 3: Login to UAP3300 using the username and password. The initial user name is </a:t>
            </a:r>
            <a:r>
              <a:rPr lang="en-US" sz="1600" b="1" dirty="0" err="1" smtClean="0">
                <a:solidFill>
                  <a:schemeClr val="bg2"/>
                </a:solidFill>
                <a:latin typeface="FrutigerNext LT Medium" pitchFamily="34" charset="0"/>
              </a:rPr>
              <a:t>xxxxx</a:t>
            </a:r>
            <a:r>
              <a:rPr lang="en-US" sz="1600" b="1" dirty="0" smtClean="0">
                <a:solidFill>
                  <a:schemeClr val="bg2"/>
                </a:solidFill>
                <a:latin typeface="FrutigerNext LT Medium" pitchFamily="34" charset="0"/>
              </a:rPr>
              <a:t> </a:t>
            </a:r>
            <a:r>
              <a:rPr lang="en-US" sz="1600" dirty="0" smtClean="0">
                <a:solidFill>
                  <a:schemeClr val="bg2"/>
                </a:solidFill>
                <a:latin typeface="FrutigerNext LT Medium" pitchFamily="34" charset="0"/>
              </a:rPr>
              <a:t>and </a:t>
            </a:r>
            <a:r>
              <a:rPr lang="en-US" sz="1600" dirty="0">
                <a:solidFill>
                  <a:schemeClr val="bg2"/>
                </a:solidFill>
                <a:latin typeface="FrutigerNext LT Medium" pitchFamily="34" charset="0"/>
              </a:rPr>
              <a:t>the password is </a:t>
            </a:r>
            <a:r>
              <a:rPr lang="en-US" sz="1600" b="1" dirty="0" err="1" smtClean="0">
                <a:solidFill>
                  <a:schemeClr val="bg2"/>
                </a:solidFill>
                <a:latin typeface="FrutigerNext LT Medium" pitchFamily="34" charset="0"/>
              </a:rPr>
              <a:t>xxxxxx</a:t>
            </a:r>
            <a:endParaRPr lang="en-US" sz="1600" dirty="0">
              <a:solidFill>
                <a:schemeClr val="bg2"/>
              </a:solidFill>
              <a:latin typeface="FrutigerNext LT Medium" pitchFamily="34" charset="0"/>
            </a:endParaRPr>
          </a:p>
          <a:p>
            <a:endParaRPr lang="en-US" sz="1600" b="1" dirty="0">
              <a:solidFill>
                <a:schemeClr val="bg2"/>
              </a:solidFill>
              <a:latin typeface="FrutigerNext LT Medium" pitchFamily="34" charset="0"/>
            </a:endParaRPr>
          </a:p>
        </p:txBody>
      </p:sp>
      <p:pic>
        <p:nvPicPr>
          <p:cNvPr id="5" name="Picture 3"/>
          <p:cNvPicPr>
            <a:picLocks noChangeAspect="1" noChangeArrowheads="1"/>
          </p:cNvPicPr>
          <p:nvPr/>
        </p:nvPicPr>
        <p:blipFill>
          <a:blip r:embed="rId2" cstate="print"/>
          <a:srcRect/>
          <a:stretch>
            <a:fillRect/>
          </a:stretch>
        </p:blipFill>
        <p:spPr bwMode="auto">
          <a:xfrm>
            <a:off x="381000" y="1905000"/>
            <a:ext cx="4816475" cy="990600"/>
          </a:xfrm>
          <a:prstGeom prst="rect">
            <a:avLst/>
          </a:prstGeom>
          <a:noFill/>
          <a:ln w="9525">
            <a:noFill/>
            <a:miter lim="800000"/>
            <a:headEnd/>
            <a:tailEnd/>
          </a:ln>
        </p:spPr>
      </p:pic>
      <p:pic>
        <p:nvPicPr>
          <p:cNvPr id="6" name="Picture 2" descr="Snap4"/>
          <p:cNvPicPr>
            <a:picLocks noChangeAspect="1" noChangeArrowheads="1"/>
          </p:cNvPicPr>
          <p:nvPr/>
        </p:nvPicPr>
        <p:blipFill>
          <a:blip r:embed="rId3" cstate="print"/>
          <a:srcRect/>
          <a:stretch>
            <a:fillRect/>
          </a:stretch>
        </p:blipFill>
        <p:spPr bwMode="auto">
          <a:xfrm>
            <a:off x="1828800" y="3200400"/>
            <a:ext cx="4155539" cy="2743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3"/>
          <p:cNvSpPr>
            <a:spLocks noChangeArrowheads="1"/>
          </p:cNvSpPr>
          <p:nvPr/>
        </p:nvSpPr>
        <p:spPr bwMode="auto">
          <a:xfrm>
            <a:off x="914400" y="1143000"/>
            <a:ext cx="7391400" cy="584200"/>
          </a:xfrm>
          <a:prstGeom prst="rect">
            <a:avLst/>
          </a:prstGeom>
          <a:noFill/>
          <a:ln w="9525">
            <a:noFill/>
            <a:miter lim="800000"/>
            <a:headEnd/>
            <a:tailEnd/>
          </a:ln>
        </p:spPr>
        <p:txBody>
          <a:bodyPr>
            <a:spAutoFit/>
          </a:bodyPr>
          <a:lstStyle/>
          <a:p>
            <a:r>
              <a:rPr lang="en-US" sz="1600" dirty="0">
                <a:solidFill>
                  <a:schemeClr val="bg2"/>
                </a:solidFill>
                <a:latin typeface="FrutigerNext LT Medium" pitchFamily="34" charset="0"/>
              </a:rPr>
              <a:t>Step 4: Enter </a:t>
            </a:r>
            <a:r>
              <a:rPr lang="en-US" sz="1600" b="1" dirty="0">
                <a:solidFill>
                  <a:schemeClr val="bg2"/>
                </a:solidFill>
                <a:latin typeface="FrutigerNext LT Medium" pitchFamily="34" charset="0"/>
              </a:rPr>
              <a:t>enable</a:t>
            </a:r>
            <a:r>
              <a:rPr lang="en-US" sz="1600" dirty="0">
                <a:solidFill>
                  <a:schemeClr val="bg2"/>
                </a:solidFill>
                <a:latin typeface="FrutigerNext LT Medium" pitchFamily="34" charset="0"/>
              </a:rPr>
              <a:t>, press </a:t>
            </a:r>
            <a:r>
              <a:rPr lang="en-US" sz="1600" b="1" dirty="0">
                <a:solidFill>
                  <a:schemeClr val="bg2"/>
                </a:solidFill>
                <a:latin typeface="FrutigerNext LT Medium" pitchFamily="34" charset="0"/>
              </a:rPr>
              <a:t>Enter</a:t>
            </a:r>
            <a:r>
              <a:rPr lang="en-US" sz="1600" dirty="0">
                <a:solidFill>
                  <a:schemeClr val="bg2"/>
                </a:solidFill>
                <a:latin typeface="FrutigerNext LT Medium" pitchFamily="34" charset="0"/>
              </a:rPr>
              <a:t>, and then enter the password </a:t>
            </a:r>
            <a:r>
              <a:rPr lang="en-US" sz="1600" b="1" dirty="0" err="1" smtClean="0">
                <a:solidFill>
                  <a:schemeClr val="bg2"/>
                </a:solidFill>
                <a:latin typeface="FrutigerNext LT Medium" pitchFamily="34" charset="0"/>
              </a:rPr>
              <a:t>xxxxxx</a:t>
            </a:r>
            <a:r>
              <a:rPr lang="en-US" sz="1600" b="1" dirty="0" smtClean="0">
                <a:solidFill>
                  <a:schemeClr val="bg2"/>
                </a:solidFill>
                <a:latin typeface="FrutigerNext LT Medium" pitchFamily="34" charset="0"/>
              </a:rPr>
              <a:t> </a:t>
            </a:r>
            <a:r>
              <a:rPr lang="en-US" sz="1600" dirty="0" smtClean="0">
                <a:solidFill>
                  <a:schemeClr val="bg2"/>
                </a:solidFill>
                <a:latin typeface="FrutigerNext LT Medium" pitchFamily="34" charset="0"/>
              </a:rPr>
              <a:t>to </a:t>
            </a:r>
            <a:r>
              <a:rPr lang="en-US" sz="1600" dirty="0">
                <a:solidFill>
                  <a:schemeClr val="bg2"/>
                </a:solidFill>
                <a:latin typeface="FrutigerNext LT Medium" pitchFamily="34" charset="0"/>
              </a:rPr>
              <a:t>switch to configuration mode and type system information, Press </a:t>
            </a:r>
            <a:r>
              <a:rPr lang="en-US" sz="1600" b="1" dirty="0">
                <a:solidFill>
                  <a:schemeClr val="bg2"/>
                </a:solidFill>
                <a:latin typeface="FrutigerNext LT Medium" pitchFamily="34" charset="0"/>
              </a:rPr>
              <a:t>Enter</a:t>
            </a:r>
          </a:p>
        </p:txBody>
      </p:sp>
      <p:sp>
        <p:nvSpPr>
          <p:cNvPr id="5" name="Rectangle 2"/>
          <p:cNvSpPr txBox="1">
            <a:spLocks noChangeArrowheads="1"/>
          </p:cNvSpPr>
          <p:nvPr/>
        </p:nvSpPr>
        <p:spPr bwMode="auto">
          <a:xfrm>
            <a:off x="754061" y="122237"/>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fontScale="77500" lnSpcReduction="2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altLang="zh-CN" sz="32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Installation of UAP3300 Using UAP Maintenance Station                                       </a:t>
            </a: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                       </a:t>
            </a:r>
            <a:r>
              <a:rPr lang="en-US" altLang="zh-CN" sz="13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Contd</a:t>
            </a:r>
            <a:r>
              <a:rPr lang="en-US" altLang="zh-CN" sz="13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a:t>
            </a:r>
          </a:p>
        </p:txBody>
      </p:sp>
      <p:pic>
        <p:nvPicPr>
          <p:cNvPr id="52227" name="Picture 4" descr="总结 copy"/>
          <p:cNvPicPr>
            <a:picLocks noChangeAspect="1" noChangeArrowheads="1"/>
          </p:cNvPicPr>
          <p:nvPr/>
        </p:nvPicPr>
        <p:blipFill>
          <a:blip r:embed="rId2" cstate="print"/>
          <a:srcRect/>
          <a:stretch>
            <a:fillRect/>
          </a:stretch>
        </p:blipFill>
        <p:spPr bwMode="auto">
          <a:xfrm>
            <a:off x="196850" y="176213"/>
            <a:ext cx="617538" cy="617537"/>
          </a:xfrm>
          <a:prstGeom prst="rect">
            <a:avLst/>
          </a:prstGeom>
          <a:noFill/>
          <a:ln w="9525">
            <a:noFill/>
            <a:miter lim="800000"/>
            <a:headEnd/>
            <a:tailEnd/>
          </a:ln>
        </p:spPr>
      </p:pic>
      <p:pic>
        <p:nvPicPr>
          <p:cNvPr id="52228" name="Picture 2" descr="Snap6"/>
          <p:cNvPicPr>
            <a:picLocks noChangeAspect="1" noChangeArrowheads="1"/>
          </p:cNvPicPr>
          <p:nvPr/>
        </p:nvPicPr>
        <p:blipFill>
          <a:blip r:embed="rId3" cstate="print"/>
          <a:srcRect/>
          <a:stretch>
            <a:fillRect/>
          </a:stretch>
        </p:blipFill>
        <p:spPr bwMode="auto">
          <a:xfrm>
            <a:off x="1905000" y="1905000"/>
            <a:ext cx="4572000" cy="3013075"/>
          </a:xfrm>
          <a:prstGeom prst="rect">
            <a:avLst/>
          </a:prstGeom>
          <a:noFill/>
          <a:ln w="9525">
            <a:noFill/>
            <a:miter lim="800000"/>
            <a:headEnd/>
            <a:tailEnd/>
          </a:ln>
        </p:spPr>
      </p:pic>
      <p:sp>
        <p:nvSpPr>
          <p:cNvPr id="52229" name="Rectangle 7"/>
          <p:cNvSpPr>
            <a:spLocks noChangeArrowheads="1"/>
          </p:cNvSpPr>
          <p:nvPr/>
        </p:nvSpPr>
        <p:spPr bwMode="auto">
          <a:xfrm>
            <a:off x="914400" y="5181600"/>
            <a:ext cx="7391400" cy="584200"/>
          </a:xfrm>
          <a:prstGeom prst="rect">
            <a:avLst/>
          </a:prstGeom>
          <a:noFill/>
          <a:ln w="9525">
            <a:noFill/>
            <a:miter lim="800000"/>
            <a:headEnd/>
            <a:tailEnd/>
          </a:ln>
        </p:spPr>
        <p:txBody>
          <a:bodyPr>
            <a:spAutoFit/>
          </a:bodyPr>
          <a:lstStyle/>
          <a:p>
            <a:r>
              <a:rPr lang="en-US" sz="1600">
                <a:solidFill>
                  <a:schemeClr val="bg2"/>
                </a:solidFill>
                <a:latin typeface="FrutigerNext LT Medium" pitchFamily="34" charset="0"/>
              </a:rPr>
              <a:t>Step 5: Run the following commands to set the UAP IP Address, Gateway IP Address, domain Name etc..,</a:t>
            </a:r>
            <a:endParaRPr lang="en-US" sz="1600" b="1">
              <a:solidFill>
                <a:schemeClr val="bg2"/>
              </a:solidFill>
              <a:latin typeface="FrutigerNext LT Medium"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54061" y="122237"/>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fontScale="77500" lnSpcReduction="2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altLang="zh-CN" sz="32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Installation of UAP3300 Using UAP Maintenance Station                                       </a:t>
            </a: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                        </a:t>
            </a:r>
            <a:r>
              <a:rPr lang="en-US" altLang="zh-CN" sz="13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Contd</a:t>
            </a:r>
            <a:r>
              <a:rPr lang="en-US" altLang="zh-CN" sz="13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a:t>
            </a:r>
          </a:p>
        </p:txBody>
      </p:sp>
      <p:pic>
        <p:nvPicPr>
          <p:cNvPr id="53250" name="Picture 4" descr="总结 copy"/>
          <p:cNvPicPr>
            <a:picLocks noChangeAspect="1" noChangeArrowheads="1"/>
          </p:cNvPicPr>
          <p:nvPr/>
        </p:nvPicPr>
        <p:blipFill>
          <a:blip r:embed="rId3" cstate="print"/>
          <a:srcRect/>
          <a:stretch>
            <a:fillRect/>
          </a:stretch>
        </p:blipFill>
        <p:spPr bwMode="auto">
          <a:xfrm>
            <a:off x="196850" y="176213"/>
            <a:ext cx="617538" cy="617537"/>
          </a:xfrm>
          <a:prstGeom prst="rect">
            <a:avLst/>
          </a:prstGeom>
          <a:noFill/>
          <a:ln w="9525">
            <a:noFill/>
            <a:miter lim="800000"/>
            <a:headEnd/>
            <a:tailEnd/>
          </a:ln>
        </p:spPr>
      </p:pic>
      <p:sp>
        <p:nvSpPr>
          <p:cNvPr id="53251" name="Rectangle 11"/>
          <p:cNvSpPr>
            <a:spLocks noChangeArrowheads="1"/>
          </p:cNvSpPr>
          <p:nvPr/>
        </p:nvSpPr>
        <p:spPr bwMode="auto">
          <a:xfrm>
            <a:off x="914400" y="1460501"/>
            <a:ext cx="7315200" cy="3970318"/>
          </a:xfrm>
          <a:prstGeom prst="rect">
            <a:avLst/>
          </a:prstGeom>
          <a:noFill/>
          <a:ln w="9525">
            <a:noFill/>
            <a:miter lim="800000"/>
            <a:headEnd/>
            <a:tailEnd/>
          </a:ln>
        </p:spPr>
        <p:txBody>
          <a:bodyPr wrap="square">
            <a:spAutoFit/>
          </a:bodyPr>
          <a:lstStyle/>
          <a:p>
            <a:r>
              <a:rPr lang="en-US" b="1" dirty="0" err="1">
                <a:solidFill>
                  <a:schemeClr val="bg2"/>
                </a:solidFill>
                <a:latin typeface="FrutigerNext LT Medium" pitchFamily="34" charset="0"/>
              </a:rPr>
              <a:t>config</a:t>
            </a:r>
            <a:r>
              <a:rPr lang="en-US" b="1" dirty="0">
                <a:solidFill>
                  <a:schemeClr val="bg2"/>
                </a:solidFill>
                <a:latin typeface="FrutigerNext LT Medium" pitchFamily="34" charset="0"/>
              </a:rPr>
              <a:t> system </a:t>
            </a:r>
            <a:r>
              <a:rPr lang="en-US" b="1" dirty="0" err="1">
                <a:solidFill>
                  <a:schemeClr val="bg2"/>
                </a:solidFill>
                <a:latin typeface="FrutigerNext LT Medium" pitchFamily="34" charset="0"/>
              </a:rPr>
              <a:t>ip</a:t>
            </a:r>
            <a:r>
              <a:rPr lang="en-US" b="1" dirty="0">
                <a:solidFill>
                  <a:schemeClr val="bg2"/>
                </a:solidFill>
                <a:latin typeface="FrutigerNext LT Medium" pitchFamily="34" charset="0"/>
              </a:rPr>
              <a:t> </a:t>
            </a:r>
            <a:r>
              <a:rPr lang="en-US" i="1" dirty="0">
                <a:solidFill>
                  <a:schemeClr val="bg2"/>
                </a:solidFill>
                <a:latin typeface="FrutigerNext LT Medium" pitchFamily="34" charset="0"/>
              </a:rPr>
              <a:t>&lt; A.B.C.D &gt;</a:t>
            </a:r>
            <a:endParaRPr lang="en-US" b="1" dirty="0">
              <a:solidFill>
                <a:schemeClr val="bg2"/>
              </a:solidFill>
              <a:latin typeface="FrutigerNext LT Medium" pitchFamily="34" charset="0"/>
            </a:endParaRPr>
          </a:p>
          <a:p>
            <a:r>
              <a:rPr lang="en-US" b="1" dirty="0" err="1">
                <a:solidFill>
                  <a:schemeClr val="bg2"/>
                </a:solidFill>
                <a:latin typeface="FrutigerNext LT Medium" pitchFamily="34" charset="0"/>
              </a:rPr>
              <a:t>config</a:t>
            </a:r>
            <a:r>
              <a:rPr lang="en-US" b="1" dirty="0">
                <a:solidFill>
                  <a:schemeClr val="bg2"/>
                </a:solidFill>
                <a:latin typeface="FrutigerNext LT Medium" pitchFamily="34" charset="0"/>
              </a:rPr>
              <a:t> system gateway </a:t>
            </a:r>
            <a:r>
              <a:rPr lang="en-US" b="1" dirty="0" err="1">
                <a:solidFill>
                  <a:schemeClr val="bg2"/>
                </a:solidFill>
                <a:latin typeface="FrutigerNext LT Medium" pitchFamily="34" charset="0"/>
              </a:rPr>
              <a:t>ip</a:t>
            </a:r>
            <a:r>
              <a:rPr lang="en-US" b="1" dirty="0">
                <a:solidFill>
                  <a:schemeClr val="bg2"/>
                </a:solidFill>
                <a:latin typeface="FrutigerNext LT Medium" pitchFamily="34" charset="0"/>
              </a:rPr>
              <a:t> </a:t>
            </a:r>
            <a:r>
              <a:rPr lang="en-US" i="1" dirty="0">
                <a:solidFill>
                  <a:schemeClr val="bg2"/>
                </a:solidFill>
                <a:latin typeface="FrutigerNext LT Medium" pitchFamily="34" charset="0"/>
              </a:rPr>
              <a:t>&lt; A.B.C.D &gt;</a:t>
            </a:r>
          </a:p>
          <a:p>
            <a:r>
              <a:rPr lang="en-US" b="1" dirty="0" err="1">
                <a:solidFill>
                  <a:schemeClr val="bg2"/>
                </a:solidFill>
                <a:latin typeface="FrutigerNext LT Medium" pitchFamily="34" charset="0"/>
              </a:rPr>
              <a:t>config</a:t>
            </a:r>
            <a:r>
              <a:rPr lang="en-US" b="1" dirty="0">
                <a:solidFill>
                  <a:schemeClr val="bg2"/>
                </a:solidFill>
                <a:latin typeface="FrutigerNext LT Medium" pitchFamily="34" charset="0"/>
              </a:rPr>
              <a:t> system </a:t>
            </a:r>
            <a:r>
              <a:rPr lang="en-US" b="1" dirty="0" err="1">
                <a:solidFill>
                  <a:schemeClr val="bg2"/>
                </a:solidFill>
                <a:latin typeface="FrutigerNext LT Medium" pitchFamily="34" charset="0"/>
              </a:rPr>
              <a:t>domainname</a:t>
            </a:r>
            <a:r>
              <a:rPr lang="en-US" dirty="0">
                <a:solidFill>
                  <a:schemeClr val="bg2"/>
                </a:solidFill>
                <a:latin typeface="FrutigerNext LT Medium" pitchFamily="34" charset="0"/>
              </a:rPr>
              <a:t> </a:t>
            </a:r>
            <a:r>
              <a:rPr lang="en-US" i="1" dirty="0">
                <a:solidFill>
                  <a:schemeClr val="bg2"/>
                </a:solidFill>
                <a:latin typeface="FrutigerNext LT Medium" pitchFamily="34" charset="0"/>
              </a:rPr>
              <a:t>&lt;string&gt;</a:t>
            </a:r>
            <a:endParaRPr lang="en-US" dirty="0">
              <a:solidFill>
                <a:schemeClr val="bg2"/>
              </a:solidFill>
              <a:latin typeface="FrutigerNext LT Medium" pitchFamily="34" charset="0"/>
            </a:endParaRPr>
          </a:p>
          <a:p>
            <a:endParaRPr lang="en-US" dirty="0">
              <a:solidFill>
                <a:schemeClr val="bg2"/>
              </a:solidFill>
              <a:latin typeface="FrutigerNext LT Medium" pitchFamily="34" charset="0"/>
            </a:endParaRPr>
          </a:p>
          <a:p>
            <a:r>
              <a:rPr lang="en-US" dirty="0" smtClean="0">
                <a:solidFill>
                  <a:schemeClr val="bg2"/>
                </a:solidFill>
                <a:latin typeface="FrutigerNext LT Medium" pitchFamily="34" charset="0"/>
              </a:rPr>
              <a:t>Run </a:t>
            </a:r>
            <a:r>
              <a:rPr lang="en-US" dirty="0">
                <a:solidFill>
                  <a:schemeClr val="bg2"/>
                </a:solidFill>
                <a:latin typeface="FrutigerNext LT Medium" pitchFamily="34" charset="0"/>
              </a:rPr>
              <a:t>the </a:t>
            </a:r>
            <a:r>
              <a:rPr lang="en-US" b="1" dirty="0">
                <a:solidFill>
                  <a:schemeClr val="bg2"/>
                </a:solidFill>
                <a:latin typeface="FrutigerNext LT Medium" pitchFamily="34" charset="0"/>
              </a:rPr>
              <a:t>save</a:t>
            </a:r>
            <a:r>
              <a:rPr lang="en-US" dirty="0">
                <a:solidFill>
                  <a:schemeClr val="bg2"/>
                </a:solidFill>
                <a:latin typeface="FrutigerNext LT Medium" pitchFamily="34" charset="0"/>
              </a:rPr>
              <a:t> command to save the modification.</a:t>
            </a:r>
          </a:p>
          <a:p>
            <a:endParaRPr lang="en-US" dirty="0">
              <a:solidFill>
                <a:schemeClr val="bg2"/>
              </a:solidFill>
              <a:latin typeface="FrutigerNext LT Medium" pitchFamily="34" charset="0"/>
            </a:endParaRPr>
          </a:p>
          <a:p>
            <a:r>
              <a:rPr lang="en-US" dirty="0">
                <a:solidFill>
                  <a:schemeClr val="bg2"/>
                </a:solidFill>
                <a:latin typeface="FrutigerNext LT Medium" pitchFamily="34" charset="0"/>
              </a:rPr>
              <a:t>[%UAP3300(</a:t>
            </a:r>
            <a:r>
              <a:rPr lang="en-US" dirty="0" err="1">
                <a:solidFill>
                  <a:schemeClr val="bg2"/>
                </a:solidFill>
                <a:latin typeface="FrutigerNext LT Medium" pitchFamily="34" charset="0"/>
              </a:rPr>
              <a:t>config</a:t>
            </a:r>
            <a:r>
              <a:rPr lang="en-US" dirty="0">
                <a:solidFill>
                  <a:schemeClr val="bg2"/>
                </a:solidFill>
                <a:latin typeface="FrutigerNext LT Medium" pitchFamily="34" charset="0"/>
              </a:rPr>
              <a:t>)]# save</a:t>
            </a:r>
          </a:p>
          <a:p>
            <a:r>
              <a:rPr lang="en-US" dirty="0">
                <a:solidFill>
                  <a:schemeClr val="bg2"/>
                </a:solidFill>
                <a:latin typeface="FrutigerNext LT Medium" pitchFamily="34" charset="0"/>
              </a:rPr>
              <a:t>[%UAP3300(</a:t>
            </a:r>
            <a:r>
              <a:rPr lang="en-US" dirty="0" err="1">
                <a:solidFill>
                  <a:schemeClr val="bg2"/>
                </a:solidFill>
                <a:latin typeface="FrutigerNext LT Medium" pitchFamily="34" charset="0"/>
              </a:rPr>
              <a:t>config</a:t>
            </a:r>
            <a:r>
              <a:rPr lang="en-US" dirty="0">
                <a:solidFill>
                  <a:schemeClr val="bg2"/>
                </a:solidFill>
                <a:latin typeface="FrutigerNext LT Medium" pitchFamily="34" charset="0"/>
              </a:rPr>
              <a:t>)]#  show system information.</a:t>
            </a:r>
          </a:p>
          <a:p>
            <a:endParaRPr lang="en-US" dirty="0">
              <a:solidFill>
                <a:schemeClr val="bg2"/>
              </a:solidFill>
              <a:latin typeface="FrutigerNext LT Medium" pitchFamily="34" charset="0"/>
            </a:endParaRPr>
          </a:p>
          <a:p>
            <a:r>
              <a:rPr lang="en-US" dirty="0">
                <a:solidFill>
                  <a:schemeClr val="bg2"/>
                </a:solidFill>
                <a:latin typeface="FrutigerNext LT Medium" pitchFamily="34" charset="0"/>
              </a:rPr>
              <a:t>The modifications done will be visible. Now reboot the UAP using the command </a:t>
            </a:r>
            <a:r>
              <a:rPr lang="en-US" b="1" dirty="0">
                <a:solidFill>
                  <a:schemeClr val="bg2"/>
                </a:solidFill>
                <a:latin typeface="FrutigerNext LT Medium" pitchFamily="34" charset="0"/>
              </a:rPr>
              <a:t>reboot. </a:t>
            </a:r>
            <a:r>
              <a:rPr lang="en-US" dirty="0">
                <a:solidFill>
                  <a:schemeClr val="bg2"/>
                </a:solidFill>
                <a:latin typeface="FrutigerNext LT Medium" pitchFamily="34" charset="0"/>
              </a:rPr>
              <a:t>When the system reboots the modifications will take the effect.</a:t>
            </a:r>
            <a:endParaRPr lang="en-US" b="1" dirty="0">
              <a:solidFill>
                <a:schemeClr val="bg2"/>
              </a:solidFill>
              <a:latin typeface="FrutigerNext LT Medium" pitchFamily="34" charset="0"/>
            </a:endParaRPr>
          </a:p>
          <a:p>
            <a:endParaRPr lang="en-US" b="1" dirty="0">
              <a:solidFill>
                <a:schemeClr val="bg2"/>
              </a:solidFill>
              <a:latin typeface="FrutigerNext LT Medium" pitchFamily="34" charset="0"/>
            </a:endParaRPr>
          </a:p>
          <a:p>
            <a:r>
              <a:rPr lang="en-US" dirty="0">
                <a:solidFill>
                  <a:schemeClr val="bg2"/>
                </a:solidFill>
                <a:latin typeface="FrutigerNext LT Medium" pitchFamily="34" charset="0"/>
              </a:rPr>
              <a:t>[%UAP3300(</a:t>
            </a:r>
            <a:r>
              <a:rPr lang="en-US" dirty="0" err="1">
                <a:solidFill>
                  <a:schemeClr val="bg2"/>
                </a:solidFill>
                <a:latin typeface="FrutigerNext LT Medium" pitchFamily="34" charset="0"/>
              </a:rPr>
              <a:t>config</a:t>
            </a:r>
            <a:r>
              <a:rPr lang="en-US" dirty="0">
                <a:solidFill>
                  <a:schemeClr val="bg2"/>
                </a:solidFill>
                <a:latin typeface="FrutigerNext LT Medium" pitchFamily="34" charset="0"/>
              </a:rPr>
              <a:t>)]# </a:t>
            </a:r>
            <a:r>
              <a:rPr lang="en-US" dirty="0" smtClean="0">
                <a:solidFill>
                  <a:schemeClr val="bg2"/>
                </a:solidFill>
                <a:latin typeface="FrutigerNext LT Medium" pitchFamily="34" charset="0"/>
              </a:rPr>
              <a:t>reboot</a:t>
            </a:r>
            <a:endParaRPr lang="en-US" dirty="0">
              <a:latin typeface="FrutigerNext LT Medium"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54061" y="122237"/>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fontScale="77500" lnSpcReduction="2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altLang="zh-CN" sz="32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Installation of UAP3300 Using UAP Maintenance Station                                      </a:t>
            </a: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                       </a:t>
            </a:r>
            <a:r>
              <a:rPr lang="en-US" altLang="zh-CN" sz="13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Contd.,</a:t>
            </a:r>
          </a:p>
        </p:txBody>
      </p:sp>
      <p:pic>
        <p:nvPicPr>
          <p:cNvPr id="5" name="Picture 4" descr="总结 copy"/>
          <p:cNvPicPr>
            <a:picLocks noChangeAspect="1" noChangeArrowheads="1"/>
          </p:cNvPicPr>
          <p:nvPr/>
        </p:nvPicPr>
        <p:blipFill>
          <a:blip r:embed="rId2" cstate="print"/>
          <a:srcRect/>
          <a:stretch>
            <a:fillRect/>
          </a:stretch>
        </p:blipFill>
        <p:spPr bwMode="auto">
          <a:xfrm>
            <a:off x="196850" y="176213"/>
            <a:ext cx="617538" cy="617537"/>
          </a:xfrm>
          <a:prstGeom prst="rect">
            <a:avLst/>
          </a:prstGeom>
          <a:noFill/>
          <a:ln w="9525">
            <a:noFill/>
            <a:miter lim="800000"/>
            <a:headEnd/>
            <a:tailEnd/>
          </a:ln>
        </p:spPr>
      </p:pic>
      <p:pic>
        <p:nvPicPr>
          <p:cNvPr id="1026" name="Picture 2"/>
          <p:cNvPicPr>
            <a:picLocks noChangeAspect="1" noChangeArrowheads="1"/>
          </p:cNvPicPr>
          <p:nvPr/>
        </p:nvPicPr>
        <p:blipFill>
          <a:blip r:embed="rId3" cstate="print"/>
          <a:srcRect/>
          <a:stretch>
            <a:fillRect/>
          </a:stretch>
        </p:blipFill>
        <p:spPr bwMode="auto">
          <a:xfrm>
            <a:off x="1600200" y="2286000"/>
            <a:ext cx="5347813" cy="3505200"/>
          </a:xfrm>
          <a:prstGeom prst="rect">
            <a:avLst/>
          </a:prstGeom>
          <a:noFill/>
          <a:ln w="9525">
            <a:noFill/>
            <a:miter lim="800000"/>
            <a:headEnd/>
            <a:tailEnd/>
          </a:ln>
        </p:spPr>
      </p:pic>
      <p:sp>
        <p:nvSpPr>
          <p:cNvPr id="8" name="TextBox 7"/>
          <p:cNvSpPr txBox="1"/>
          <p:nvPr/>
        </p:nvSpPr>
        <p:spPr>
          <a:xfrm>
            <a:off x="1143000" y="1143000"/>
            <a:ext cx="7010400" cy="923330"/>
          </a:xfrm>
          <a:prstGeom prst="rect">
            <a:avLst/>
          </a:prstGeom>
          <a:noFill/>
        </p:spPr>
        <p:txBody>
          <a:bodyPr wrap="square" rtlCol="0">
            <a:spAutoFit/>
          </a:bodyPr>
          <a:lstStyle/>
          <a:p>
            <a:r>
              <a:rPr lang="en-US" dirty="0" smtClean="0">
                <a:solidFill>
                  <a:schemeClr val="bg2"/>
                </a:solidFill>
                <a:latin typeface="FrutigerNext LT Medium" pitchFamily="34" charset="0"/>
              </a:rPr>
              <a:t>Connect the UAP3300, UAP maintenance station server and client in the network using the LAN switch as shown in the below figure to start installation and basic configuration of UAP</a:t>
            </a:r>
            <a:endParaRPr lang="en-US" dirty="0">
              <a:solidFill>
                <a:schemeClr val="bg2"/>
              </a:solidFill>
              <a:latin typeface="FrutigerNext LT Medium"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54061" y="122237"/>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fontScale="77500" lnSpcReduction="2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altLang="zh-CN" sz="32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Installation of UAP3300 Using UAP Maintenance Station                                       </a:t>
            </a: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                       </a:t>
            </a:r>
            <a:r>
              <a:rPr lang="en-US" altLang="zh-CN" sz="13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Contd</a:t>
            </a:r>
            <a:r>
              <a:rPr lang="en-US" altLang="zh-CN" sz="13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a:t>
            </a:r>
          </a:p>
        </p:txBody>
      </p:sp>
      <p:pic>
        <p:nvPicPr>
          <p:cNvPr id="54274" name="Picture 4" descr="总结 copy"/>
          <p:cNvPicPr>
            <a:picLocks noChangeAspect="1" noChangeArrowheads="1"/>
          </p:cNvPicPr>
          <p:nvPr/>
        </p:nvPicPr>
        <p:blipFill>
          <a:blip r:embed="rId3" cstate="print"/>
          <a:srcRect/>
          <a:stretch>
            <a:fillRect/>
          </a:stretch>
        </p:blipFill>
        <p:spPr bwMode="auto">
          <a:xfrm>
            <a:off x="196850" y="176213"/>
            <a:ext cx="617538" cy="617537"/>
          </a:xfrm>
          <a:prstGeom prst="rect">
            <a:avLst/>
          </a:prstGeom>
          <a:noFill/>
          <a:ln w="9525">
            <a:noFill/>
            <a:miter lim="800000"/>
            <a:headEnd/>
            <a:tailEnd/>
          </a:ln>
        </p:spPr>
      </p:pic>
      <p:pic>
        <p:nvPicPr>
          <p:cNvPr id="54275" name="Picture 4"/>
          <p:cNvPicPr>
            <a:picLocks noChangeAspect="1" noChangeArrowheads="1"/>
          </p:cNvPicPr>
          <p:nvPr/>
        </p:nvPicPr>
        <p:blipFill>
          <a:blip r:embed="rId4" cstate="print"/>
          <a:srcRect/>
          <a:stretch>
            <a:fillRect/>
          </a:stretch>
        </p:blipFill>
        <p:spPr bwMode="auto">
          <a:xfrm>
            <a:off x="1143000" y="1752600"/>
            <a:ext cx="6705600" cy="2206625"/>
          </a:xfrm>
          <a:prstGeom prst="rect">
            <a:avLst/>
          </a:prstGeom>
          <a:noFill/>
          <a:ln w="9525">
            <a:noFill/>
            <a:miter lim="800000"/>
            <a:headEnd/>
            <a:tailEnd/>
          </a:ln>
        </p:spPr>
      </p:pic>
      <p:pic>
        <p:nvPicPr>
          <p:cNvPr id="54276" name="Picture 5"/>
          <p:cNvPicPr>
            <a:picLocks noChangeAspect="1" noChangeArrowheads="1"/>
          </p:cNvPicPr>
          <p:nvPr/>
        </p:nvPicPr>
        <p:blipFill>
          <a:blip r:embed="rId5" cstate="print"/>
          <a:srcRect/>
          <a:stretch>
            <a:fillRect/>
          </a:stretch>
        </p:blipFill>
        <p:spPr bwMode="auto">
          <a:xfrm>
            <a:off x="4298196" y="4114800"/>
            <a:ext cx="3533775" cy="1954213"/>
          </a:xfrm>
          <a:prstGeom prst="rect">
            <a:avLst/>
          </a:prstGeom>
          <a:noFill/>
          <a:ln w="9525">
            <a:noFill/>
            <a:miter lim="800000"/>
            <a:headEnd/>
            <a:tailEnd/>
          </a:ln>
        </p:spPr>
      </p:pic>
      <p:sp>
        <p:nvSpPr>
          <p:cNvPr id="54277" name="Rectangle 7"/>
          <p:cNvSpPr>
            <a:spLocks noChangeArrowheads="1"/>
          </p:cNvSpPr>
          <p:nvPr/>
        </p:nvSpPr>
        <p:spPr bwMode="auto">
          <a:xfrm>
            <a:off x="914400" y="990600"/>
            <a:ext cx="7391400" cy="646331"/>
          </a:xfrm>
          <a:prstGeom prst="rect">
            <a:avLst/>
          </a:prstGeom>
          <a:noFill/>
          <a:ln w="9525">
            <a:noFill/>
            <a:miter lim="800000"/>
            <a:headEnd/>
            <a:tailEnd/>
          </a:ln>
        </p:spPr>
        <p:txBody>
          <a:bodyPr>
            <a:spAutoFit/>
          </a:bodyPr>
          <a:lstStyle/>
          <a:p>
            <a:r>
              <a:rPr lang="en-US" dirty="0">
                <a:solidFill>
                  <a:schemeClr val="bg2"/>
                </a:solidFill>
                <a:latin typeface="FrutigerNext LT Medium" pitchFamily="34" charset="0"/>
              </a:rPr>
              <a:t>Step 6: Start the UAP Maintenance Server and Client.</a:t>
            </a:r>
          </a:p>
          <a:p>
            <a:r>
              <a:rPr lang="en-US" b="1" dirty="0">
                <a:solidFill>
                  <a:schemeClr val="bg2"/>
                </a:solidFill>
                <a:latin typeface="FrutigerNext LT Medium" pitchFamily="34" charset="0"/>
              </a:rPr>
              <a:t>             </a:t>
            </a:r>
            <a:r>
              <a:rPr lang="en-US" dirty="0">
                <a:solidFill>
                  <a:schemeClr val="bg2"/>
                </a:solidFill>
                <a:latin typeface="FrutigerNext LT Medium" pitchFamily="34" charset="0"/>
              </a:rPr>
              <a:t>Select on the Installation Icon.</a:t>
            </a:r>
            <a:endParaRPr lang="en-US" b="1" dirty="0">
              <a:solidFill>
                <a:schemeClr val="bg2"/>
              </a:solidFill>
              <a:latin typeface="FrutigerNext LT Medium" pitchFamily="34" charset="0"/>
            </a:endParaRPr>
          </a:p>
        </p:txBody>
      </p:sp>
      <p:sp>
        <p:nvSpPr>
          <p:cNvPr id="54278" name="Rectangle 8"/>
          <p:cNvSpPr>
            <a:spLocks noChangeArrowheads="1"/>
          </p:cNvSpPr>
          <p:nvPr/>
        </p:nvSpPr>
        <p:spPr bwMode="auto">
          <a:xfrm>
            <a:off x="914400" y="4114800"/>
            <a:ext cx="3657600" cy="923330"/>
          </a:xfrm>
          <a:prstGeom prst="rect">
            <a:avLst/>
          </a:prstGeom>
          <a:noFill/>
          <a:ln w="9525">
            <a:noFill/>
            <a:miter lim="800000"/>
            <a:headEnd/>
            <a:tailEnd/>
          </a:ln>
        </p:spPr>
        <p:txBody>
          <a:bodyPr>
            <a:spAutoFit/>
          </a:bodyPr>
          <a:lstStyle/>
          <a:p>
            <a:r>
              <a:rPr lang="en-US" dirty="0">
                <a:solidFill>
                  <a:schemeClr val="bg2"/>
                </a:solidFill>
                <a:latin typeface="FrutigerNext LT Medium" pitchFamily="34" charset="0"/>
              </a:rPr>
              <a:t>Step 7: Enter the Server IP </a:t>
            </a:r>
            <a:r>
              <a:rPr lang="en-US" dirty="0" err="1" smtClean="0">
                <a:solidFill>
                  <a:schemeClr val="bg2"/>
                </a:solidFill>
                <a:latin typeface="FrutigerNext LT Medium" pitchFamily="34" charset="0"/>
              </a:rPr>
              <a:t>adrs</a:t>
            </a:r>
            <a:r>
              <a:rPr lang="en-US" dirty="0" smtClean="0">
                <a:solidFill>
                  <a:schemeClr val="bg2"/>
                </a:solidFill>
                <a:latin typeface="FrutigerNext LT Medium" pitchFamily="34" charset="0"/>
              </a:rPr>
              <a:t> </a:t>
            </a:r>
            <a:endParaRPr lang="en-US" dirty="0">
              <a:solidFill>
                <a:schemeClr val="bg2"/>
              </a:solidFill>
              <a:latin typeface="FrutigerNext LT Medium" pitchFamily="34" charset="0"/>
            </a:endParaRPr>
          </a:p>
          <a:p>
            <a:r>
              <a:rPr lang="en-US" dirty="0">
                <a:solidFill>
                  <a:schemeClr val="bg2"/>
                </a:solidFill>
                <a:latin typeface="FrutigerNext LT Medium" pitchFamily="34" charset="0"/>
              </a:rPr>
              <a:t>            </a:t>
            </a:r>
            <a:r>
              <a:rPr lang="en-US" dirty="0" smtClean="0">
                <a:solidFill>
                  <a:schemeClr val="bg2"/>
                </a:solidFill>
                <a:latin typeface="FrutigerNext LT Medium" pitchFamily="34" charset="0"/>
              </a:rPr>
              <a:t>and </a:t>
            </a:r>
            <a:r>
              <a:rPr lang="en-US" dirty="0">
                <a:solidFill>
                  <a:schemeClr val="bg2"/>
                </a:solidFill>
                <a:latin typeface="FrutigerNext LT Medium" pitchFamily="34" charset="0"/>
              </a:rPr>
              <a:t>password is </a:t>
            </a:r>
            <a:r>
              <a:rPr lang="en-US" b="1" dirty="0" err="1" smtClean="0">
                <a:solidFill>
                  <a:schemeClr val="bg2"/>
                </a:solidFill>
                <a:latin typeface="FrutigerNext LT Medium" pitchFamily="34" charset="0"/>
              </a:rPr>
              <a:t>xxxxx</a:t>
            </a:r>
            <a:endParaRPr lang="en-US" b="1" dirty="0">
              <a:solidFill>
                <a:schemeClr val="bg2"/>
              </a:solidFill>
              <a:latin typeface="FrutigerNext LT Medium" pitchFamily="34" charset="0"/>
            </a:endParaRPr>
          </a:p>
          <a:p>
            <a:r>
              <a:rPr lang="en-US" b="1" dirty="0">
                <a:solidFill>
                  <a:schemeClr val="bg2"/>
                </a:solidFill>
                <a:latin typeface="FrutigerNext LT Medium" pitchFamily="34" charset="0"/>
              </a:rPr>
              <a:t>            </a:t>
            </a:r>
            <a:r>
              <a:rPr lang="en-US" dirty="0" smtClean="0">
                <a:solidFill>
                  <a:schemeClr val="bg2"/>
                </a:solidFill>
                <a:latin typeface="FrutigerNext LT Medium" pitchFamily="34" charset="0"/>
              </a:rPr>
              <a:t>Select </a:t>
            </a:r>
            <a:r>
              <a:rPr lang="en-US" b="1" i="1" dirty="0">
                <a:solidFill>
                  <a:schemeClr val="bg2"/>
                </a:solidFill>
                <a:latin typeface="FrutigerNext LT Medium" pitchFamily="34" charset="0"/>
              </a:rPr>
              <a:t>Ok</a:t>
            </a:r>
            <a:r>
              <a:rPr lang="en-US" b="1" dirty="0">
                <a:solidFill>
                  <a:schemeClr val="bg2"/>
                </a:solidFill>
                <a:latin typeface="FrutigerNext LT Medium" pitchFamily="34" charset="0"/>
              </a:rPr>
              <a: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54061" y="122237"/>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fontScale="77500" lnSpcReduction="2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altLang="zh-CN" sz="32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Installation of UAP3300 Using UAP Maintenance Station                                       </a:t>
            </a: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                       </a:t>
            </a:r>
            <a:r>
              <a:rPr lang="en-US" altLang="zh-CN" sz="13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Contd</a:t>
            </a:r>
            <a:r>
              <a:rPr lang="en-US" altLang="zh-CN" sz="13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a:t>
            </a:r>
          </a:p>
        </p:txBody>
      </p:sp>
      <p:pic>
        <p:nvPicPr>
          <p:cNvPr id="55298" name="Picture 4" descr="总结 copy"/>
          <p:cNvPicPr>
            <a:picLocks noChangeAspect="1" noChangeArrowheads="1"/>
          </p:cNvPicPr>
          <p:nvPr/>
        </p:nvPicPr>
        <p:blipFill>
          <a:blip r:embed="rId3" cstate="print"/>
          <a:srcRect/>
          <a:stretch>
            <a:fillRect/>
          </a:stretch>
        </p:blipFill>
        <p:spPr bwMode="auto">
          <a:xfrm>
            <a:off x="196850" y="176213"/>
            <a:ext cx="617538" cy="617537"/>
          </a:xfrm>
          <a:prstGeom prst="rect">
            <a:avLst/>
          </a:prstGeom>
          <a:noFill/>
          <a:ln w="9525">
            <a:noFill/>
            <a:miter lim="800000"/>
            <a:headEnd/>
            <a:tailEnd/>
          </a:ln>
        </p:spPr>
      </p:pic>
      <p:sp>
        <p:nvSpPr>
          <p:cNvPr id="55299" name="Rectangle 5"/>
          <p:cNvSpPr>
            <a:spLocks noChangeArrowheads="1"/>
          </p:cNvSpPr>
          <p:nvPr/>
        </p:nvSpPr>
        <p:spPr bwMode="auto">
          <a:xfrm>
            <a:off x="838200" y="2281238"/>
            <a:ext cx="3810000" cy="1754326"/>
          </a:xfrm>
          <a:prstGeom prst="rect">
            <a:avLst/>
          </a:prstGeom>
          <a:noFill/>
          <a:ln w="9525">
            <a:noFill/>
            <a:miter lim="800000"/>
            <a:headEnd/>
            <a:tailEnd/>
          </a:ln>
        </p:spPr>
        <p:txBody>
          <a:bodyPr>
            <a:spAutoFit/>
          </a:bodyPr>
          <a:lstStyle/>
          <a:p>
            <a:r>
              <a:rPr lang="en-US" dirty="0">
                <a:solidFill>
                  <a:schemeClr val="bg2"/>
                </a:solidFill>
                <a:latin typeface="FrutigerNext LT Medium" pitchFamily="34" charset="0"/>
              </a:rPr>
              <a:t>Step 8: Select on the create project and office. Enter Project and Office details and select </a:t>
            </a:r>
            <a:r>
              <a:rPr lang="en-US" b="1" dirty="0">
                <a:solidFill>
                  <a:schemeClr val="bg2"/>
                </a:solidFill>
                <a:latin typeface="FrutigerNext LT Medium" pitchFamily="34" charset="0"/>
              </a:rPr>
              <a:t>Ok</a:t>
            </a:r>
          </a:p>
          <a:p>
            <a:endParaRPr lang="en-US" b="1" dirty="0">
              <a:solidFill>
                <a:schemeClr val="bg2"/>
              </a:solidFill>
              <a:latin typeface="FrutigerNext LT Medium" pitchFamily="34" charset="0"/>
            </a:endParaRPr>
          </a:p>
          <a:p>
            <a:endParaRPr lang="en-US" b="1" dirty="0">
              <a:solidFill>
                <a:schemeClr val="bg2"/>
              </a:solidFill>
              <a:latin typeface="FrutigerNext LT Medium" pitchFamily="34" charset="0"/>
            </a:endParaRPr>
          </a:p>
          <a:p>
            <a:r>
              <a:rPr lang="en-US" dirty="0">
                <a:solidFill>
                  <a:schemeClr val="bg2"/>
                </a:solidFill>
                <a:latin typeface="FrutigerNext LT Medium" pitchFamily="34" charset="0"/>
              </a:rPr>
              <a:t>In the main window select</a:t>
            </a:r>
            <a:r>
              <a:rPr lang="en-US" b="1" dirty="0">
                <a:solidFill>
                  <a:schemeClr val="bg2"/>
                </a:solidFill>
                <a:latin typeface="FrutigerNext LT Medium" pitchFamily="34" charset="0"/>
              </a:rPr>
              <a:t> </a:t>
            </a:r>
            <a:r>
              <a:rPr lang="en-US" b="1" i="1" dirty="0">
                <a:solidFill>
                  <a:schemeClr val="bg2"/>
                </a:solidFill>
                <a:latin typeface="FrutigerNext LT Medium" pitchFamily="34" charset="0"/>
              </a:rPr>
              <a:t>Ok</a:t>
            </a:r>
            <a:r>
              <a:rPr lang="en-US" dirty="0">
                <a:solidFill>
                  <a:schemeClr val="bg2"/>
                </a:solidFill>
                <a:latin typeface="FrutigerNext LT Medium" pitchFamily="34" charset="0"/>
              </a:rPr>
              <a:t> </a:t>
            </a:r>
            <a:endParaRPr lang="en-US" b="1" dirty="0">
              <a:solidFill>
                <a:schemeClr val="bg2"/>
              </a:solidFill>
              <a:latin typeface="FrutigerNext LT Medium" pitchFamily="34" charset="0"/>
            </a:endParaRPr>
          </a:p>
        </p:txBody>
      </p:sp>
      <p:pic>
        <p:nvPicPr>
          <p:cNvPr id="55300" name="Picture 2"/>
          <p:cNvPicPr>
            <a:picLocks noChangeAspect="1" noChangeArrowheads="1"/>
          </p:cNvPicPr>
          <p:nvPr/>
        </p:nvPicPr>
        <p:blipFill>
          <a:blip r:embed="rId4" cstate="print"/>
          <a:srcRect/>
          <a:stretch>
            <a:fillRect/>
          </a:stretch>
        </p:blipFill>
        <p:spPr bwMode="auto">
          <a:xfrm>
            <a:off x="4648200" y="1371600"/>
            <a:ext cx="4010025" cy="4400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54061" y="122237"/>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fontScale="77500" lnSpcReduction="2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altLang="zh-CN" sz="32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Installation of UAP3300 Using UAP Maintenance Station                                       </a:t>
            </a: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                       </a:t>
            </a:r>
            <a:r>
              <a:rPr lang="en-US" altLang="zh-CN" sz="13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Contd</a:t>
            </a:r>
            <a:r>
              <a:rPr lang="en-US" altLang="zh-CN" sz="13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a:t>
            </a:r>
          </a:p>
        </p:txBody>
      </p:sp>
      <p:pic>
        <p:nvPicPr>
          <p:cNvPr id="56322" name="Picture 4" descr="总结 copy"/>
          <p:cNvPicPr>
            <a:picLocks noChangeAspect="1" noChangeArrowheads="1"/>
          </p:cNvPicPr>
          <p:nvPr/>
        </p:nvPicPr>
        <p:blipFill>
          <a:blip r:embed="rId2" cstate="print"/>
          <a:srcRect/>
          <a:stretch>
            <a:fillRect/>
          </a:stretch>
        </p:blipFill>
        <p:spPr bwMode="auto">
          <a:xfrm>
            <a:off x="196850" y="176213"/>
            <a:ext cx="617538" cy="617537"/>
          </a:xfrm>
          <a:prstGeom prst="rect">
            <a:avLst/>
          </a:prstGeom>
          <a:noFill/>
          <a:ln w="9525">
            <a:noFill/>
            <a:miter lim="800000"/>
            <a:headEnd/>
            <a:tailEnd/>
          </a:ln>
        </p:spPr>
      </p:pic>
      <p:pic>
        <p:nvPicPr>
          <p:cNvPr id="56323" name="Picture 2"/>
          <p:cNvPicPr>
            <a:picLocks noChangeAspect="1" noChangeArrowheads="1"/>
          </p:cNvPicPr>
          <p:nvPr/>
        </p:nvPicPr>
        <p:blipFill>
          <a:blip r:embed="rId3" cstate="print"/>
          <a:srcRect/>
          <a:stretch>
            <a:fillRect/>
          </a:stretch>
        </p:blipFill>
        <p:spPr bwMode="auto">
          <a:xfrm>
            <a:off x="1904999" y="1600200"/>
            <a:ext cx="5232117" cy="3886200"/>
          </a:xfrm>
          <a:prstGeom prst="rect">
            <a:avLst/>
          </a:prstGeom>
          <a:noFill/>
          <a:ln w="9525">
            <a:noFill/>
            <a:miter lim="800000"/>
            <a:headEnd/>
            <a:tailEnd/>
          </a:ln>
        </p:spPr>
      </p:pic>
      <p:sp>
        <p:nvSpPr>
          <p:cNvPr id="56324" name="Rectangle 5"/>
          <p:cNvSpPr>
            <a:spLocks noChangeArrowheads="1"/>
          </p:cNvSpPr>
          <p:nvPr/>
        </p:nvSpPr>
        <p:spPr bwMode="auto">
          <a:xfrm>
            <a:off x="914400" y="1143000"/>
            <a:ext cx="7391400" cy="369332"/>
          </a:xfrm>
          <a:prstGeom prst="rect">
            <a:avLst/>
          </a:prstGeom>
          <a:noFill/>
          <a:ln w="9525">
            <a:noFill/>
            <a:miter lim="800000"/>
            <a:headEnd/>
            <a:tailEnd/>
          </a:ln>
        </p:spPr>
        <p:txBody>
          <a:bodyPr>
            <a:spAutoFit/>
          </a:bodyPr>
          <a:lstStyle/>
          <a:p>
            <a:r>
              <a:rPr lang="en-US" dirty="0">
                <a:solidFill>
                  <a:schemeClr val="bg2"/>
                </a:solidFill>
                <a:latin typeface="FrutigerNext LT Medium" pitchFamily="34" charset="0"/>
              </a:rPr>
              <a:t>Step 9: Add Device and enter the mid of UAP</a:t>
            </a:r>
            <a:endParaRPr lang="en-US" b="1" dirty="0">
              <a:solidFill>
                <a:schemeClr val="bg2"/>
              </a:solidFill>
              <a:latin typeface="FrutigerNext LT Medium"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54061" y="122237"/>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fontScale="77500" lnSpcReduction="2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altLang="zh-CN" sz="32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Installation of UAP3300 Using UAP Maintenance Station                                       </a:t>
            </a: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                      </a:t>
            </a:r>
            <a:r>
              <a:rPr lang="en-US" altLang="zh-CN" sz="13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Contd</a:t>
            </a:r>
            <a:r>
              <a:rPr lang="en-US" altLang="zh-CN" sz="13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a:t>
            </a:r>
          </a:p>
        </p:txBody>
      </p:sp>
      <p:pic>
        <p:nvPicPr>
          <p:cNvPr id="57346" name="Picture 4" descr="总结 copy"/>
          <p:cNvPicPr>
            <a:picLocks noChangeAspect="1" noChangeArrowheads="1"/>
          </p:cNvPicPr>
          <p:nvPr/>
        </p:nvPicPr>
        <p:blipFill>
          <a:blip r:embed="rId2" cstate="print"/>
          <a:srcRect/>
          <a:stretch>
            <a:fillRect/>
          </a:stretch>
        </p:blipFill>
        <p:spPr bwMode="auto">
          <a:xfrm>
            <a:off x="196850" y="176213"/>
            <a:ext cx="617538" cy="617537"/>
          </a:xfrm>
          <a:prstGeom prst="rect">
            <a:avLst/>
          </a:prstGeom>
          <a:noFill/>
          <a:ln w="9525">
            <a:noFill/>
            <a:miter lim="800000"/>
            <a:headEnd/>
            <a:tailEnd/>
          </a:ln>
        </p:spPr>
      </p:pic>
      <p:pic>
        <p:nvPicPr>
          <p:cNvPr id="57347" name="Picture 2"/>
          <p:cNvPicPr>
            <a:picLocks noChangeAspect="1" noChangeArrowheads="1"/>
          </p:cNvPicPr>
          <p:nvPr/>
        </p:nvPicPr>
        <p:blipFill>
          <a:blip r:embed="rId3" cstate="print"/>
          <a:srcRect/>
          <a:stretch>
            <a:fillRect/>
          </a:stretch>
        </p:blipFill>
        <p:spPr bwMode="auto">
          <a:xfrm>
            <a:off x="914400" y="1066800"/>
            <a:ext cx="7696200" cy="2338388"/>
          </a:xfrm>
          <a:prstGeom prst="rect">
            <a:avLst/>
          </a:prstGeom>
          <a:noFill/>
          <a:ln w="9525">
            <a:noFill/>
            <a:miter lim="800000"/>
            <a:headEnd/>
            <a:tailEnd/>
          </a:ln>
        </p:spPr>
      </p:pic>
      <p:sp>
        <p:nvSpPr>
          <p:cNvPr id="57348" name="Rectangle 5"/>
          <p:cNvSpPr>
            <a:spLocks noChangeArrowheads="1"/>
          </p:cNvSpPr>
          <p:nvPr/>
        </p:nvSpPr>
        <p:spPr bwMode="auto">
          <a:xfrm>
            <a:off x="914400" y="3471863"/>
            <a:ext cx="3276600" cy="369332"/>
          </a:xfrm>
          <a:prstGeom prst="rect">
            <a:avLst/>
          </a:prstGeom>
          <a:noFill/>
          <a:ln w="9525">
            <a:noFill/>
            <a:miter lim="800000"/>
            <a:headEnd/>
            <a:tailEnd/>
          </a:ln>
        </p:spPr>
        <p:txBody>
          <a:bodyPr wrap="square">
            <a:spAutoFit/>
          </a:bodyPr>
          <a:lstStyle/>
          <a:p>
            <a:r>
              <a:rPr lang="en-US" dirty="0">
                <a:solidFill>
                  <a:schemeClr val="bg2"/>
                </a:solidFill>
                <a:latin typeface="FrutigerNext LT Medium" pitchFamily="34" charset="0"/>
              </a:rPr>
              <a:t>Step 10: Select Next</a:t>
            </a:r>
            <a:endParaRPr lang="en-US" b="1" dirty="0">
              <a:solidFill>
                <a:schemeClr val="bg2"/>
              </a:solidFill>
              <a:latin typeface="FrutigerNext LT Medium" pitchFamily="34" charset="0"/>
            </a:endParaRPr>
          </a:p>
        </p:txBody>
      </p:sp>
      <p:pic>
        <p:nvPicPr>
          <p:cNvPr id="57349" name="Picture 3"/>
          <p:cNvPicPr>
            <a:picLocks noChangeAspect="1" noChangeArrowheads="1"/>
          </p:cNvPicPr>
          <p:nvPr/>
        </p:nvPicPr>
        <p:blipFill>
          <a:blip r:embed="rId4" cstate="print"/>
          <a:srcRect/>
          <a:stretch>
            <a:fillRect/>
          </a:stretch>
        </p:blipFill>
        <p:spPr bwMode="auto">
          <a:xfrm>
            <a:off x="941388" y="3810000"/>
            <a:ext cx="7696200" cy="24241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54061" y="122237"/>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fontScale="77500" lnSpcReduction="2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altLang="zh-CN" sz="32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Installation of UAP3300 Using UAP Maintenance Station                                       </a:t>
            </a: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                       </a:t>
            </a:r>
            <a:r>
              <a:rPr lang="en-US" altLang="zh-CN" sz="13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Contd</a:t>
            </a:r>
            <a:r>
              <a:rPr lang="en-US" altLang="zh-CN" sz="13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a:t>
            </a:r>
          </a:p>
        </p:txBody>
      </p:sp>
      <p:pic>
        <p:nvPicPr>
          <p:cNvPr id="58370" name="Picture 4" descr="总结 copy"/>
          <p:cNvPicPr>
            <a:picLocks noChangeAspect="1" noChangeArrowheads="1"/>
          </p:cNvPicPr>
          <p:nvPr/>
        </p:nvPicPr>
        <p:blipFill>
          <a:blip r:embed="rId3" cstate="print"/>
          <a:srcRect/>
          <a:stretch>
            <a:fillRect/>
          </a:stretch>
        </p:blipFill>
        <p:spPr bwMode="auto">
          <a:xfrm>
            <a:off x="196850" y="176213"/>
            <a:ext cx="617538" cy="617537"/>
          </a:xfrm>
          <a:prstGeom prst="rect">
            <a:avLst/>
          </a:prstGeom>
          <a:noFill/>
          <a:ln w="9525">
            <a:noFill/>
            <a:miter lim="800000"/>
            <a:headEnd/>
            <a:tailEnd/>
          </a:ln>
        </p:spPr>
      </p:pic>
      <p:sp>
        <p:nvSpPr>
          <p:cNvPr id="58371" name="Rectangle 5"/>
          <p:cNvSpPr>
            <a:spLocks noChangeArrowheads="1"/>
          </p:cNvSpPr>
          <p:nvPr/>
        </p:nvSpPr>
        <p:spPr bwMode="auto">
          <a:xfrm>
            <a:off x="914400" y="1066800"/>
            <a:ext cx="7467600" cy="830997"/>
          </a:xfrm>
          <a:prstGeom prst="rect">
            <a:avLst/>
          </a:prstGeom>
          <a:noFill/>
          <a:ln w="9525">
            <a:noFill/>
            <a:miter lim="800000"/>
            <a:headEnd/>
            <a:tailEnd/>
          </a:ln>
        </p:spPr>
        <p:txBody>
          <a:bodyPr>
            <a:spAutoFit/>
          </a:bodyPr>
          <a:lstStyle/>
          <a:p>
            <a:r>
              <a:rPr lang="en-US" sz="1600" dirty="0">
                <a:solidFill>
                  <a:schemeClr val="bg2"/>
                </a:solidFill>
                <a:latin typeface="FrutigerNext LT Medium" pitchFamily="34" charset="0"/>
              </a:rPr>
              <a:t>Step 11: Click </a:t>
            </a:r>
            <a:r>
              <a:rPr lang="en-US" sz="1600" b="1" dirty="0">
                <a:solidFill>
                  <a:schemeClr val="bg2"/>
                </a:solidFill>
                <a:latin typeface="FrutigerNext LT Medium" pitchFamily="34" charset="0"/>
              </a:rPr>
              <a:t>Upload Program</a:t>
            </a:r>
            <a:r>
              <a:rPr lang="en-US" sz="1600" dirty="0">
                <a:solidFill>
                  <a:schemeClr val="bg2"/>
                </a:solidFill>
                <a:latin typeface="FrutigerNext LT Medium" pitchFamily="34" charset="0"/>
              </a:rPr>
              <a:t>. The system displays the page for uploading the version.  Click </a:t>
            </a:r>
            <a:r>
              <a:rPr lang="en-US" sz="1600" b="1" dirty="0">
                <a:solidFill>
                  <a:schemeClr val="bg2"/>
                </a:solidFill>
                <a:latin typeface="FrutigerNext LT Medium" pitchFamily="34" charset="0"/>
              </a:rPr>
              <a:t>Browse Select</a:t>
            </a:r>
            <a:r>
              <a:rPr lang="en-US" sz="1600" dirty="0">
                <a:solidFill>
                  <a:schemeClr val="bg2"/>
                </a:solidFill>
                <a:latin typeface="FrutigerNext LT Medium" pitchFamily="34" charset="0"/>
              </a:rPr>
              <a:t>, and then select the path where the saved version is located in the file browse window</a:t>
            </a:r>
            <a:endParaRPr lang="en-US" sz="1600" b="1" dirty="0">
              <a:solidFill>
                <a:schemeClr val="bg2"/>
              </a:solidFill>
              <a:latin typeface="FrutigerNext LT Medium" pitchFamily="34" charset="0"/>
            </a:endParaRPr>
          </a:p>
        </p:txBody>
      </p:sp>
      <p:pic>
        <p:nvPicPr>
          <p:cNvPr id="58372" name="Picture 2" descr="13"/>
          <p:cNvPicPr>
            <a:picLocks noChangeAspect="1" noChangeArrowheads="1"/>
          </p:cNvPicPr>
          <p:nvPr/>
        </p:nvPicPr>
        <p:blipFill>
          <a:blip r:embed="rId4" cstate="print"/>
          <a:srcRect/>
          <a:stretch>
            <a:fillRect/>
          </a:stretch>
        </p:blipFill>
        <p:spPr bwMode="auto">
          <a:xfrm>
            <a:off x="2362200" y="1981200"/>
            <a:ext cx="4038600" cy="2533532"/>
          </a:xfrm>
          <a:prstGeom prst="rect">
            <a:avLst/>
          </a:prstGeom>
          <a:noFill/>
          <a:ln w="9525">
            <a:noFill/>
            <a:miter lim="800000"/>
            <a:headEnd/>
            <a:tailEnd/>
          </a:ln>
        </p:spPr>
      </p:pic>
      <p:sp>
        <p:nvSpPr>
          <p:cNvPr id="58373" name="Rectangle 3"/>
          <p:cNvSpPr>
            <a:spLocks noChangeArrowheads="1"/>
          </p:cNvSpPr>
          <p:nvPr/>
        </p:nvSpPr>
        <p:spPr bwMode="auto">
          <a:xfrm>
            <a:off x="929898" y="4597728"/>
            <a:ext cx="7467600" cy="1815882"/>
          </a:xfrm>
          <a:prstGeom prst="rect">
            <a:avLst/>
          </a:prstGeom>
          <a:noFill/>
          <a:ln w="9525">
            <a:noFill/>
            <a:miter lim="800000"/>
            <a:headEnd/>
            <a:tailEnd/>
          </a:ln>
        </p:spPr>
        <p:txBody>
          <a:bodyPr anchor="ctr">
            <a:spAutoFit/>
          </a:bodyPr>
          <a:lstStyle/>
          <a:p>
            <a:pPr>
              <a:buClr>
                <a:schemeClr val="tx1"/>
              </a:buClr>
              <a:buSzPct val="100000"/>
              <a:buFont typeface="Arial" pitchFamily="34" charset="0"/>
              <a:buChar char="•"/>
              <a:tabLst>
                <a:tab pos="1349375" algn="l"/>
              </a:tabLst>
            </a:pPr>
            <a:r>
              <a:rPr lang="en-US" altLang="zh-CN" sz="1600" dirty="0" smtClean="0">
                <a:solidFill>
                  <a:schemeClr val="bg2"/>
                </a:solidFill>
                <a:latin typeface="FrutigerNext LT Medium" pitchFamily="34" charset="0"/>
                <a:ea typeface="宋体" charset="-122"/>
                <a:cs typeface="Arial" charset="0"/>
              </a:rPr>
              <a:t>  Click </a:t>
            </a:r>
            <a:r>
              <a:rPr lang="en-US" altLang="zh-CN" sz="1600" b="1" dirty="0">
                <a:solidFill>
                  <a:schemeClr val="bg2"/>
                </a:solidFill>
                <a:latin typeface="FrutigerNext LT Medium" pitchFamily="34" charset="0"/>
                <a:ea typeface="宋体" charset="-122"/>
                <a:cs typeface="Arial" charset="0"/>
              </a:rPr>
              <a:t>Add</a:t>
            </a:r>
            <a:r>
              <a:rPr lang="en-US" altLang="zh-CN" sz="1600" dirty="0">
                <a:solidFill>
                  <a:schemeClr val="bg2"/>
                </a:solidFill>
                <a:latin typeface="FrutigerNext LT Medium" pitchFamily="34" charset="0"/>
                <a:ea typeface="宋体" charset="-122"/>
                <a:cs typeface="Arial" charset="0"/>
              </a:rPr>
              <a:t> to create the version upload information.</a:t>
            </a:r>
          </a:p>
          <a:p>
            <a:pPr eaLnBrk="0" hangingPunct="0">
              <a:buClr>
                <a:schemeClr val="tx1"/>
              </a:buClr>
              <a:buSzPct val="100000"/>
              <a:buFont typeface="Arial" pitchFamily="34" charset="0"/>
              <a:buChar char="•"/>
              <a:tabLst>
                <a:tab pos="1349375" algn="l"/>
              </a:tabLst>
            </a:pPr>
            <a:r>
              <a:rPr lang="en-US" altLang="zh-CN" sz="1600" dirty="0" smtClean="0">
                <a:solidFill>
                  <a:schemeClr val="bg2"/>
                </a:solidFill>
                <a:latin typeface="FrutigerNext LT Medium" pitchFamily="34" charset="0"/>
                <a:ea typeface="宋体" charset="-122"/>
                <a:cs typeface="Arial" charset="0"/>
              </a:rPr>
              <a:t>  Click </a:t>
            </a:r>
            <a:r>
              <a:rPr lang="en-US" altLang="zh-CN" sz="1600" b="1" dirty="0">
                <a:solidFill>
                  <a:schemeClr val="bg2"/>
                </a:solidFill>
                <a:latin typeface="FrutigerNext LT Medium" pitchFamily="34" charset="0"/>
                <a:ea typeface="宋体" charset="-122"/>
                <a:cs typeface="Arial" charset="0"/>
              </a:rPr>
              <a:t>Upload </a:t>
            </a:r>
            <a:r>
              <a:rPr lang="en-US" altLang="zh-CN" sz="1600" dirty="0">
                <a:solidFill>
                  <a:schemeClr val="bg2"/>
                </a:solidFill>
                <a:latin typeface="FrutigerNext LT Medium" pitchFamily="34" charset="0"/>
                <a:ea typeface="宋体" charset="-122"/>
                <a:cs typeface="Arial" charset="0"/>
              </a:rPr>
              <a:t>to upload the version. The upload progress bar is displayed during the uploading.</a:t>
            </a:r>
          </a:p>
          <a:p>
            <a:pPr eaLnBrk="0" hangingPunct="0">
              <a:buFont typeface="Arial" pitchFamily="34" charset="0"/>
              <a:buChar char="•"/>
              <a:tabLst>
                <a:tab pos="1349375" algn="l"/>
              </a:tabLst>
            </a:pPr>
            <a:r>
              <a:rPr lang="en-US" altLang="zh-CN" sz="1600" dirty="0" smtClean="0">
                <a:solidFill>
                  <a:schemeClr val="bg2"/>
                </a:solidFill>
                <a:latin typeface="FrutigerNext LT Medium" pitchFamily="34" charset="0"/>
                <a:ea typeface="宋体" charset="-122"/>
                <a:cs typeface="Arial" charset="0"/>
              </a:rPr>
              <a:t>  After </a:t>
            </a:r>
            <a:r>
              <a:rPr lang="en-US" altLang="zh-CN" sz="1600" dirty="0">
                <a:solidFill>
                  <a:schemeClr val="bg2"/>
                </a:solidFill>
                <a:latin typeface="FrutigerNext LT Medium" pitchFamily="34" charset="0"/>
                <a:ea typeface="宋体" charset="-122"/>
                <a:cs typeface="Arial" charset="0"/>
              </a:rPr>
              <a:t>the version is uploaded successfully, Click Ok</a:t>
            </a:r>
          </a:p>
          <a:p>
            <a:pPr eaLnBrk="0" hangingPunct="0">
              <a:buFont typeface="Arial" pitchFamily="34" charset="0"/>
              <a:buChar char="•"/>
              <a:tabLst>
                <a:tab pos="1349375" algn="l"/>
              </a:tabLst>
            </a:pPr>
            <a:r>
              <a:rPr lang="en-US" sz="1600" dirty="0" smtClean="0">
                <a:solidFill>
                  <a:schemeClr val="bg2"/>
                </a:solidFill>
                <a:latin typeface="FrutigerNext LT Medium" pitchFamily="34" charset="0"/>
                <a:ea typeface="宋体" charset="-122"/>
                <a:cs typeface="Arial" charset="0"/>
              </a:rPr>
              <a:t>  Click </a:t>
            </a:r>
            <a:r>
              <a:rPr lang="en-US" sz="1600" b="1" dirty="0">
                <a:solidFill>
                  <a:schemeClr val="bg2"/>
                </a:solidFill>
                <a:latin typeface="FrutigerNext LT Medium" pitchFamily="34" charset="0"/>
                <a:ea typeface="宋体" charset="-122"/>
                <a:cs typeface="Arial" charset="0"/>
              </a:rPr>
              <a:t>Close</a:t>
            </a:r>
            <a:r>
              <a:rPr lang="en-US" sz="1600" dirty="0">
                <a:solidFill>
                  <a:schemeClr val="bg2"/>
                </a:solidFill>
                <a:latin typeface="FrutigerNext LT Medium" pitchFamily="34" charset="0"/>
                <a:ea typeface="宋体" charset="-122"/>
                <a:cs typeface="Arial" charset="0"/>
              </a:rPr>
              <a:t> to close the page for uploading the version, and return to the page for loading the version.</a:t>
            </a:r>
          </a:p>
          <a:p>
            <a:pPr eaLnBrk="0" hangingPunct="0">
              <a:tabLst>
                <a:tab pos="1349375" algn="l"/>
              </a:tabLst>
            </a:pPr>
            <a:endParaRPr lang="en-US" altLang="zh-CN" sz="1600" dirty="0">
              <a:solidFill>
                <a:schemeClr val="bg2"/>
              </a:solidFill>
              <a:latin typeface="FrutigerNext LT Medium" pitchFamily="34" charset="0"/>
              <a:ea typeface="宋体" charset="-122"/>
              <a:cs typeface="Arial"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76200" y="769257"/>
            <a:ext cx="6604000" cy="3802743"/>
          </a:xfrm>
        </p:spPr>
        <p:txBody>
          <a:bodyPr/>
          <a:lstStyle/>
          <a:p>
            <a:pPr algn="ctr">
              <a:defRPr/>
            </a:pPr>
            <a:r>
              <a:rPr lang="en-US" altLang="zh-CN" sz="440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FrutigerNext LT Medium" pitchFamily="34" charset="0"/>
              </a:rPr>
              <a:t/>
            </a:r>
            <a:br>
              <a:rPr lang="en-US" altLang="zh-CN" sz="440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FrutigerNext LT Medium" pitchFamily="34" charset="0"/>
              </a:rPr>
            </a:br>
            <a:r>
              <a:rPr lang="en-US" altLang="zh-CN" sz="440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FrutigerNext LT Medium" pitchFamily="34" charset="0"/>
              </a:rPr>
              <a:t>UAP3300 Installation</a:t>
            </a:r>
            <a:br>
              <a:rPr lang="en-US" altLang="zh-CN" sz="440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FrutigerNext LT Medium" pitchFamily="34" charset="0"/>
              </a:rPr>
            </a:br>
            <a:endParaRPr lang="en-US" altLang="zh-CN" sz="440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FrutigerNext LT Medium" pitchFamily="34" charset="0"/>
            </a:endParaRPr>
          </a:p>
        </p:txBody>
      </p:sp>
      <p:sp>
        <p:nvSpPr>
          <p:cNvPr id="43010" name="DtsShapeName" descr="BE412D4287335B53CC1C254B02132BE2097F?V83IAiV75527@!!!!!BIHO@]v75527!!!!@5E19C21107E58D81E71107E58D81E7!!!!!!!!!!!!!!!!!!!!!!!!!!!!!!!!!!!!!!!!!!!!!!!!!!!!982&gt;58231\[42958!!!!!!BIHO@]{42958!!!!!!!!!!1111GC1B1@277NB@310113!T@Q2211!Gtoe`ldou`m!HRRTD0/1/qqu!!!!!!!!!!!!!!!!!!!!!!!!!!!!!!!!!!!!!!!!!!!!!!!!!!!!!!!!!!!!!!!!!!!!!!!!!!!!!!!!!!!!!!!!!!!!!!!!!!!!!!!!!!!!!!!!!!!!!!!!!!!!!!!!!!!!!!!!!!!!!!!!!!!!!!!!!!!!!!!!!!!!!!!!!!!!!!!!!!!!!!!!!!!!!!!!!!!!!!!!!!!!!!!!!!!!!!!!!!!!!!!!!!!!!!!!!!!!!!!!!!!!!!!!!!!!!!!!!!!!!!!!!!!!!!!!!!!!!!!!!!!!!!!!!!!!!!!!!!!!!!!!!!!!!!!!!!!!!!!!!!!!!!!!!!!!!!!!!!!!!!!!!!!!!!!!!!!!!!!!!!!!!!!!!!!!!!!!!!!!!!!!!!!!!!!!!!!!!!!!!!!!!!!!!!!!!!!!!!!!!!!!!!!!!!!!!!!!!!!!!!!!!!!!!!!!!!!!!!!!!!!!!!!!!!!!!!!!!!!!!!!!!!!!!!!!!!!!!!!!!!!!!!!!!!!!!!!!!!!!!!!!!!!!!!!!!!!!!!!!!!!!!!!!!!!!!!!!!!!!!!!!!!!!!!!!!!!!!!!!!!!!!!!!!!!!!!!!!!!!!!!!!!!!!!!!!!!!!!!!!!!!!!!!!!!!!!!!!!!!!!!!!!!!!!!!!!!!!!!!!!!!!!!!!!!!!!!!!!!!!!!!!!!!!!!!!!!!!!!!!!!!!!!!!!!!!!!!!!!!!!!!!!!!!!!!!!!!!!!!!!!!!!!!!!!!!!!!!!!!!!!!!!!!!!!!!!!!!!!!!!!!!!!!!!!!!!!!!!!!!!!!!!!!!!!!!!!!!!!!!!!!!!!!!!!!!!!!!!!!!!!!!!!!!!!!!!!!!!!!!!!!!!!!!!!!!!!!!!!!!!!!!!!!!!!!!!!!!!!!!!!!!!!!!!!!!!!!!!!!!!!!!!!!!!!!!!!!!!!!!!!!!!!!!!!!!!!!!!!!!!!!!!!!!!!!!!!!!!!!!!!!!!!!!!!!!!!!!!!!!!!!!!!!!!!!!!!!!!!!!!!!!!!!!!!!!!!!!!!!!!!!!!!!!!!!!!!!!!!!!!!!!!!!!!!!!!!!!!!!!!!!!!!!!!!!!!!!!!!!!!!!!!!!!!!!!!!!!!!!!!!!!!!!!!!!!!!!!!!!!!!!!!!!!!!!!!!!!!!!!!!!!!!!!!!!!!!!!!!!!!!!!!!!!!!!!!!!!!!!!!!!!!!!!!!!!!!!!!!!!!!!!!!!!!!!!!!!!!!!!!!!!!!!!!!!!!!!!!!!!!!!!!!!!!!!!!!!!!!!!!!!!!!!!!!!!!!!!!!!!!!!!!!!!!!!!!!!!!!!!!!!!!!!!!!!!!!!!!!!!!!!!!!!!!!!!!!!!!!!!!!!!!!!!!!!!!!!!!!!!!!!!!!!!!!!!!!!!!!!!!!!!!!!!!!!!!!!!!!!!!!!!!!!!!!!!!!!!!!!!!!!!!!!!!!!!!!!!!!!!!!!!!!!!!!!!!!!!!!!!!!!!!!!!!!!!!!!!!!!!!!!!!!!!!!!!!!!!!!!!!!!!!!!!!!!!!!!!!!!!!!!!!!!!!!!!!!!!!!!!!!!!!!!!!!!!!!!!!!!!!!!!!!!!!!!!!!!!!!!!!!!!!!!!!!!!!!!!!!!!!!!!!!!!!!!!!!!!!!!!!!!!!!!!!!!!!!!!!!!!!!!!!!!!!!!!!!!!!!!!!!!!!!!!!!!!!!!!!!!!!!!!!!!!!!!!!!!!!!!!!!!!!!!!!!!!!!!!!!!!!!!!!!!!!!!!!!!!!!!!!!!!!!!!!!!!!!!!!!!!!!!!!!!!!!!!!!!!!!!!!!!!!!!!!!!!!!!!!!!!!!!!!!!!!!!!!!!!!!!!!!!!!!!!!!!!!!!!!!!!!!!!!!!!!!!!!!!!!!!!!!!!!!!!!!!!!!!!!!!!!!!!!!!!!!!!!!!!!!!!!!!!!!!!!!!!!!!!!!!!!!!!!!!!!!!!!!!!!!!!!!!!!!!!!!!!!!!!!!!!!!!!!!!!!!!!!!!!!!!!!!!!!!!!!!!!!!!!!!!!!!!!!!!!!!!!!!!!!!!!!!!!!!!!!!!!!!!!!!!!!!!!!!!!!!!!!!!!!!!!!!!!!!!!!!!!!!!!!!!!!!!!!!!!!!!!!!!!!!!!!!!!!!!!!!!!!!!!!!!!!!!!!!!!!!!!!!!!!!!!!!!!!!!!!!!!!!!!!!!!!!!!!!!!!!!!!!!!!!!1!B" hidden="1"/>
          <p:cNvSpPr>
            <a:spLocks noChangeArrowheads="1"/>
          </p:cNvSpPr>
          <p:nvPr/>
        </p:nvSpPr>
        <p:spPr bwMode="auto">
          <a:xfrm>
            <a:off x="0" y="0"/>
            <a:ext cx="1588" cy="158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54061" y="122237"/>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fontScale="77500" lnSpcReduction="2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altLang="zh-CN" sz="32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Installation of UAP3300 Using UAP Maintenance Station                                       </a:t>
            </a: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                       </a:t>
            </a:r>
            <a:r>
              <a:rPr lang="en-US" altLang="zh-CN" sz="13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Contd</a:t>
            </a:r>
            <a:r>
              <a:rPr lang="en-US" altLang="zh-CN" sz="13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a:t>
            </a:r>
          </a:p>
        </p:txBody>
      </p:sp>
      <p:pic>
        <p:nvPicPr>
          <p:cNvPr id="59394" name="Picture 4" descr="总结 copy"/>
          <p:cNvPicPr>
            <a:picLocks noChangeAspect="1" noChangeArrowheads="1"/>
          </p:cNvPicPr>
          <p:nvPr/>
        </p:nvPicPr>
        <p:blipFill>
          <a:blip r:embed="rId2" cstate="print"/>
          <a:srcRect/>
          <a:stretch>
            <a:fillRect/>
          </a:stretch>
        </p:blipFill>
        <p:spPr bwMode="auto">
          <a:xfrm>
            <a:off x="196850" y="176213"/>
            <a:ext cx="617538" cy="617537"/>
          </a:xfrm>
          <a:prstGeom prst="rect">
            <a:avLst/>
          </a:prstGeom>
          <a:noFill/>
          <a:ln w="9525">
            <a:noFill/>
            <a:miter lim="800000"/>
            <a:headEnd/>
            <a:tailEnd/>
          </a:ln>
        </p:spPr>
      </p:pic>
      <p:sp>
        <p:nvSpPr>
          <p:cNvPr id="59395" name="Rectangle 3"/>
          <p:cNvSpPr>
            <a:spLocks noChangeArrowheads="1"/>
          </p:cNvSpPr>
          <p:nvPr/>
        </p:nvSpPr>
        <p:spPr bwMode="auto">
          <a:xfrm>
            <a:off x="838200" y="914509"/>
            <a:ext cx="7086600" cy="1815882"/>
          </a:xfrm>
          <a:prstGeom prst="rect">
            <a:avLst/>
          </a:prstGeom>
          <a:noFill/>
          <a:ln w="9525">
            <a:noFill/>
            <a:miter lim="800000"/>
            <a:headEnd/>
            <a:tailEnd/>
          </a:ln>
        </p:spPr>
        <p:txBody>
          <a:bodyPr anchor="ctr">
            <a:spAutoFit/>
          </a:bodyPr>
          <a:lstStyle/>
          <a:p>
            <a:r>
              <a:rPr lang="en-US" sz="1600" b="1" u="sng" dirty="0">
                <a:solidFill>
                  <a:schemeClr val="bg2"/>
                </a:solidFill>
                <a:latin typeface="FrutigerNext LT Medium" pitchFamily="34" charset="0"/>
              </a:rPr>
              <a:t>Loading software Version to UAP</a:t>
            </a:r>
          </a:p>
          <a:p>
            <a:r>
              <a:rPr lang="en-US" sz="1600" dirty="0">
                <a:solidFill>
                  <a:schemeClr val="bg2"/>
                </a:solidFill>
                <a:latin typeface="FrutigerNext LT Medium" pitchFamily="34" charset="0"/>
              </a:rPr>
              <a:t>Step 12: Select the UAP to load  the version.</a:t>
            </a:r>
          </a:p>
          <a:p>
            <a:endParaRPr lang="en-US" sz="1600" dirty="0">
              <a:solidFill>
                <a:schemeClr val="bg2"/>
              </a:solidFill>
              <a:latin typeface="FrutigerNext LT Medium" pitchFamily="34" charset="0"/>
            </a:endParaRPr>
          </a:p>
          <a:p>
            <a:r>
              <a:rPr lang="en-US" sz="1600" dirty="0">
                <a:solidFill>
                  <a:schemeClr val="bg2"/>
                </a:solidFill>
                <a:latin typeface="FrutigerNext LT Medium" pitchFamily="34" charset="0"/>
              </a:rPr>
              <a:t>Step 13: Select the version number from the </a:t>
            </a:r>
            <a:r>
              <a:rPr lang="en-US" sz="1600" b="1" dirty="0">
                <a:solidFill>
                  <a:schemeClr val="bg2"/>
                </a:solidFill>
                <a:latin typeface="FrutigerNext LT Medium" pitchFamily="34" charset="0"/>
              </a:rPr>
              <a:t>Select Version to be loaded</a:t>
            </a:r>
            <a:r>
              <a:rPr lang="en-US" sz="1600" dirty="0">
                <a:solidFill>
                  <a:schemeClr val="bg2"/>
                </a:solidFill>
                <a:latin typeface="FrutigerNext LT Medium" pitchFamily="34" charset="0"/>
              </a:rPr>
              <a:t> drop-down list box</a:t>
            </a:r>
          </a:p>
          <a:p>
            <a:endParaRPr lang="en-US" sz="1600" dirty="0">
              <a:solidFill>
                <a:schemeClr val="bg2"/>
              </a:solidFill>
              <a:latin typeface="FrutigerNext LT Medium" pitchFamily="34" charset="0"/>
            </a:endParaRPr>
          </a:p>
          <a:p>
            <a:r>
              <a:rPr lang="en-US" sz="1600" dirty="0">
                <a:solidFill>
                  <a:schemeClr val="bg2"/>
                </a:solidFill>
                <a:latin typeface="FrutigerNext LT Medium" pitchFamily="34" charset="0"/>
              </a:rPr>
              <a:t>Step 14: Click </a:t>
            </a:r>
            <a:r>
              <a:rPr lang="en-US" sz="1600" b="1" dirty="0">
                <a:solidFill>
                  <a:schemeClr val="bg2"/>
                </a:solidFill>
                <a:latin typeface="FrutigerNext LT Medium" pitchFamily="34" charset="0"/>
              </a:rPr>
              <a:t>Load</a:t>
            </a:r>
            <a:r>
              <a:rPr lang="en-US" sz="1600" dirty="0">
                <a:solidFill>
                  <a:schemeClr val="bg2"/>
                </a:solidFill>
                <a:latin typeface="FrutigerNext LT Medium" pitchFamily="34" charset="0"/>
              </a:rPr>
              <a:t>. The system displays a dialog box</a:t>
            </a:r>
          </a:p>
        </p:txBody>
      </p:sp>
      <p:pic>
        <p:nvPicPr>
          <p:cNvPr id="59396" name="Picture 2"/>
          <p:cNvPicPr>
            <a:picLocks noChangeAspect="1" noChangeArrowheads="1"/>
          </p:cNvPicPr>
          <p:nvPr/>
        </p:nvPicPr>
        <p:blipFill>
          <a:blip r:embed="rId3" cstate="print"/>
          <a:srcRect/>
          <a:stretch>
            <a:fillRect/>
          </a:stretch>
        </p:blipFill>
        <p:spPr bwMode="auto">
          <a:xfrm>
            <a:off x="990600" y="2716213"/>
            <a:ext cx="6934200" cy="3505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54061" y="122237"/>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fontScale="77500" lnSpcReduction="2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altLang="zh-CN" sz="32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Installation of UAP3300 Using UAP Maintenance Station                                       </a:t>
            </a: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                       </a:t>
            </a:r>
            <a:r>
              <a:rPr lang="en-US" altLang="zh-CN" sz="13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Contd</a:t>
            </a:r>
            <a:r>
              <a:rPr lang="en-US" altLang="zh-CN" sz="13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a:t>
            </a:r>
          </a:p>
        </p:txBody>
      </p:sp>
      <p:pic>
        <p:nvPicPr>
          <p:cNvPr id="60418" name="Picture 4" descr="总结 copy"/>
          <p:cNvPicPr>
            <a:picLocks noChangeAspect="1" noChangeArrowheads="1"/>
          </p:cNvPicPr>
          <p:nvPr/>
        </p:nvPicPr>
        <p:blipFill>
          <a:blip r:embed="rId2" cstate="print"/>
          <a:srcRect/>
          <a:stretch>
            <a:fillRect/>
          </a:stretch>
        </p:blipFill>
        <p:spPr bwMode="auto">
          <a:xfrm>
            <a:off x="196850" y="176213"/>
            <a:ext cx="617538" cy="617537"/>
          </a:xfrm>
          <a:prstGeom prst="rect">
            <a:avLst/>
          </a:prstGeom>
          <a:noFill/>
          <a:ln w="9525">
            <a:noFill/>
            <a:miter lim="800000"/>
            <a:headEnd/>
            <a:tailEnd/>
          </a:ln>
        </p:spPr>
      </p:pic>
      <p:sp>
        <p:nvSpPr>
          <p:cNvPr id="60419" name="Rectangle 2"/>
          <p:cNvSpPr>
            <a:spLocks noChangeArrowheads="1"/>
          </p:cNvSpPr>
          <p:nvPr/>
        </p:nvSpPr>
        <p:spPr bwMode="auto">
          <a:xfrm>
            <a:off x="0" y="0"/>
            <a:ext cx="9144000" cy="457200"/>
          </a:xfrm>
          <a:prstGeom prst="rect">
            <a:avLst/>
          </a:prstGeom>
          <a:noFill/>
          <a:ln w="9525">
            <a:noFill/>
            <a:miter lim="800000"/>
            <a:headEnd/>
            <a:tailEnd/>
          </a:ln>
        </p:spPr>
        <p:txBody>
          <a:bodyPr wrap="none" tIns="126960" bIns="101568" anchor="ctr">
            <a:spAutoFit/>
          </a:bodyPr>
          <a:lstStyle/>
          <a:p>
            <a:endParaRPr lang="en-US" altLang="zh-CN">
              <a:ea typeface="宋体" charset="-122"/>
            </a:endParaRPr>
          </a:p>
        </p:txBody>
      </p:sp>
      <p:sp>
        <p:nvSpPr>
          <p:cNvPr id="60420" name="DtsShapeName" descr="11G9@9BBE8375C199831E35BBE6313E108308a8;O:2F11019553!!!BIHO@]f110195531@@721C81130862@045G1130862@045G!!!!!!!!!!!!!!!!!!!!!!!!!!!!!!!!!!!!!!!!!!!!!!!!!!!!8;F@E8;OB?[71109806D!!BIHO@]{JG08320!1@@5E3B2110D816C2248T@Q2211!精孔坠唇髓,OBB,7189,挑谬sdwhdv!搐翌/enb!!!!!!!!!!!!!!!!!8;L:C8;O@DQ41002!!!!!!BIHO@]kVY04444!1@@5E3241102E281833@1102E281833@!!!!!!!!!!!!!!!!!!!!!!!!!!!!!!!!!!!!!!!!!!!!!!!!!!!!!!!!!!!!!!!!!!!!!!!!!!!!!!!!!!!!!!!!!!!!!!!!!!!!!!!!!!!!!!!!!!!!!!!!!!!!!!!!!!!!!!!!!!!!!!!!!!!!!!!!!!!!!!!!!!!!!!!!!!!!!!!!!!!!!!!!!!!!!!!!!!!!!!!!!!!!!!!!!!!!!!!!!!!!!!!!!!!!!!!!!!!!!!!!!!!!!!!!!!!!!!!!!!!!!!!!!!!!!!!!!!!!!!!!!!!!!!!!!!!!!!!!!!!!!!!!!!!!!!!!!!!!!!!!!!!!!!!!!!!!!!!!!!!!!!!!!!!!!!!!!!!!!!!!!!!!!!!!!!!!!!!!!!!!!!!!!!!!!!!!!!!!!!!!!!!!!!!!!!!!!!!!!!!!!!!!!!!!!!!!!!!!!!!!!!!!!!!!!!!!!!!!!!!!!!!!!!!!!!!!!!!!!!!!!!!!!!!!!!!!!!!!!!!!!!!!!!!!!!!!!!!!!!!!!!!!!!!!!!!!!!!!!!!!!!!!!!!!!!!!!!!!!!!!!!!!!!!!!!!!!!!!!!!!!!!!!!!!!!!!!!!!!!!!!!!!!!!!!!!!!!!!!!!!!!!!!!!!!!!!!!!!!!!!!!!!!!!!!!!!!!!!!!!!!!!!!!!!!!!!!!!!!!!!!!!!!!!!!!!!!!!!!!!!!!!!!!!!!!!!!!!!!!!!!!!!!!!!!!!!!!!!!!!!!!!!!!!!!!!!!!!!!!!!!!!!!!!!!!!!!!!!!!!!!!!!!!!!!!!!!!!!!!!!!!!!!!!!!!!!!!!!!!!!!!!!!!!!!!!!!!!!!!!!!!!!!!!!!!!!!!!!!!!!!!!!!!!!!!!!!!!!!!!!!!!!!!!!!!!!!!!!!!!!!!!!!!!!!!!!!!!!!!!!!!!!!!!!!!!!!!!!!!!!!!!!!!!!!!!!!!!!!!!!!!!!!!!!!!!!!!!!!!!!!!!!!!!!!!!!!!!!!!!!!!!!!!!!!!!!!!!!!!!!!!!!!!!!!!!!!!!!!!!!!!!!!!!!!!!!!!!!!!!!!!!!!!!!!!!!!!!!!!!!!!!!!!!!!!!!!!!!!!!!!!!!!!!!!!!!!!!!!!!!!!!!!!!!!!!!!!!!!!!!!!!!!!!!!!!!!!!!!!!!!!!!!!!!!!!!!!!!!!!!!!!!!!!!!!!!!!!!!!!!!!!!!!!!!!!!!!!!!!!!!!!!!!!!!!!!!!!!!!!!!!!!!!!!!!!!!!!!!!!!!!!!!!!!!!!!!!!!!!!!!!!!!!!!!!!!!!!!!!!!!!!!!!!!!!!!!!!!!!!!!!!!!!!!!!!!!!!!!!!!!!!!!!!!!!!!!!!!!!!!!!!!!!!!!!!!!!!!!!!!!!!!!!!!!!!!!!!!!!!!!!!!!!!!!!!!!!!!!!!!!!!!!!!!!!!!!!!!!!!!!!!!!!!!!!!!!!!!!!!!!!!!!!!!!!!!!!!!!!!!!!!!!!!!!!!!!!!!!!!!!!!!!!!!!!!!!!!!!!!!!!!!!!!!!!!!!!!!!!!!!!!!!!!!!!!!!!!!!!!!!!!!!!!!!!!!!!!!!!!!!!!!!!!!!!!!!!!!!!!!!!!!!!!!!!!!!!!!!!!!!!!!!!!!!!!!!!!!!!!!!!!!!!!!!!!!!!!!!!!!!!!!!!!!!!!!!!!!!!!!!!!!!!!!!!!!!!!!!!!!!!!!!!!!!!!!!!!!!!!!!!!!!!!!!!!!!!!!!!!!!!!!!!!!!!!!!!!!!!!!!!!!!!!!!!!!!!!!!!!!!!!!!!!!!!!!!!!!!!!!!!!!!!!!!!!!!!!!!!!!!!!!!!!!!!!!!!!!!!!!!!!!!!!!!!!!!!!!!!!!!!!!!!!!!!!!!!!!!!!!!!!!!!!!!!!!!!!!!!!!!!!!!!!!!!!!!!!!!!!!!!!!!!!!!!!!!!!!!!!!!!!!!!!!!!!!!!!!!!!!!!!!!!!!!!!!!!!!!!!!!!!!!!!!!!!!!!!!!!!!!!!!!!!!!!!!!!!!!!!!!!!!!!!!!!!!!!!!!!!!!!!!!!!!!!!!!!!!!!!!!!!!!!!!!!!!!!!!!!!!!!!!!!!!!!!!!!!!!!!!!!!!!!!!!1!1" hidden="1"/>
          <p:cNvSpPr>
            <a:spLocks noChangeArrowheads="1"/>
          </p:cNvSpPr>
          <p:nvPr/>
        </p:nvSpPr>
        <p:spPr bwMode="auto">
          <a:xfrm>
            <a:off x="0" y="457200"/>
            <a:ext cx="0" cy="0"/>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rgbClr val="FFFFFF"/>
          </a:solidFill>
          <a:ln w="9525">
            <a:solidFill>
              <a:srgbClr val="000000"/>
            </a:solidFill>
            <a:miter lim="800000"/>
            <a:headEnd/>
            <a:tailEnd/>
          </a:ln>
        </p:spPr>
        <p:txBody>
          <a:bodyPr/>
          <a:lstStyle/>
          <a:p>
            <a:endParaRPr lang="en-US"/>
          </a:p>
        </p:txBody>
      </p:sp>
      <p:sp>
        <p:nvSpPr>
          <p:cNvPr id="60421" name="Rectangle 6"/>
          <p:cNvSpPr>
            <a:spLocks noChangeArrowheads="1"/>
          </p:cNvSpPr>
          <p:nvPr/>
        </p:nvSpPr>
        <p:spPr bwMode="auto">
          <a:xfrm>
            <a:off x="838200" y="990600"/>
            <a:ext cx="7848600" cy="584775"/>
          </a:xfrm>
          <a:prstGeom prst="rect">
            <a:avLst/>
          </a:prstGeom>
          <a:noFill/>
          <a:ln w="9525">
            <a:noFill/>
            <a:miter lim="800000"/>
            <a:headEnd/>
            <a:tailEnd/>
          </a:ln>
        </p:spPr>
        <p:txBody>
          <a:bodyPr>
            <a:spAutoFit/>
          </a:bodyPr>
          <a:lstStyle/>
          <a:p>
            <a:r>
              <a:rPr lang="en-US" sz="1600" dirty="0">
                <a:solidFill>
                  <a:schemeClr val="bg2"/>
                </a:solidFill>
                <a:latin typeface="FrutigerNext LT Medium" pitchFamily="34" charset="0"/>
              </a:rPr>
              <a:t>Step 15: After the software version is loaded, click </a:t>
            </a:r>
            <a:r>
              <a:rPr lang="en-US" sz="1600" b="1" dirty="0">
                <a:solidFill>
                  <a:schemeClr val="bg2"/>
                </a:solidFill>
                <a:latin typeface="FrutigerNext LT Medium" pitchFamily="34" charset="0"/>
              </a:rPr>
              <a:t>Next</a:t>
            </a:r>
            <a:r>
              <a:rPr lang="en-US" sz="1600" dirty="0">
                <a:solidFill>
                  <a:schemeClr val="bg2"/>
                </a:solidFill>
                <a:latin typeface="FrutigerNext LT Medium" pitchFamily="34" charset="0"/>
              </a:rPr>
              <a:t> to access the page </a:t>
            </a:r>
          </a:p>
          <a:p>
            <a:r>
              <a:rPr lang="en-US" sz="1600" dirty="0">
                <a:solidFill>
                  <a:schemeClr val="bg2"/>
                </a:solidFill>
                <a:latin typeface="FrutigerNext LT Medium" pitchFamily="34" charset="0"/>
              </a:rPr>
              <a:t>for </a:t>
            </a:r>
            <a:r>
              <a:rPr lang="en-US" sz="1600" b="1" dirty="0">
                <a:solidFill>
                  <a:schemeClr val="bg2"/>
                </a:solidFill>
                <a:latin typeface="FrutigerNext LT Medium" pitchFamily="34" charset="0"/>
              </a:rPr>
              <a:t>loading the license</a:t>
            </a:r>
          </a:p>
        </p:txBody>
      </p:sp>
      <p:pic>
        <p:nvPicPr>
          <p:cNvPr id="60422" name="Picture 4"/>
          <p:cNvPicPr>
            <a:picLocks noChangeAspect="1" noChangeArrowheads="1"/>
          </p:cNvPicPr>
          <p:nvPr/>
        </p:nvPicPr>
        <p:blipFill>
          <a:blip r:embed="rId3" cstate="print"/>
          <a:srcRect/>
          <a:stretch>
            <a:fillRect/>
          </a:stretch>
        </p:blipFill>
        <p:spPr bwMode="auto">
          <a:xfrm>
            <a:off x="990600" y="1616988"/>
            <a:ext cx="6858000" cy="2692400"/>
          </a:xfrm>
          <a:prstGeom prst="rect">
            <a:avLst/>
          </a:prstGeom>
          <a:noFill/>
          <a:ln w="9525">
            <a:noFill/>
            <a:miter lim="800000"/>
            <a:headEnd/>
            <a:tailEnd/>
          </a:ln>
        </p:spPr>
      </p:pic>
      <p:sp>
        <p:nvSpPr>
          <p:cNvPr id="60423" name="Rectangle 5"/>
          <p:cNvSpPr>
            <a:spLocks noChangeArrowheads="1"/>
          </p:cNvSpPr>
          <p:nvPr/>
        </p:nvSpPr>
        <p:spPr bwMode="auto">
          <a:xfrm>
            <a:off x="914400" y="4358670"/>
            <a:ext cx="7162800" cy="1569660"/>
          </a:xfrm>
          <a:prstGeom prst="rect">
            <a:avLst/>
          </a:prstGeom>
          <a:noFill/>
          <a:ln w="9525">
            <a:noFill/>
            <a:miter lim="800000"/>
            <a:headEnd/>
            <a:tailEnd/>
          </a:ln>
        </p:spPr>
        <p:txBody>
          <a:bodyPr anchor="ctr">
            <a:spAutoFit/>
          </a:bodyPr>
          <a:lstStyle/>
          <a:p>
            <a:pPr>
              <a:buClr>
                <a:schemeClr val="tx1"/>
              </a:buClr>
              <a:buSzPct val="100000"/>
              <a:buFontTx/>
              <a:buAutoNum type="arabicPeriod"/>
              <a:tabLst>
                <a:tab pos="1349375" algn="l"/>
              </a:tabLst>
            </a:pPr>
            <a:r>
              <a:rPr lang="en-US" altLang="zh-CN" sz="1600" dirty="0">
                <a:solidFill>
                  <a:schemeClr val="bg2"/>
                </a:solidFill>
                <a:latin typeface="FrutigerNext LT Medium" pitchFamily="34" charset="0"/>
                <a:ea typeface="宋体" charset="-122"/>
                <a:cs typeface="Arial" charset="0"/>
              </a:rPr>
              <a:t>Click </a:t>
            </a:r>
            <a:r>
              <a:rPr lang="en-US" altLang="zh-CN" sz="1600" b="1" dirty="0">
                <a:solidFill>
                  <a:schemeClr val="bg2"/>
                </a:solidFill>
                <a:latin typeface="FrutigerNext LT Medium" pitchFamily="34" charset="0"/>
                <a:ea typeface="宋体" charset="-122"/>
                <a:cs typeface="Arial" charset="0"/>
              </a:rPr>
              <a:t>Upload</a:t>
            </a:r>
            <a:r>
              <a:rPr lang="en-US" altLang="zh-CN" sz="1600" dirty="0">
                <a:solidFill>
                  <a:schemeClr val="bg2"/>
                </a:solidFill>
                <a:latin typeface="FrutigerNext LT Medium" pitchFamily="34" charset="0"/>
                <a:ea typeface="宋体" charset="-122"/>
                <a:cs typeface="Arial" charset="0"/>
              </a:rPr>
              <a:t>, and then select the license file on the displayed page.</a:t>
            </a:r>
          </a:p>
          <a:p>
            <a:pPr eaLnBrk="0" hangingPunct="0">
              <a:buClr>
                <a:schemeClr val="tx1"/>
              </a:buClr>
              <a:buSzPct val="100000"/>
              <a:buFontTx/>
              <a:buAutoNum type="arabicPeriod"/>
              <a:tabLst>
                <a:tab pos="1349375" algn="l"/>
              </a:tabLst>
            </a:pPr>
            <a:r>
              <a:rPr lang="en-US" altLang="zh-CN" sz="1600" dirty="0">
                <a:solidFill>
                  <a:schemeClr val="bg2"/>
                </a:solidFill>
                <a:latin typeface="FrutigerNext LT Medium" pitchFamily="34" charset="0"/>
                <a:ea typeface="宋体" charset="-122"/>
                <a:cs typeface="Arial" charset="0"/>
              </a:rPr>
              <a:t>Set the project, office, and UAP device, to which the license file is uploaded.</a:t>
            </a:r>
          </a:p>
          <a:p>
            <a:pPr eaLnBrk="0" hangingPunct="0">
              <a:buClr>
                <a:schemeClr val="tx1"/>
              </a:buClr>
              <a:buSzPct val="100000"/>
              <a:buFontTx/>
              <a:buAutoNum type="arabicPeriod"/>
              <a:tabLst>
                <a:tab pos="1349375" algn="l"/>
              </a:tabLst>
            </a:pPr>
            <a:r>
              <a:rPr lang="en-US" altLang="zh-CN" sz="1600" dirty="0">
                <a:solidFill>
                  <a:schemeClr val="bg2"/>
                </a:solidFill>
                <a:latin typeface="FrutigerNext LT Medium" pitchFamily="34" charset="0"/>
                <a:ea typeface="宋体" charset="-122"/>
                <a:cs typeface="Arial" charset="0"/>
              </a:rPr>
              <a:t>Click </a:t>
            </a:r>
            <a:r>
              <a:rPr lang="en-US" altLang="zh-CN" sz="1600" b="1" dirty="0">
                <a:solidFill>
                  <a:schemeClr val="bg2"/>
                </a:solidFill>
                <a:latin typeface="FrutigerNext LT Medium" pitchFamily="34" charset="0"/>
                <a:ea typeface="宋体" charset="-122"/>
                <a:cs typeface="Arial" charset="0"/>
              </a:rPr>
              <a:t>Browse Select</a:t>
            </a:r>
            <a:r>
              <a:rPr lang="en-US" altLang="zh-CN" sz="1600" dirty="0">
                <a:solidFill>
                  <a:schemeClr val="bg2"/>
                </a:solidFill>
                <a:latin typeface="FrutigerNext LT Medium" pitchFamily="34" charset="0"/>
                <a:ea typeface="宋体" charset="-122"/>
                <a:cs typeface="Arial" charset="0"/>
              </a:rPr>
              <a:t>, and then select the path where the saved license file is located in the file browse window.</a:t>
            </a:r>
          </a:p>
          <a:p>
            <a:pPr eaLnBrk="0" hangingPunct="0">
              <a:buClr>
                <a:schemeClr val="tx1"/>
              </a:buClr>
              <a:buSzPct val="100000"/>
              <a:buFontTx/>
              <a:buAutoNum type="arabicPeriod"/>
              <a:tabLst>
                <a:tab pos="1349375" algn="l"/>
              </a:tabLst>
            </a:pPr>
            <a:r>
              <a:rPr lang="en-US" altLang="zh-CN" sz="1600" dirty="0">
                <a:solidFill>
                  <a:schemeClr val="bg2"/>
                </a:solidFill>
                <a:latin typeface="FrutigerNext LT Medium" pitchFamily="34" charset="0"/>
                <a:ea typeface="宋体" charset="-122"/>
              </a:rPr>
              <a:t>Click </a:t>
            </a:r>
            <a:r>
              <a:rPr lang="en-US" altLang="zh-CN" sz="1600" b="1" dirty="0">
                <a:solidFill>
                  <a:schemeClr val="bg2"/>
                </a:solidFill>
                <a:latin typeface="FrutigerNext LT Medium" pitchFamily="34" charset="0"/>
                <a:ea typeface="宋体" charset="-122"/>
              </a:rPr>
              <a:t>Add </a:t>
            </a:r>
            <a:r>
              <a:rPr lang="en-US" altLang="zh-CN" sz="1600" dirty="0">
                <a:solidFill>
                  <a:schemeClr val="bg2"/>
                </a:solidFill>
                <a:latin typeface="FrutigerNext LT Medium" pitchFamily="34" charset="0"/>
                <a:ea typeface="宋体" charset="-122"/>
              </a:rPr>
              <a:t>to create the license upload information.</a:t>
            </a:r>
          </a:p>
          <a:p>
            <a:pPr eaLnBrk="0" hangingPunct="0">
              <a:tabLst>
                <a:tab pos="1349375" algn="l"/>
              </a:tabLst>
            </a:pPr>
            <a:r>
              <a:rPr lang="en-US" altLang="zh-CN" sz="1600" dirty="0">
                <a:solidFill>
                  <a:schemeClr val="bg2"/>
                </a:solidFill>
                <a:latin typeface="FrutigerNext LT Medium" pitchFamily="34" charset="0"/>
                <a:ea typeface="宋体" charset="-122"/>
              </a:rPr>
              <a:t>5. Click </a:t>
            </a:r>
            <a:r>
              <a:rPr lang="en-US" altLang="zh-CN" sz="1600" b="1" dirty="0">
                <a:solidFill>
                  <a:schemeClr val="bg2"/>
                </a:solidFill>
                <a:latin typeface="FrutigerNext LT Medium" pitchFamily="34" charset="0"/>
                <a:ea typeface="宋体" charset="-122"/>
              </a:rPr>
              <a:t>Upload</a:t>
            </a:r>
            <a:r>
              <a:rPr lang="en-US" altLang="zh-CN" sz="1600" dirty="0">
                <a:solidFill>
                  <a:schemeClr val="bg2"/>
                </a:solidFill>
                <a:latin typeface="FrutigerNext LT Medium" pitchFamily="34" charset="0"/>
                <a:ea typeface="宋体" charset="-122"/>
              </a:rPr>
              <a:t> to upload the license. Once license is uploaded, Say Ok.</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54061" y="122237"/>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fontScale="77500" lnSpcReduction="2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altLang="zh-CN" sz="32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Installation of UAP3300 Using UAP Maintenance Station                                       </a:t>
            </a: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                      </a:t>
            </a:r>
            <a:r>
              <a:rPr lang="en-US" altLang="zh-CN" sz="13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Contd</a:t>
            </a:r>
            <a:r>
              <a:rPr lang="en-US" altLang="zh-CN" sz="13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a:t>
            </a:r>
          </a:p>
        </p:txBody>
      </p:sp>
      <p:pic>
        <p:nvPicPr>
          <p:cNvPr id="61442" name="Picture 4" descr="总结 copy"/>
          <p:cNvPicPr>
            <a:picLocks noChangeAspect="1" noChangeArrowheads="1"/>
          </p:cNvPicPr>
          <p:nvPr/>
        </p:nvPicPr>
        <p:blipFill>
          <a:blip r:embed="rId2" cstate="print"/>
          <a:srcRect/>
          <a:stretch>
            <a:fillRect/>
          </a:stretch>
        </p:blipFill>
        <p:spPr bwMode="auto">
          <a:xfrm>
            <a:off x="196850" y="176213"/>
            <a:ext cx="617538" cy="617537"/>
          </a:xfrm>
          <a:prstGeom prst="rect">
            <a:avLst/>
          </a:prstGeom>
          <a:noFill/>
          <a:ln w="9525">
            <a:noFill/>
            <a:miter lim="800000"/>
            <a:headEnd/>
            <a:tailEnd/>
          </a:ln>
        </p:spPr>
      </p:pic>
      <p:sp>
        <p:nvSpPr>
          <p:cNvPr id="6" name="Rectangle 5"/>
          <p:cNvSpPr/>
          <p:nvPr/>
        </p:nvSpPr>
        <p:spPr>
          <a:xfrm>
            <a:off x="838200" y="838200"/>
            <a:ext cx="7848600" cy="1077218"/>
          </a:xfrm>
          <a:prstGeom prst="rect">
            <a:avLst/>
          </a:prstGeom>
        </p:spPr>
        <p:txBody>
          <a:bodyPr>
            <a:spAutoFit/>
          </a:bodyPr>
          <a:lstStyle/>
          <a:p>
            <a:pPr>
              <a:defRPr/>
            </a:pPr>
            <a:r>
              <a:rPr lang="en-US" sz="1600" b="1" dirty="0">
                <a:solidFill>
                  <a:schemeClr val="bg2"/>
                </a:solidFill>
                <a:latin typeface="FrutigerNext LT Medium" pitchFamily="34" charset="0"/>
              </a:rPr>
              <a:t>Step 16: Load the License to UAP</a:t>
            </a:r>
          </a:p>
          <a:p>
            <a:pPr>
              <a:defRPr/>
            </a:pPr>
            <a:endParaRPr lang="en-US" sz="1600" b="1" dirty="0">
              <a:solidFill>
                <a:schemeClr val="bg2"/>
              </a:solidFill>
              <a:latin typeface="FrutigerNext LT Medium" pitchFamily="34" charset="0"/>
            </a:endParaRPr>
          </a:p>
          <a:p>
            <a:pPr marL="342900" indent="-342900">
              <a:buFont typeface="+mj-lt"/>
              <a:buAutoNum type="arabicPeriod"/>
              <a:defRPr/>
            </a:pPr>
            <a:r>
              <a:rPr lang="en-US" sz="1600" dirty="0">
                <a:solidFill>
                  <a:schemeClr val="bg2"/>
                </a:solidFill>
                <a:latin typeface="FrutigerNext LT Medium" pitchFamily="34" charset="0"/>
              </a:rPr>
              <a:t>Select the UAP to which the license needs to be loaded from the UAP list.</a:t>
            </a:r>
          </a:p>
          <a:p>
            <a:pPr marL="342900" indent="-342900">
              <a:buFont typeface="+mj-lt"/>
              <a:buAutoNum type="arabicPeriod"/>
              <a:defRPr/>
            </a:pPr>
            <a:r>
              <a:rPr lang="en-US" sz="1600" dirty="0">
                <a:solidFill>
                  <a:schemeClr val="bg2"/>
                </a:solidFill>
                <a:latin typeface="FrutigerNext LT Medium" pitchFamily="34" charset="0"/>
              </a:rPr>
              <a:t>Click </a:t>
            </a:r>
            <a:r>
              <a:rPr lang="en-US" sz="1600" b="1" dirty="0">
                <a:solidFill>
                  <a:schemeClr val="bg2"/>
                </a:solidFill>
                <a:latin typeface="FrutigerNext LT Medium" pitchFamily="34" charset="0"/>
              </a:rPr>
              <a:t>Load</a:t>
            </a:r>
            <a:r>
              <a:rPr lang="en-US" sz="1600" dirty="0">
                <a:solidFill>
                  <a:schemeClr val="bg2"/>
                </a:solidFill>
                <a:latin typeface="FrutigerNext LT Medium" pitchFamily="34" charset="0"/>
              </a:rPr>
              <a:t>. The system starts to load the license file</a:t>
            </a:r>
            <a:endParaRPr lang="en-US" sz="1600" b="1" dirty="0">
              <a:solidFill>
                <a:schemeClr val="bg2"/>
              </a:solidFill>
              <a:latin typeface="FrutigerNext LT Medium" pitchFamily="34" charset="0"/>
            </a:endParaRPr>
          </a:p>
        </p:txBody>
      </p:sp>
      <p:pic>
        <p:nvPicPr>
          <p:cNvPr id="61444" name="Picture 2"/>
          <p:cNvPicPr>
            <a:picLocks noChangeAspect="1" noChangeArrowheads="1"/>
          </p:cNvPicPr>
          <p:nvPr/>
        </p:nvPicPr>
        <p:blipFill>
          <a:blip r:embed="rId3" cstate="print"/>
          <a:srcRect/>
          <a:stretch>
            <a:fillRect/>
          </a:stretch>
        </p:blipFill>
        <p:spPr bwMode="auto">
          <a:xfrm>
            <a:off x="914400" y="1919288"/>
            <a:ext cx="7010400" cy="1865312"/>
          </a:xfrm>
          <a:prstGeom prst="rect">
            <a:avLst/>
          </a:prstGeom>
          <a:noFill/>
          <a:ln w="9525">
            <a:noFill/>
            <a:miter lim="800000"/>
            <a:headEnd/>
            <a:tailEnd/>
          </a:ln>
        </p:spPr>
      </p:pic>
      <p:pic>
        <p:nvPicPr>
          <p:cNvPr id="61445" name="Picture 3" descr="Snap11"/>
          <p:cNvPicPr>
            <a:picLocks noChangeAspect="1" noChangeArrowheads="1"/>
          </p:cNvPicPr>
          <p:nvPr/>
        </p:nvPicPr>
        <p:blipFill>
          <a:blip r:embed="rId4" cstate="print"/>
          <a:srcRect/>
          <a:stretch>
            <a:fillRect/>
          </a:stretch>
        </p:blipFill>
        <p:spPr bwMode="auto">
          <a:xfrm>
            <a:off x="914400" y="4381500"/>
            <a:ext cx="7010400" cy="1866900"/>
          </a:xfrm>
          <a:prstGeom prst="rect">
            <a:avLst/>
          </a:prstGeom>
          <a:noFill/>
          <a:ln w="9525">
            <a:noFill/>
            <a:miter lim="800000"/>
            <a:headEnd/>
            <a:tailEnd/>
          </a:ln>
        </p:spPr>
      </p:pic>
      <p:sp>
        <p:nvSpPr>
          <p:cNvPr id="61446" name="Rectangle 7"/>
          <p:cNvSpPr>
            <a:spLocks noChangeArrowheads="1"/>
          </p:cNvSpPr>
          <p:nvPr/>
        </p:nvSpPr>
        <p:spPr bwMode="auto">
          <a:xfrm>
            <a:off x="914400" y="3819525"/>
            <a:ext cx="7162800" cy="584775"/>
          </a:xfrm>
          <a:prstGeom prst="rect">
            <a:avLst/>
          </a:prstGeom>
          <a:noFill/>
          <a:ln w="9525">
            <a:noFill/>
            <a:miter lim="800000"/>
            <a:headEnd/>
            <a:tailEnd/>
          </a:ln>
        </p:spPr>
        <p:txBody>
          <a:bodyPr>
            <a:spAutoFit/>
          </a:bodyPr>
          <a:lstStyle/>
          <a:p>
            <a:pPr marL="342900" indent="-342900"/>
            <a:r>
              <a:rPr lang="en-US" sz="1600" dirty="0">
                <a:solidFill>
                  <a:schemeClr val="bg2"/>
                </a:solidFill>
                <a:latin typeface="FrutigerNext LT Medium" pitchFamily="34" charset="0"/>
              </a:rPr>
              <a:t>3. After the license is loaded, the system displays the message indicating successful loading</a:t>
            </a:r>
            <a:endParaRPr lang="en-US" sz="1600" b="1" dirty="0">
              <a:solidFill>
                <a:schemeClr val="bg2"/>
              </a:solidFill>
              <a:latin typeface="FrutigerNext LT Medium"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54061" y="122237"/>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fontScale="77500" lnSpcReduction="2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altLang="zh-CN" sz="32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Installation of UAP3300 Using UAP Maintenance Station                                       </a:t>
            </a: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                      </a:t>
            </a:r>
            <a:r>
              <a:rPr lang="en-US" altLang="zh-CN" sz="13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Contd</a:t>
            </a:r>
            <a:r>
              <a:rPr lang="en-US" altLang="zh-CN" sz="13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a:t>
            </a:r>
          </a:p>
        </p:txBody>
      </p:sp>
      <p:pic>
        <p:nvPicPr>
          <p:cNvPr id="62466" name="Picture 4" descr="总结 copy"/>
          <p:cNvPicPr>
            <a:picLocks noChangeAspect="1" noChangeArrowheads="1"/>
          </p:cNvPicPr>
          <p:nvPr/>
        </p:nvPicPr>
        <p:blipFill>
          <a:blip r:embed="rId2" cstate="print"/>
          <a:srcRect/>
          <a:stretch>
            <a:fillRect/>
          </a:stretch>
        </p:blipFill>
        <p:spPr bwMode="auto">
          <a:xfrm>
            <a:off x="196850" y="176213"/>
            <a:ext cx="617538" cy="617537"/>
          </a:xfrm>
          <a:prstGeom prst="rect">
            <a:avLst/>
          </a:prstGeom>
          <a:noFill/>
          <a:ln w="9525">
            <a:noFill/>
            <a:miter lim="800000"/>
            <a:headEnd/>
            <a:tailEnd/>
          </a:ln>
        </p:spPr>
      </p:pic>
      <p:sp>
        <p:nvSpPr>
          <p:cNvPr id="62467" name="Rectangle 1"/>
          <p:cNvSpPr>
            <a:spLocks noChangeArrowheads="1"/>
          </p:cNvSpPr>
          <p:nvPr/>
        </p:nvSpPr>
        <p:spPr bwMode="auto">
          <a:xfrm>
            <a:off x="914400" y="1055878"/>
            <a:ext cx="6781800" cy="1215645"/>
          </a:xfrm>
          <a:prstGeom prst="rect">
            <a:avLst/>
          </a:prstGeom>
          <a:noFill/>
          <a:ln w="9525">
            <a:noFill/>
            <a:miter lim="800000"/>
            <a:headEnd/>
            <a:tailEnd/>
          </a:ln>
        </p:spPr>
        <p:txBody>
          <a:bodyPr tIns="126960" bIns="101568" anchor="ctr">
            <a:spAutoFit/>
          </a:bodyPr>
          <a:lstStyle/>
          <a:p>
            <a:pPr>
              <a:buSzPct val="100000"/>
            </a:pPr>
            <a:r>
              <a:rPr lang="en-US" altLang="zh-CN" sz="1600" b="1" dirty="0">
                <a:solidFill>
                  <a:schemeClr val="bg2"/>
                </a:solidFill>
                <a:latin typeface="FrutigerNext LT Medium" pitchFamily="34" charset="0"/>
                <a:ea typeface="SimHei"/>
                <a:cs typeface="Arial" charset="0"/>
              </a:rPr>
              <a:t>Step 17: Configuring the Basic Data of the UAP</a:t>
            </a:r>
          </a:p>
          <a:p>
            <a:pPr>
              <a:buSzPct val="100000"/>
            </a:pPr>
            <a:endParaRPr lang="en-US" altLang="zh-CN" sz="1600" b="1" dirty="0">
              <a:solidFill>
                <a:schemeClr val="bg2"/>
              </a:solidFill>
              <a:latin typeface="FrutigerNext LT Medium" pitchFamily="34" charset="0"/>
              <a:ea typeface="SimHei"/>
              <a:cs typeface="Arial" charset="0"/>
            </a:endParaRPr>
          </a:p>
          <a:p>
            <a:pPr>
              <a:buSzPct val="100000"/>
            </a:pPr>
            <a:r>
              <a:rPr lang="en-US" altLang="zh-CN" sz="1600" b="1" dirty="0">
                <a:solidFill>
                  <a:schemeClr val="bg2"/>
                </a:solidFill>
                <a:latin typeface="FrutigerNext LT Medium" pitchFamily="34" charset="0"/>
                <a:ea typeface="SimHei"/>
                <a:cs typeface="Arial" charset="0"/>
              </a:rPr>
              <a:t>Step 1: </a:t>
            </a:r>
            <a:r>
              <a:rPr lang="en-US" sz="1600" dirty="0">
                <a:solidFill>
                  <a:schemeClr val="bg2"/>
                </a:solidFill>
                <a:latin typeface="FrutigerNext LT Medium" pitchFamily="34" charset="0"/>
                <a:ea typeface="SimHei"/>
                <a:cs typeface="Arial" charset="0"/>
              </a:rPr>
              <a:t>After the license is loaded, click </a:t>
            </a:r>
            <a:r>
              <a:rPr lang="en-US" sz="1600" b="1" dirty="0">
                <a:solidFill>
                  <a:schemeClr val="bg2"/>
                </a:solidFill>
                <a:latin typeface="FrutigerNext LT Medium" pitchFamily="34" charset="0"/>
                <a:ea typeface="SimHei"/>
                <a:cs typeface="Arial" charset="0"/>
              </a:rPr>
              <a:t>Next</a:t>
            </a:r>
            <a:r>
              <a:rPr lang="en-US" sz="1600" dirty="0">
                <a:solidFill>
                  <a:schemeClr val="bg2"/>
                </a:solidFill>
                <a:latin typeface="FrutigerNext LT Medium" pitchFamily="34" charset="0"/>
                <a:ea typeface="SimHei"/>
                <a:cs typeface="Arial" charset="0"/>
              </a:rPr>
              <a:t> to access the page for delivering the configuration data</a:t>
            </a:r>
            <a:endParaRPr lang="en-US" altLang="zh-CN" sz="1600" b="1" dirty="0">
              <a:solidFill>
                <a:schemeClr val="bg2"/>
              </a:solidFill>
              <a:latin typeface="FrutigerNext LT Medium" pitchFamily="34" charset="0"/>
              <a:ea typeface="SimHei"/>
              <a:cs typeface="Arial" charset="0"/>
            </a:endParaRPr>
          </a:p>
        </p:txBody>
      </p:sp>
      <p:pic>
        <p:nvPicPr>
          <p:cNvPr id="62468" name="Picture 2"/>
          <p:cNvPicPr>
            <a:picLocks noChangeAspect="1" noChangeArrowheads="1"/>
          </p:cNvPicPr>
          <p:nvPr/>
        </p:nvPicPr>
        <p:blipFill>
          <a:blip r:embed="rId3" cstate="print"/>
          <a:srcRect/>
          <a:stretch>
            <a:fillRect/>
          </a:stretch>
        </p:blipFill>
        <p:spPr bwMode="auto">
          <a:xfrm>
            <a:off x="914400" y="2590800"/>
            <a:ext cx="6858000" cy="2971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54061" y="122237"/>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fontScale="77500" lnSpcReduction="2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altLang="zh-CN" sz="32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Installation of UAP3300 Using UAP Maintenance Station                                       </a:t>
            </a: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                     </a:t>
            </a:r>
            <a:r>
              <a:rPr lang="en-US" altLang="zh-CN" sz="13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Contd</a:t>
            </a:r>
            <a:r>
              <a:rPr lang="en-US" altLang="zh-CN" sz="13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a:t>
            </a:r>
          </a:p>
        </p:txBody>
      </p:sp>
      <p:pic>
        <p:nvPicPr>
          <p:cNvPr id="63490" name="Picture 4" descr="总结 copy"/>
          <p:cNvPicPr>
            <a:picLocks noChangeAspect="1" noChangeArrowheads="1"/>
          </p:cNvPicPr>
          <p:nvPr/>
        </p:nvPicPr>
        <p:blipFill>
          <a:blip r:embed="rId2" cstate="print"/>
          <a:srcRect/>
          <a:stretch>
            <a:fillRect/>
          </a:stretch>
        </p:blipFill>
        <p:spPr bwMode="auto">
          <a:xfrm>
            <a:off x="196850" y="176213"/>
            <a:ext cx="617538" cy="617537"/>
          </a:xfrm>
          <a:prstGeom prst="rect">
            <a:avLst/>
          </a:prstGeom>
          <a:noFill/>
          <a:ln w="9525">
            <a:noFill/>
            <a:miter lim="800000"/>
            <a:headEnd/>
            <a:tailEnd/>
          </a:ln>
        </p:spPr>
      </p:pic>
      <p:sp>
        <p:nvSpPr>
          <p:cNvPr id="63491" name="Rectangle 1"/>
          <p:cNvSpPr>
            <a:spLocks noChangeArrowheads="1"/>
          </p:cNvSpPr>
          <p:nvPr/>
        </p:nvSpPr>
        <p:spPr bwMode="auto">
          <a:xfrm>
            <a:off x="914400" y="914400"/>
            <a:ext cx="7010400" cy="476981"/>
          </a:xfrm>
          <a:prstGeom prst="rect">
            <a:avLst/>
          </a:prstGeom>
          <a:noFill/>
          <a:ln w="9525">
            <a:noFill/>
            <a:miter lim="800000"/>
            <a:headEnd/>
            <a:tailEnd/>
          </a:ln>
        </p:spPr>
        <p:txBody>
          <a:bodyPr tIns="126960" bIns="101568" anchor="ctr">
            <a:spAutoFit/>
          </a:bodyPr>
          <a:lstStyle/>
          <a:p>
            <a:pPr>
              <a:buSzPct val="100000"/>
            </a:pPr>
            <a:r>
              <a:rPr lang="en-US" altLang="zh-CN" sz="1600" b="1" dirty="0">
                <a:solidFill>
                  <a:schemeClr val="bg2"/>
                </a:solidFill>
                <a:latin typeface="FrutigerNext LT Medium" pitchFamily="34" charset="0"/>
                <a:ea typeface="SimHei"/>
                <a:cs typeface="Arial" charset="0"/>
              </a:rPr>
              <a:t>Step 2: </a:t>
            </a:r>
            <a:r>
              <a:rPr lang="en-US" altLang="zh-CN" sz="1600" dirty="0">
                <a:solidFill>
                  <a:schemeClr val="bg2"/>
                </a:solidFill>
                <a:latin typeface="FrutigerNext LT Medium" pitchFamily="34" charset="0"/>
                <a:ea typeface="SimHei"/>
                <a:cs typeface="Arial" charset="0"/>
              </a:rPr>
              <a:t>Select modify button to access the configuration Page.</a:t>
            </a:r>
            <a:endParaRPr lang="en-US" altLang="zh-CN" sz="1600" dirty="0">
              <a:latin typeface="FrutigerNext LT Medium" pitchFamily="34" charset="0"/>
              <a:ea typeface="SimHei"/>
              <a:cs typeface="Arial" charset="0"/>
            </a:endParaRPr>
          </a:p>
        </p:txBody>
      </p:sp>
      <p:pic>
        <p:nvPicPr>
          <p:cNvPr id="1026" name="Picture 2"/>
          <p:cNvPicPr>
            <a:picLocks noChangeAspect="1" noChangeArrowheads="1"/>
          </p:cNvPicPr>
          <p:nvPr/>
        </p:nvPicPr>
        <p:blipFill>
          <a:blip r:embed="rId3" cstate="print"/>
          <a:srcRect/>
          <a:stretch>
            <a:fillRect/>
          </a:stretch>
        </p:blipFill>
        <p:spPr bwMode="auto">
          <a:xfrm>
            <a:off x="1228725" y="1471625"/>
            <a:ext cx="6686550" cy="4600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54061" y="122237"/>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fontScale="77500" lnSpcReduction="2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altLang="zh-CN" sz="32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Installation of UAP3300 Using UAP Maintenance Station                                       </a:t>
            </a: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                       </a:t>
            </a:r>
            <a:r>
              <a:rPr lang="en-US" altLang="zh-CN" sz="13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Contd</a:t>
            </a:r>
            <a:r>
              <a:rPr lang="en-US" altLang="zh-CN" sz="13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a:t>
            </a:r>
          </a:p>
        </p:txBody>
      </p:sp>
      <p:pic>
        <p:nvPicPr>
          <p:cNvPr id="64514" name="Picture 4" descr="总结 copy"/>
          <p:cNvPicPr>
            <a:picLocks noChangeAspect="1" noChangeArrowheads="1"/>
          </p:cNvPicPr>
          <p:nvPr/>
        </p:nvPicPr>
        <p:blipFill>
          <a:blip r:embed="rId2" cstate="print"/>
          <a:srcRect/>
          <a:stretch>
            <a:fillRect/>
          </a:stretch>
        </p:blipFill>
        <p:spPr bwMode="auto">
          <a:xfrm>
            <a:off x="196850" y="176213"/>
            <a:ext cx="617538" cy="617537"/>
          </a:xfrm>
          <a:prstGeom prst="rect">
            <a:avLst/>
          </a:prstGeom>
          <a:noFill/>
          <a:ln w="9525">
            <a:noFill/>
            <a:miter lim="800000"/>
            <a:headEnd/>
            <a:tailEnd/>
          </a:ln>
        </p:spPr>
      </p:pic>
      <p:sp>
        <p:nvSpPr>
          <p:cNvPr id="64515" name="Rectangle 1"/>
          <p:cNvSpPr>
            <a:spLocks noChangeArrowheads="1"/>
          </p:cNvSpPr>
          <p:nvPr/>
        </p:nvSpPr>
        <p:spPr bwMode="auto">
          <a:xfrm>
            <a:off x="990600" y="889348"/>
            <a:ext cx="6858000" cy="1077218"/>
          </a:xfrm>
          <a:prstGeom prst="rect">
            <a:avLst/>
          </a:prstGeom>
          <a:noFill/>
          <a:ln w="9525">
            <a:noFill/>
            <a:miter lim="800000"/>
            <a:headEnd/>
            <a:tailEnd/>
          </a:ln>
        </p:spPr>
        <p:txBody>
          <a:bodyPr anchor="ctr">
            <a:spAutoFit/>
          </a:bodyPr>
          <a:lstStyle/>
          <a:p>
            <a:pPr>
              <a:buSzPct val="100000"/>
            </a:pPr>
            <a:r>
              <a:rPr lang="en-US" altLang="zh-CN" sz="1600" b="1" dirty="0">
                <a:solidFill>
                  <a:schemeClr val="bg2"/>
                </a:solidFill>
                <a:latin typeface="FrutigerNext LT Medium" pitchFamily="34" charset="0"/>
                <a:ea typeface="宋体" charset="-122"/>
                <a:cs typeface="Arial" charset="0"/>
              </a:rPr>
              <a:t>Step 3: </a:t>
            </a:r>
            <a:r>
              <a:rPr lang="en-US" altLang="zh-CN" sz="1600" dirty="0">
                <a:solidFill>
                  <a:schemeClr val="bg2"/>
                </a:solidFill>
                <a:latin typeface="FrutigerNext LT Medium" pitchFamily="34" charset="0"/>
                <a:ea typeface="宋体" charset="-122"/>
                <a:cs typeface="Arial" charset="0"/>
              </a:rPr>
              <a:t>Set the number of boards and the slot numbers according to the planning.</a:t>
            </a:r>
          </a:p>
          <a:p>
            <a:pPr eaLnBrk="0" hangingPunct="0"/>
            <a:r>
              <a:rPr lang="en-US" altLang="zh-CN" sz="1600" dirty="0">
                <a:solidFill>
                  <a:schemeClr val="bg2"/>
                </a:solidFill>
                <a:latin typeface="FrutigerNext LT Medium" pitchFamily="34" charset="0"/>
                <a:ea typeface="宋体" charset="-122"/>
                <a:cs typeface="Arial" charset="0"/>
              </a:rPr>
              <a:t>Click a slot and select the corresponding board type from the drop-down list box, as shown in Figure</a:t>
            </a:r>
          </a:p>
        </p:txBody>
      </p:sp>
      <p:pic>
        <p:nvPicPr>
          <p:cNvPr id="64516" name="Picture 2"/>
          <p:cNvPicPr>
            <a:picLocks noChangeAspect="1" noChangeArrowheads="1"/>
          </p:cNvPicPr>
          <p:nvPr/>
        </p:nvPicPr>
        <p:blipFill>
          <a:blip r:embed="rId3" cstate="print"/>
          <a:srcRect/>
          <a:stretch>
            <a:fillRect/>
          </a:stretch>
        </p:blipFill>
        <p:spPr bwMode="auto">
          <a:xfrm>
            <a:off x="1066800" y="1962152"/>
            <a:ext cx="6629400" cy="42529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54061" y="122237"/>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fontScale="77500" lnSpcReduction="2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altLang="zh-CN" sz="32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Installation of UAP3300 Using UAP Maintenance Station                                       </a:t>
            </a: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                     </a:t>
            </a:r>
            <a:r>
              <a:rPr lang="en-US" altLang="zh-CN" sz="13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Contd</a:t>
            </a:r>
            <a:r>
              <a:rPr lang="en-US" altLang="zh-CN" sz="13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a:t>
            </a:r>
          </a:p>
        </p:txBody>
      </p:sp>
      <p:pic>
        <p:nvPicPr>
          <p:cNvPr id="65538" name="Picture 4" descr="总结 copy"/>
          <p:cNvPicPr>
            <a:picLocks noChangeAspect="1" noChangeArrowheads="1"/>
          </p:cNvPicPr>
          <p:nvPr/>
        </p:nvPicPr>
        <p:blipFill>
          <a:blip r:embed="rId2" cstate="print"/>
          <a:srcRect/>
          <a:stretch>
            <a:fillRect/>
          </a:stretch>
        </p:blipFill>
        <p:spPr bwMode="auto">
          <a:xfrm>
            <a:off x="196850" y="176213"/>
            <a:ext cx="617538" cy="617537"/>
          </a:xfrm>
          <a:prstGeom prst="rect">
            <a:avLst/>
          </a:prstGeom>
          <a:noFill/>
          <a:ln w="9525">
            <a:noFill/>
            <a:miter lim="800000"/>
            <a:headEnd/>
            <a:tailEnd/>
          </a:ln>
        </p:spPr>
      </p:pic>
      <p:sp>
        <p:nvSpPr>
          <p:cNvPr id="65539" name="Rectangle 5"/>
          <p:cNvSpPr>
            <a:spLocks noChangeArrowheads="1"/>
          </p:cNvSpPr>
          <p:nvPr/>
        </p:nvSpPr>
        <p:spPr bwMode="auto">
          <a:xfrm>
            <a:off x="962024" y="1497012"/>
            <a:ext cx="3200400" cy="1569660"/>
          </a:xfrm>
          <a:prstGeom prst="rect">
            <a:avLst/>
          </a:prstGeom>
          <a:noFill/>
          <a:ln w="9525">
            <a:noFill/>
            <a:miter lim="800000"/>
            <a:headEnd/>
            <a:tailEnd/>
          </a:ln>
        </p:spPr>
        <p:txBody>
          <a:bodyPr>
            <a:spAutoFit/>
          </a:bodyPr>
          <a:lstStyle/>
          <a:p>
            <a:r>
              <a:rPr lang="en-US" sz="1600" b="1" dirty="0">
                <a:solidFill>
                  <a:schemeClr val="bg2"/>
                </a:solidFill>
                <a:latin typeface="FrutigerNext LT Medium" pitchFamily="34" charset="0"/>
              </a:rPr>
              <a:t>Step 4</a:t>
            </a:r>
            <a:r>
              <a:rPr lang="en-US" sz="1600" dirty="0">
                <a:solidFill>
                  <a:schemeClr val="bg2"/>
                </a:solidFill>
                <a:latin typeface="FrutigerNext LT Medium" pitchFamily="34" charset="0"/>
              </a:rPr>
              <a:t>: Click </a:t>
            </a:r>
            <a:r>
              <a:rPr lang="en-US" sz="1600" b="1" dirty="0">
                <a:solidFill>
                  <a:schemeClr val="bg2"/>
                </a:solidFill>
                <a:latin typeface="FrutigerNext LT Medium" pitchFamily="34" charset="0"/>
              </a:rPr>
              <a:t>Configure Hardware</a:t>
            </a:r>
            <a:r>
              <a:rPr lang="en-US" sz="1600" dirty="0">
                <a:solidFill>
                  <a:schemeClr val="bg2"/>
                </a:solidFill>
                <a:latin typeface="FrutigerNext LT Medium" pitchFamily="34" charset="0"/>
              </a:rPr>
              <a:t> to configure the relevant hardware data of the UAP. Click the </a:t>
            </a:r>
            <a:r>
              <a:rPr lang="en-US" sz="1600" b="1" dirty="0">
                <a:solidFill>
                  <a:schemeClr val="bg2"/>
                </a:solidFill>
                <a:latin typeface="FrutigerNext LT Medium" pitchFamily="34" charset="0"/>
              </a:rPr>
              <a:t>MRS</a:t>
            </a:r>
            <a:r>
              <a:rPr lang="en-US" sz="1600" dirty="0">
                <a:solidFill>
                  <a:schemeClr val="bg2"/>
                </a:solidFill>
                <a:latin typeface="FrutigerNext LT Medium" pitchFamily="34" charset="0"/>
              </a:rPr>
              <a:t> tab to set the IP address, gateway IP address, and working mode of the MRS</a:t>
            </a:r>
          </a:p>
        </p:txBody>
      </p:sp>
      <p:pic>
        <p:nvPicPr>
          <p:cNvPr id="65540" name="Picture 1" descr="Snap7"/>
          <p:cNvPicPr>
            <a:picLocks noChangeAspect="1" noChangeArrowheads="1"/>
          </p:cNvPicPr>
          <p:nvPr/>
        </p:nvPicPr>
        <p:blipFill>
          <a:blip r:embed="rId3" cstate="print"/>
          <a:srcRect/>
          <a:stretch>
            <a:fillRect/>
          </a:stretch>
        </p:blipFill>
        <p:spPr bwMode="auto">
          <a:xfrm>
            <a:off x="4114800" y="1066800"/>
            <a:ext cx="4629150" cy="2600325"/>
          </a:xfrm>
          <a:prstGeom prst="rect">
            <a:avLst/>
          </a:prstGeom>
          <a:noFill/>
          <a:ln w="9525">
            <a:noFill/>
            <a:miter lim="800000"/>
            <a:headEnd/>
            <a:tailEnd/>
          </a:ln>
        </p:spPr>
      </p:pic>
      <p:sp>
        <p:nvSpPr>
          <p:cNvPr id="65541" name="Rectangle 6"/>
          <p:cNvSpPr>
            <a:spLocks noChangeArrowheads="1"/>
          </p:cNvSpPr>
          <p:nvPr/>
        </p:nvSpPr>
        <p:spPr bwMode="auto">
          <a:xfrm>
            <a:off x="962024" y="4343400"/>
            <a:ext cx="2819400" cy="1323439"/>
          </a:xfrm>
          <a:prstGeom prst="rect">
            <a:avLst/>
          </a:prstGeom>
          <a:noFill/>
          <a:ln w="9525">
            <a:noFill/>
            <a:miter lim="800000"/>
            <a:headEnd/>
            <a:tailEnd/>
          </a:ln>
        </p:spPr>
        <p:txBody>
          <a:bodyPr>
            <a:spAutoFit/>
          </a:bodyPr>
          <a:lstStyle/>
          <a:p>
            <a:r>
              <a:rPr lang="en-US" sz="1600" b="1" dirty="0">
                <a:solidFill>
                  <a:schemeClr val="bg2"/>
                </a:solidFill>
                <a:latin typeface="FrutigerNext LT Medium" pitchFamily="34" charset="0"/>
              </a:rPr>
              <a:t>Step 5</a:t>
            </a:r>
            <a:r>
              <a:rPr lang="en-US" sz="1600" dirty="0">
                <a:solidFill>
                  <a:schemeClr val="bg2"/>
                </a:solidFill>
                <a:latin typeface="FrutigerNext LT Medium" pitchFamily="34" charset="0"/>
              </a:rPr>
              <a:t>: Click the </a:t>
            </a:r>
            <a:r>
              <a:rPr lang="en-US" sz="1600" b="1" dirty="0">
                <a:solidFill>
                  <a:schemeClr val="bg2"/>
                </a:solidFill>
                <a:latin typeface="FrutigerNext LT Medium" pitchFamily="34" charset="0"/>
              </a:rPr>
              <a:t>NFS</a:t>
            </a:r>
            <a:r>
              <a:rPr lang="en-US" sz="1600" dirty="0">
                <a:solidFill>
                  <a:schemeClr val="bg2"/>
                </a:solidFill>
                <a:latin typeface="FrutigerNext LT Medium" pitchFamily="34" charset="0"/>
              </a:rPr>
              <a:t> tab to configure the detailed information about the NFS board. Set the parameters according to the planning</a:t>
            </a:r>
          </a:p>
        </p:txBody>
      </p:sp>
      <p:pic>
        <p:nvPicPr>
          <p:cNvPr id="65542" name="Picture 2"/>
          <p:cNvPicPr>
            <a:picLocks noChangeAspect="1" noChangeArrowheads="1"/>
          </p:cNvPicPr>
          <p:nvPr/>
        </p:nvPicPr>
        <p:blipFill>
          <a:blip r:embed="rId4" cstate="print"/>
          <a:srcRect/>
          <a:stretch>
            <a:fillRect/>
          </a:stretch>
        </p:blipFill>
        <p:spPr bwMode="auto">
          <a:xfrm>
            <a:off x="4114800" y="3733800"/>
            <a:ext cx="4591050" cy="2457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54061" y="122237"/>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fontScale="77500" lnSpcReduction="2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altLang="zh-CN" sz="32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Installation of UAP3300 Using UAP Maintenance Station                                       </a:t>
            </a: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                     </a:t>
            </a:r>
            <a:r>
              <a:rPr lang="en-US" altLang="zh-CN" sz="13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Contd</a:t>
            </a:r>
            <a:r>
              <a:rPr lang="en-US" altLang="zh-CN" sz="13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a:t>
            </a:r>
          </a:p>
        </p:txBody>
      </p:sp>
      <p:pic>
        <p:nvPicPr>
          <p:cNvPr id="66562" name="Picture 4" descr="总结 copy"/>
          <p:cNvPicPr>
            <a:picLocks noChangeAspect="1" noChangeArrowheads="1"/>
          </p:cNvPicPr>
          <p:nvPr/>
        </p:nvPicPr>
        <p:blipFill>
          <a:blip r:embed="rId2" cstate="print"/>
          <a:srcRect/>
          <a:stretch>
            <a:fillRect/>
          </a:stretch>
        </p:blipFill>
        <p:spPr bwMode="auto">
          <a:xfrm>
            <a:off x="196850" y="176213"/>
            <a:ext cx="617538" cy="617537"/>
          </a:xfrm>
          <a:prstGeom prst="rect">
            <a:avLst/>
          </a:prstGeom>
          <a:noFill/>
          <a:ln w="9525">
            <a:noFill/>
            <a:miter lim="800000"/>
            <a:headEnd/>
            <a:tailEnd/>
          </a:ln>
        </p:spPr>
      </p:pic>
      <p:sp>
        <p:nvSpPr>
          <p:cNvPr id="66563" name="Rectangle 1"/>
          <p:cNvSpPr>
            <a:spLocks noChangeArrowheads="1"/>
          </p:cNvSpPr>
          <p:nvPr/>
        </p:nvSpPr>
        <p:spPr bwMode="auto">
          <a:xfrm>
            <a:off x="990600" y="1264237"/>
            <a:ext cx="2590800" cy="4908963"/>
          </a:xfrm>
          <a:prstGeom prst="rect">
            <a:avLst/>
          </a:prstGeom>
          <a:noFill/>
          <a:ln w="9525">
            <a:noFill/>
            <a:miter lim="800000"/>
            <a:headEnd/>
            <a:tailEnd/>
          </a:ln>
        </p:spPr>
        <p:txBody>
          <a:bodyPr wrap="square" tIns="126960" bIns="101568" anchor="ctr">
            <a:spAutoFit/>
          </a:bodyPr>
          <a:lstStyle/>
          <a:p>
            <a:pPr>
              <a:buSzPct val="100000"/>
            </a:pPr>
            <a:r>
              <a:rPr lang="en-US" altLang="zh-CN" sz="1600" b="1" dirty="0" smtClean="0">
                <a:solidFill>
                  <a:schemeClr val="bg2"/>
                </a:solidFill>
                <a:latin typeface="FrutigerNext LT Medium" pitchFamily="34" charset="0"/>
                <a:ea typeface="SimHei"/>
                <a:cs typeface="Arial" charset="0"/>
              </a:rPr>
              <a:t>1</a:t>
            </a:r>
            <a:r>
              <a:rPr lang="en-US" altLang="zh-CN" sz="1600" b="1" dirty="0">
                <a:solidFill>
                  <a:schemeClr val="bg2"/>
                </a:solidFill>
                <a:latin typeface="FrutigerNext LT Medium" pitchFamily="34" charset="0"/>
                <a:ea typeface="SimHei"/>
                <a:cs typeface="Arial" charset="0"/>
              </a:rPr>
              <a:t>: </a:t>
            </a:r>
            <a:r>
              <a:rPr lang="en-US" sz="1600" dirty="0">
                <a:solidFill>
                  <a:schemeClr val="bg2"/>
                </a:solidFill>
                <a:latin typeface="FrutigerNext LT Medium" pitchFamily="34" charset="0"/>
                <a:ea typeface="SimHei"/>
                <a:cs typeface="Arial" charset="0"/>
              </a:rPr>
              <a:t>On the </a:t>
            </a:r>
            <a:r>
              <a:rPr lang="en-US" sz="1600" b="1" dirty="0">
                <a:solidFill>
                  <a:schemeClr val="bg2"/>
                </a:solidFill>
                <a:latin typeface="FrutigerNext LT Medium" pitchFamily="34" charset="0"/>
                <a:ea typeface="SimHei"/>
                <a:cs typeface="Arial" charset="0"/>
              </a:rPr>
              <a:t>Trunk Data</a:t>
            </a:r>
            <a:r>
              <a:rPr lang="en-US" sz="1600" dirty="0">
                <a:solidFill>
                  <a:schemeClr val="bg2"/>
                </a:solidFill>
                <a:latin typeface="FrutigerNext LT Medium" pitchFamily="34" charset="0"/>
                <a:ea typeface="SimHei"/>
                <a:cs typeface="Arial" charset="0"/>
              </a:rPr>
              <a:t> page, click </a:t>
            </a:r>
            <a:r>
              <a:rPr lang="en-US" sz="1600" b="1" dirty="0">
                <a:solidFill>
                  <a:schemeClr val="bg2"/>
                </a:solidFill>
                <a:latin typeface="FrutigerNext LT Medium" pitchFamily="34" charset="0"/>
                <a:ea typeface="SimHei"/>
                <a:cs typeface="Arial" charset="0"/>
              </a:rPr>
              <a:t>Configure SIP </a:t>
            </a:r>
            <a:r>
              <a:rPr lang="en-US" sz="1600" dirty="0">
                <a:solidFill>
                  <a:schemeClr val="bg2"/>
                </a:solidFill>
                <a:latin typeface="FrutigerNext LT Medium" pitchFamily="34" charset="0"/>
                <a:ea typeface="SimHei"/>
                <a:cs typeface="Arial" charset="0"/>
              </a:rPr>
              <a:t>and enter the number of peer offices. </a:t>
            </a:r>
          </a:p>
          <a:p>
            <a:pPr>
              <a:buSzPct val="100000"/>
            </a:pPr>
            <a:endParaRPr lang="en-US" sz="1600" dirty="0">
              <a:solidFill>
                <a:schemeClr val="bg2"/>
              </a:solidFill>
              <a:latin typeface="FrutigerNext LT Medium" pitchFamily="34" charset="0"/>
              <a:ea typeface="SimHei"/>
              <a:cs typeface="Arial" charset="0"/>
            </a:endParaRPr>
          </a:p>
          <a:p>
            <a:pPr>
              <a:buSzPct val="100000"/>
            </a:pPr>
            <a:r>
              <a:rPr lang="en-US" sz="1600" b="1" dirty="0" smtClean="0">
                <a:solidFill>
                  <a:schemeClr val="bg2"/>
                </a:solidFill>
                <a:latin typeface="FrutigerNext LT Medium" pitchFamily="34" charset="0"/>
                <a:ea typeface="SimHei"/>
                <a:cs typeface="Arial" charset="0"/>
              </a:rPr>
              <a:t>2</a:t>
            </a:r>
            <a:r>
              <a:rPr lang="en-US" sz="1600" dirty="0">
                <a:solidFill>
                  <a:schemeClr val="bg2"/>
                </a:solidFill>
                <a:latin typeface="FrutigerNext LT Medium" pitchFamily="34" charset="0"/>
                <a:ea typeface="SimHei"/>
                <a:cs typeface="Arial" charset="0"/>
              </a:rPr>
              <a:t>: </a:t>
            </a:r>
            <a:r>
              <a:rPr lang="en-US" sz="1600" dirty="0" smtClean="0">
                <a:solidFill>
                  <a:schemeClr val="bg2"/>
                </a:solidFill>
                <a:latin typeface="FrutigerNext LT Medium" pitchFamily="34" charset="0"/>
                <a:ea typeface="SimHei"/>
                <a:cs typeface="Arial" charset="0"/>
              </a:rPr>
              <a:t>Select </a:t>
            </a:r>
            <a:r>
              <a:rPr lang="en-US" sz="1600" b="1" dirty="0">
                <a:solidFill>
                  <a:schemeClr val="bg2"/>
                </a:solidFill>
                <a:latin typeface="FrutigerNext LT Medium" pitchFamily="34" charset="0"/>
                <a:ea typeface="SimHei"/>
                <a:cs typeface="Arial" charset="0"/>
              </a:rPr>
              <a:t>Create. </a:t>
            </a:r>
          </a:p>
          <a:p>
            <a:pPr>
              <a:buSzPct val="100000"/>
            </a:pPr>
            <a:r>
              <a:rPr lang="en-US" sz="1600" b="1" dirty="0">
                <a:solidFill>
                  <a:schemeClr val="bg2"/>
                </a:solidFill>
                <a:latin typeface="FrutigerNext LT Medium" pitchFamily="34" charset="0"/>
                <a:ea typeface="SimHei"/>
                <a:cs typeface="Arial" charset="0"/>
              </a:rPr>
              <a:t>    </a:t>
            </a:r>
            <a:r>
              <a:rPr lang="en-US" sz="1600" dirty="0" smtClean="0">
                <a:solidFill>
                  <a:schemeClr val="bg2"/>
                </a:solidFill>
                <a:latin typeface="FrutigerNext LT Medium" pitchFamily="34" charset="0"/>
                <a:ea typeface="SimHei"/>
                <a:cs typeface="Arial" charset="0"/>
              </a:rPr>
              <a:t>Add </a:t>
            </a:r>
            <a:r>
              <a:rPr lang="en-US" sz="1600" b="1" dirty="0">
                <a:solidFill>
                  <a:schemeClr val="bg2"/>
                </a:solidFill>
                <a:latin typeface="FrutigerNext LT Medium" pitchFamily="34" charset="0"/>
                <a:ea typeface="SimHei"/>
                <a:cs typeface="Arial" charset="0"/>
              </a:rPr>
              <a:t>point 0</a:t>
            </a:r>
          </a:p>
          <a:p>
            <a:pPr>
              <a:buSzPct val="100000"/>
            </a:pPr>
            <a:endParaRPr lang="en-US" sz="1600" b="1" dirty="0">
              <a:solidFill>
                <a:schemeClr val="bg2"/>
              </a:solidFill>
              <a:latin typeface="FrutigerNext LT Medium" pitchFamily="34" charset="0"/>
              <a:ea typeface="SimHei"/>
              <a:cs typeface="Arial" charset="0"/>
            </a:endParaRPr>
          </a:p>
          <a:p>
            <a:pPr>
              <a:buSzPct val="100000"/>
            </a:pPr>
            <a:r>
              <a:rPr lang="en-US" sz="1600" b="1" dirty="0" smtClean="0">
                <a:solidFill>
                  <a:schemeClr val="bg2"/>
                </a:solidFill>
                <a:latin typeface="FrutigerNext LT Medium" pitchFamily="34" charset="0"/>
                <a:ea typeface="SimHei"/>
                <a:cs typeface="Arial" charset="0"/>
              </a:rPr>
              <a:t>3</a:t>
            </a:r>
            <a:r>
              <a:rPr lang="en-US" sz="1600" b="1" dirty="0">
                <a:solidFill>
                  <a:schemeClr val="bg2"/>
                </a:solidFill>
                <a:latin typeface="FrutigerNext LT Medium" pitchFamily="34" charset="0"/>
                <a:ea typeface="SimHei"/>
                <a:cs typeface="Arial" charset="0"/>
              </a:rPr>
              <a:t>: </a:t>
            </a:r>
            <a:r>
              <a:rPr lang="en-US" sz="1600" dirty="0">
                <a:solidFill>
                  <a:schemeClr val="bg2"/>
                </a:solidFill>
                <a:latin typeface="FrutigerNext LT Medium" pitchFamily="34" charset="0"/>
                <a:ea typeface="SimHei"/>
                <a:cs typeface="Arial" charset="0"/>
              </a:rPr>
              <a:t>Double-click the </a:t>
            </a:r>
            <a:r>
              <a:rPr lang="en-US" sz="1600" b="1" dirty="0">
                <a:solidFill>
                  <a:schemeClr val="bg2"/>
                </a:solidFill>
                <a:latin typeface="FrutigerNext LT Medium" pitchFamily="34" charset="0"/>
                <a:ea typeface="SimHei"/>
                <a:cs typeface="Arial" charset="0"/>
              </a:rPr>
              <a:t>Point0</a:t>
            </a:r>
            <a:r>
              <a:rPr lang="en-US" sz="1600" dirty="0">
                <a:solidFill>
                  <a:schemeClr val="bg2"/>
                </a:solidFill>
                <a:latin typeface="FrutigerNext LT Medium" pitchFamily="34" charset="0"/>
                <a:ea typeface="SimHei"/>
                <a:cs typeface="Arial" charset="0"/>
              </a:rPr>
              <a:t> icon and configure the connection information</a:t>
            </a:r>
          </a:p>
          <a:p>
            <a:pPr>
              <a:buSzPct val="100000"/>
            </a:pPr>
            <a:endParaRPr lang="en-US" sz="1600" b="1" dirty="0">
              <a:solidFill>
                <a:schemeClr val="bg2"/>
              </a:solidFill>
              <a:latin typeface="FrutigerNext LT Medium" pitchFamily="34" charset="0"/>
              <a:ea typeface="SimHei"/>
              <a:cs typeface="Arial" charset="0"/>
            </a:endParaRPr>
          </a:p>
          <a:p>
            <a:r>
              <a:rPr lang="en-US" sz="1600" b="1" dirty="0" smtClean="0">
                <a:solidFill>
                  <a:schemeClr val="bg2"/>
                </a:solidFill>
                <a:latin typeface="FrutigerNext LT Medium" pitchFamily="34" charset="0"/>
                <a:ea typeface="SimHei"/>
                <a:cs typeface="Arial" charset="0"/>
              </a:rPr>
              <a:t>4</a:t>
            </a:r>
            <a:r>
              <a:rPr lang="en-US" sz="1600" b="1" dirty="0">
                <a:solidFill>
                  <a:schemeClr val="bg2"/>
                </a:solidFill>
                <a:latin typeface="FrutigerNext LT Medium" pitchFamily="34" charset="0"/>
                <a:ea typeface="SimHei"/>
                <a:cs typeface="Arial" charset="0"/>
              </a:rPr>
              <a:t>: </a:t>
            </a:r>
            <a:r>
              <a:rPr lang="en-US" sz="1600" dirty="0">
                <a:solidFill>
                  <a:schemeClr val="bg2"/>
                </a:solidFill>
                <a:latin typeface="FrutigerNext LT Medium" pitchFamily="34" charset="0"/>
                <a:ea typeface="SimHei"/>
                <a:cs typeface="Arial" charset="0"/>
              </a:rPr>
              <a:t>Select the local office device connected to the peer office device and click </a:t>
            </a:r>
            <a:r>
              <a:rPr lang="en-US" sz="1600" b="1" dirty="0">
                <a:solidFill>
                  <a:schemeClr val="bg2"/>
                </a:solidFill>
                <a:latin typeface="FrutigerNext LT Medium" pitchFamily="34" charset="0"/>
                <a:ea typeface="SimHei"/>
                <a:cs typeface="Arial" charset="0"/>
              </a:rPr>
              <a:t>OK</a:t>
            </a:r>
            <a:r>
              <a:rPr lang="en-US" sz="1600" dirty="0" smtClean="0">
                <a:solidFill>
                  <a:schemeClr val="bg2"/>
                </a:solidFill>
                <a:latin typeface="FrutigerNext LT Medium" pitchFamily="34" charset="0"/>
                <a:ea typeface="SimHei"/>
                <a:cs typeface="Arial" charset="0"/>
              </a:rPr>
              <a:t>.  A </a:t>
            </a:r>
            <a:r>
              <a:rPr lang="en-US" sz="1600" b="1" dirty="0">
                <a:solidFill>
                  <a:srgbClr val="FF0000"/>
                </a:solidFill>
                <a:latin typeface="FrutigerNext LT Medium" pitchFamily="34" charset="0"/>
                <a:ea typeface="SimHei"/>
                <a:cs typeface="Arial" charset="0"/>
              </a:rPr>
              <a:t>red line </a:t>
            </a:r>
            <a:r>
              <a:rPr lang="en-US" sz="1600" dirty="0">
                <a:solidFill>
                  <a:schemeClr val="bg2"/>
                </a:solidFill>
                <a:latin typeface="FrutigerNext LT Medium" pitchFamily="34" charset="0"/>
                <a:ea typeface="SimHei"/>
                <a:cs typeface="Arial" charset="0"/>
              </a:rPr>
              <a:t>between the local office device icon and the peer office device icon is generated</a:t>
            </a:r>
            <a:endParaRPr lang="en-US" altLang="zh-CN" sz="1600" b="1" dirty="0">
              <a:solidFill>
                <a:schemeClr val="bg2"/>
              </a:solidFill>
              <a:latin typeface="FrutigerNext LT Medium" pitchFamily="34" charset="0"/>
              <a:ea typeface="SimHei"/>
              <a:cs typeface="Arial" charset="0"/>
            </a:endParaRPr>
          </a:p>
        </p:txBody>
      </p:sp>
      <p:sp>
        <p:nvSpPr>
          <p:cNvPr id="66564" name="Rectangle 7"/>
          <p:cNvSpPr>
            <a:spLocks noChangeArrowheads="1"/>
          </p:cNvSpPr>
          <p:nvPr/>
        </p:nvSpPr>
        <p:spPr bwMode="auto">
          <a:xfrm>
            <a:off x="914400" y="838200"/>
            <a:ext cx="6705600" cy="369888"/>
          </a:xfrm>
          <a:prstGeom prst="rect">
            <a:avLst/>
          </a:prstGeom>
          <a:noFill/>
          <a:ln w="9525">
            <a:noFill/>
            <a:miter lim="800000"/>
            <a:headEnd/>
            <a:tailEnd/>
          </a:ln>
        </p:spPr>
        <p:txBody>
          <a:bodyPr>
            <a:spAutoFit/>
          </a:bodyPr>
          <a:lstStyle/>
          <a:p>
            <a:pPr>
              <a:buSzPct val="100000"/>
            </a:pPr>
            <a:r>
              <a:rPr lang="en-US" altLang="zh-CN" b="1" dirty="0">
                <a:solidFill>
                  <a:schemeClr val="bg2"/>
                </a:solidFill>
                <a:latin typeface="FrutigerNext LT Medium" pitchFamily="34" charset="0"/>
                <a:ea typeface="SimHei"/>
                <a:cs typeface="Arial" charset="0"/>
              </a:rPr>
              <a:t>Step 18: Configuring the Trunk Data of the UAP</a:t>
            </a:r>
          </a:p>
        </p:txBody>
      </p:sp>
      <p:pic>
        <p:nvPicPr>
          <p:cNvPr id="66565" name="Picture 4" descr="Snap45"/>
          <p:cNvPicPr>
            <a:picLocks noChangeAspect="1" noChangeArrowheads="1"/>
          </p:cNvPicPr>
          <p:nvPr/>
        </p:nvPicPr>
        <p:blipFill>
          <a:blip r:embed="rId3" cstate="print"/>
          <a:srcRect/>
          <a:stretch>
            <a:fillRect/>
          </a:stretch>
        </p:blipFill>
        <p:spPr bwMode="auto">
          <a:xfrm>
            <a:off x="3962400" y="1143000"/>
            <a:ext cx="4114800" cy="990600"/>
          </a:xfrm>
          <a:prstGeom prst="rect">
            <a:avLst/>
          </a:prstGeom>
          <a:noFill/>
          <a:ln w="9525">
            <a:noFill/>
            <a:miter lim="800000"/>
            <a:headEnd/>
            <a:tailEnd/>
          </a:ln>
        </p:spPr>
      </p:pic>
      <p:pic>
        <p:nvPicPr>
          <p:cNvPr id="66566" name="Picture 5" descr="Snap46"/>
          <p:cNvPicPr>
            <a:picLocks noChangeAspect="1" noChangeArrowheads="1"/>
          </p:cNvPicPr>
          <p:nvPr/>
        </p:nvPicPr>
        <p:blipFill>
          <a:blip r:embed="rId4" cstate="print"/>
          <a:srcRect/>
          <a:stretch>
            <a:fillRect/>
          </a:stretch>
        </p:blipFill>
        <p:spPr bwMode="auto">
          <a:xfrm>
            <a:off x="3962400" y="2286000"/>
            <a:ext cx="4191000" cy="1609725"/>
          </a:xfrm>
          <a:prstGeom prst="rect">
            <a:avLst/>
          </a:prstGeom>
          <a:noFill/>
          <a:ln w="9525">
            <a:noFill/>
            <a:miter lim="800000"/>
            <a:headEnd/>
            <a:tailEnd/>
          </a:ln>
        </p:spPr>
      </p:pic>
      <p:pic>
        <p:nvPicPr>
          <p:cNvPr id="2052" name="Picture 4"/>
          <p:cNvPicPr>
            <a:picLocks noChangeAspect="1" noChangeArrowheads="1"/>
          </p:cNvPicPr>
          <p:nvPr/>
        </p:nvPicPr>
        <p:blipFill>
          <a:blip r:embed="rId5" cstate="print"/>
          <a:srcRect/>
          <a:stretch>
            <a:fillRect/>
          </a:stretch>
        </p:blipFill>
        <p:spPr bwMode="auto">
          <a:xfrm>
            <a:off x="3962400" y="3995736"/>
            <a:ext cx="4191000" cy="2209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54061" y="122237"/>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fontScale="77500" lnSpcReduction="2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altLang="zh-CN" sz="32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Installation of UAP3300 Using UAP Maintenance Station                                       </a:t>
            </a: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                      </a:t>
            </a:r>
            <a:r>
              <a:rPr lang="en-US" altLang="zh-CN" sz="13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Contd</a:t>
            </a:r>
            <a:r>
              <a:rPr lang="en-US" altLang="zh-CN" sz="13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a:t>
            </a:r>
          </a:p>
        </p:txBody>
      </p:sp>
      <p:pic>
        <p:nvPicPr>
          <p:cNvPr id="67586" name="Picture 4" descr="总结 copy"/>
          <p:cNvPicPr>
            <a:picLocks noChangeAspect="1" noChangeArrowheads="1"/>
          </p:cNvPicPr>
          <p:nvPr/>
        </p:nvPicPr>
        <p:blipFill>
          <a:blip r:embed="rId2" cstate="print"/>
          <a:srcRect/>
          <a:stretch>
            <a:fillRect/>
          </a:stretch>
        </p:blipFill>
        <p:spPr bwMode="auto">
          <a:xfrm>
            <a:off x="196850" y="176213"/>
            <a:ext cx="617538" cy="617537"/>
          </a:xfrm>
          <a:prstGeom prst="rect">
            <a:avLst/>
          </a:prstGeom>
          <a:noFill/>
          <a:ln w="9525">
            <a:noFill/>
            <a:miter lim="800000"/>
            <a:headEnd/>
            <a:tailEnd/>
          </a:ln>
        </p:spPr>
      </p:pic>
      <p:sp>
        <p:nvSpPr>
          <p:cNvPr id="67587" name="Rectangle 5"/>
          <p:cNvSpPr>
            <a:spLocks noChangeArrowheads="1"/>
          </p:cNvSpPr>
          <p:nvPr/>
        </p:nvSpPr>
        <p:spPr bwMode="auto">
          <a:xfrm>
            <a:off x="1066800" y="1143000"/>
            <a:ext cx="3048000" cy="1323439"/>
          </a:xfrm>
          <a:prstGeom prst="rect">
            <a:avLst/>
          </a:prstGeom>
          <a:noFill/>
          <a:ln w="9525">
            <a:noFill/>
            <a:miter lim="800000"/>
            <a:headEnd/>
            <a:tailEnd/>
          </a:ln>
        </p:spPr>
        <p:txBody>
          <a:bodyPr wrap="square">
            <a:spAutoFit/>
          </a:bodyPr>
          <a:lstStyle/>
          <a:p>
            <a:r>
              <a:rPr lang="en-US" sz="1600" b="1" dirty="0" smtClean="0">
                <a:solidFill>
                  <a:schemeClr val="bg2"/>
                </a:solidFill>
                <a:latin typeface="FrutigerNext LT Medium" pitchFamily="34" charset="0"/>
              </a:rPr>
              <a:t>5</a:t>
            </a:r>
            <a:r>
              <a:rPr lang="en-US" sz="1600" dirty="0">
                <a:solidFill>
                  <a:schemeClr val="bg2"/>
                </a:solidFill>
                <a:latin typeface="FrutigerNext LT Medium" pitchFamily="34" charset="0"/>
              </a:rPr>
              <a:t>: Double-click the </a:t>
            </a:r>
            <a:r>
              <a:rPr lang="en-US" sz="1600" b="1" dirty="0">
                <a:solidFill>
                  <a:srgbClr val="FF0000"/>
                </a:solidFill>
                <a:latin typeface="FrutigerNext LT Medium" pitchFamily="34" charset="0"/>
              </a:rPr>
              <a:t>red</a:t>
            </a:r>
            <a:r>
              <a:rPr lang="en-US" sz="1600" dirty="0">
                <a:solidFill>
                  <a:schemeClr val="bg2"/>
                </a:solidFill>
                <a:latin typeface="FrutigerNext LT Medium" pitchFamily="34" charset="0"/>
              </a:rPr>
              <a:t> line and configure the SIP trunk according to the planning in the displayed </a:t>
            </a:r>
            <a:r>
              <a:rPr lang="en-US" sz="1600" b="1" dirty="0">
                <a:solidFill>
                  <a:schemeClr val="bg2"/>
                </a:solidFill>
                <a:latin typeface="FrutigerNext LT Medium" pitchFamily="34" charset="0"/>
              </a:rPr>
              <a:t>Configure SIP Trunk</a:t>
            </a:r>
            <a:r>
              <a:rPr lang="en-US" sz="1600" dirty="0">
                <a:solidFill>
                  <a:schemeClr val="bg2"/>
                </a:solidFill>
                <a:latin typeface="FrutigerNext LT Medium" pitchFamily="34" charset="0"/>
              </a:rPr>
              <a:t> dialog box</a:t>
            </a:r>
          </a:p>
        </p:txBody>
      </p:sp>
      <p:pic>
        <p:nvPicPr>
          <p:cNvPr id="67588" name="Picture 1" descr="Snap47"/>
          <p:cNvPicPr>
            <a:picLocks noChangeAspect="1" noChangeArrowheads="1"/>
          </p:cNvPicPr>
          <p:nvPr/>
        </p:nvPicPr>
        <p:blipFill>
          <a:blip r:embed="rId3" cstate="print"/>
          <a:srcRect/>
          <a:stretch>
            <a:fillRect/>
          </a:stretch>
        </p:blipFill>
        <p:spPr bwMode="auto">
          <a:xfrm>
            <a:off x="4191000" y="1143000"/>
            <a:ext cx="3962400" cy="2082474"/>
          </a:xfrm>
          <a:prstGeom prst="rect">
            <a:avLst/>
          </a:prstGeom>
          <a:noFill/>
          <a:ln w="9525">
            <a:noFill/>
            <a:miter lim="800000"/>
            <a:headEnd/>
            <a:tailEnd/>
          </a:ln>
        </p:spPr>
      </p:pic>
      <p:sp>
        <p:nvSpPr>
          <p:cNvPr id="67589" name="Rectangle 2"/>
          <p:cNvSpPr>
            <a:spLocks noChangeArrowheads="1"/>
          </p:cNvSpPr>
          <p:nvPr/>
        </p:nvSpPr>
        <p:spPr bwMode="auto">
          <a:xfrm>
            <a:off x="1143000" y="3614291"/>
            <a:ext cx="2743200" cy="1077218"/>
          </a:xfrm>
          <a:prstGeom prst="rect">
            <a:avLst/>
          </a:prstGeom>
          <a:noFill/>
          <a:ln w="9525">
            <a:noFill/>
            <a:miter lim="800000"/>
            <a:headEnd/>
            <a:tailEnd/>
          </a:ln>
        </p:spPr>
        <p:txBody>
          <a:bodyPr wrap="square" anchor="ctr">
            <a:spAutoFit/>
          </a:bodyPr>
          <a:lstStyle/>
          <a:p>
            <a:pPr>
              <a:buSzPct val="100000"/>
            </a:pPr>
            <a:r>
              <a:rPr lang="en-US" altLang="zh-CN" sz="1600" b="1" dirty="0" smtClean="0">
                <a:solidFill>
                  <a:schemeClr val="bg2"/>
                </a:solidFill>
                <a:latin typeface="FrutigerNext LT Medium" pitchFamily="34" charset="0"/>
                <a:ea typeface="宋体" charset="-122"/>
                <a:cs typeface="Arial" charset="0"/>
              </a:rPr>
              <a:t>6</a:t>
            </a:r>
            <a:r>
              <a:rPr lang="en-US" altLang="zh-CN" sz="1600" b="1" dirty="0">
                <a:solidFill>
                  <a:schemeClr val="bg2"/>
                </a:solidFill>
                <a:latin typeface="FrutigerNext LT Medium" pitchFamily="34" charset="0"/>
                <a:ea typeface="宋体" charset="-122"/>
                <a:cs typeface="Arial" charset="0"/>
              </a:rPr>
              <a:t>:</a:t>
            </a:r>
            <a:r>
              <a:rPr lang="en-US" altLang="zh-CN" sz="1600" dirty="0">
                <a:solidFill>
                  <a:schemeClr val="bg2"/>
                </a:solidFill>
                <a:latin typeface="FrutigerNext LT Medium" pitchFamily="34" charset="0"/>
                <a:ea typeface="宋体" charset="-122"/>
                <a:cs typeface="Arial" charset="0"/>
              </a:rPr>
              <a:t> Click </a:t>
            </a:r>
            <a:r>
              <a:rPr lang="en-US" altLang="zh-CN" sz="1600" b="1" dirty="0">
                <a:solidFill>
                  <a:schemeClr val="bg2"/>
                </a:solidFill>
                <a:latin typeface="FrutigerNext LT Medium" pitchFamily="34" charset="0"/>
                <a:ea typeface="宋体" charset="-122"/>
                <a:cs typeface="Arial" charset="0"/>
              </a:rPr>
              <a:t>OK</a:t>
            </a:r>
            <a:r>
              <a:rPr lang="en-US" altLang="zh-CN" sz="1600" dirty="0">
                <a:solidFill>
                  <a:schemeClr val="bg2"/>
                </a:solidFill>
                <a:latin typeface="FrutigerNext LT Medium" pitchFamily="34" charset="0"/>
                <a:ea typeface="宋体" charset="-122"/>
                <a:cs typeface="Arial" charset="0"/>
              </a:rPr>
              <a:t>.  The red line becomes </a:t>
            </a:r>
            <a:r>
              <a:rPr lang="en-US" altLang="zh-CN" sz="1600" b="1" dirty="0">
                <a:solidFill>
                  <a:srgbClr val="00B050"/>
                </a:solidFill>
                <a:latin typeface="FrutigerNext LT Medium" pitchFamily="34" charset="0"/>
                <a:ea typeface="宋体" charset="-122"/>
                <a:cs typeface="Arial" charset="0"/>
              </a:rPr>
              <a:t>green</a:t>
            </a:r>
            <a:r>
              <a:rPr lang="en-US" altLang="zh-CN" sz="1600" dirty="0">
                <a:solidFill>
                  <a:schemeClr val="bg2"/>
                </a:solidFill>
                <a:latin typeface="FrutigerNext LT Medium" pitchFamily="34" charset="0"/>
                <a:ea typeface="宋体" charset="-122"/>
                <a:cs typeface="Arial" charset="0"/>
              </a:rPr>
              <a:t> and a </a:t>
            </a:r>
            <a:r>
              <a:rPr lang="en-US" altLang="zh-CN" sz="1600" b="1" dirty="0">
                <a:solidFill>
                  <a:srgbClr val="FF0000"/>
                </a:solidFill>
                <a:latin typeface="FrutigerNext LT Medium" pitchFamily="34" charset="0"/>
                <a:ea typeface="宋体" charset="-122"/>
                <a:cs typeface="Arial" charset="0"/>
              </a:rPr>
              <a:t>red</a:t>
            </a:r>
            <a:r>
              <a:rPr lang="en-US" altLang="zh-CN" sz="1600" dirty="0">
                <a:solidFill>
                  <a:schemeClr val="bg2"/>
                </a:solidFill>
                <a:latin typeface="FrutigerNext LT Medium" pitchFamily="34" charset="0"/>
                <a:ea typeface="宋体" charset="-122"/>
                <a:cs typeface="Arial" charset="0"/>
              </a:rPr>
              <a:t> circle is generated in the middle of the green line.</a:t>
            </a:r>
          </a:p>
        </p:txBody>
      </p:sp>
      <p:pic>
        <p:nvPicPr>
          <p:cNvPr id="3074" name="Picture 2"/>
          <p:cNvPicPr>
            <a:picLocks noChangeAspect="1" noChangeArrowheads="1"/>
          </p:cNvPicPr>
          <p:nvPr/>
        </p:nvPicPr>
        <p:blipFill>
          <a:blip r:embed="rId4" cstate="print"/>
          <a:srcRect/>
          <a:stretch>
            <a:fillRect/>
          </a:stretch>
        </p:blipFill>
        <p:spPr bwMode="auto">
          <a:xfrm>
            <a:off x="4191000" y="3333752"/>
            <a:ext cx="3971925" cy="2743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54061" y="122237"/>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fontScale="77500" lnSpcReduction="2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altLang="zh-CN" sz="32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Installation of UAP3300 Using UAP Maintenance Station                                       </a:t>
            </a: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                      </a:t>
            </a:r>
            <a:r>
              <a:rPr lang="en-US" altLang="zh-CN" sz="13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Contd</a:t>
            </a:r>
            <a:r>
              <a:rPr lang="en-US" altLang="zh-CN" sz="13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a:t>
            </a:r>
          </a:p>
        </p:txBody>
      </p:sp>
      <p:pic>
        <p:nvPicPr>
          <p:cNvPr id="68610" name="Picture 4" descr="总结 copy"/>
          <p:cNvPicPr>
            <a:picLocks noChangeAspect="1" noChangeArrowheads="1"/>
          </p:cNvPicPr>
          <p:nvPr/>
        </p:nvPicPr>
        <p:blipFill>
          <a:blip r:embed="rId2" cstate="print"/>
          <a:srcRect/>
          <a:stretch>
            <a:fillRect/>
          </a:stretch>
        </p:blipFill>
        <p:spPr bwMode="auto">
          <a:xfrm>
            <a:off x="196850" y="176213"/>
            <a:ext cx="617538" cy="617537"/>
          </a:xfrm>
          <a:prstGeom prst="rect">
            <a:avLst/>
          </a:prstGeom>
          <a:noFill/>
          <a:ln w="9525">
            <a:noFill/>
            <a:miter lim="800000"/>
            <a:headEnd/>
            <a:tailEnd/>
          </a:ln>
        </p:spPr>
      </p:pic>
      <p:sp>
        <p:nvSpPr>
          <p:cNvPr id="68611" name="Rectangle 2"/>
          <p:cNvSpPr>
            <a:spLocks noChangeArrowheads="1"/>
          </p:cNvSpPr>
          <p:nvPr/>
        </p:nvSpPr>
        <p:spPr bwMode="auto">
          <a:xfrm>
            <a:off x="990600" y="912168"/>
            <a:ext cx="2286000" cy="2062103"/>
          </a:xfrm>
          <a:prstGeom prst="rect">
            <a:avLst/>
          </a:prstGeom>
          <a:noFill/>
          <a:ln w="9525">
            <a:noFill/>
            <a:miter lim="800000"/>
            <a:headEnd/>
            <a:tailEnd/>
          </a:ln>
        </p:spPr>
        <p:txBody>
          <a:bodyPr wrap="square" anchor="ctr">
            <a:spAutoFit/>
          </a:bodyPr>
          <a:lstStyle/>
          <a:p>
            <a:pPr>
              <a:buSzPct val="100000"/>
            </a:pPr>
            <a:r>
              <a:rPr lang="en-US" altLang="zh-CN" sz="1600" b="1" dirty="0" smtClean="0">
                <a:solidFill>
                  <a:schemeClr val="bg2"/>
                </a:solidFill>
                <a:latin typeface="FrutigerNext LT Medium" pitchFamily="34" charset="0"/>
                <a:ea typeface="宋体" charset="-122"/>
                <a:cs typeface="Arial" charset="0"/>
              </a:rPr>
              <a:t>7</a:t>
            </a:r>
            <a:r>
              <a:rPr lang="en-US" altLang="zh-CN" sz="1600" b="1" dirty="0">
                <a:solidFill>
                  <a:schemeClr val="bg2"/>
                </a:solidFill>
                <a:latin typeface="FrutigerNext LT Medium" pitchFamily="34" charset="0"/>
                <a:ea typeface="宋体" charset="-122"/>
                <a:cs typeface="Arial" charset="0"/>
              </a:rPr>
              <a:t>: </a:t>
            </a:r>
            <a:r>
              <a:rPr lang="en-US" sz="1600" dirty="0">
                <a:solidFill>
                  <a:schemeClr val="bg2"/>
                </a:solidFill>
                <a:latin typeface="FrutigerNext LT Medium" pitchFamily="34" charset="0"/>
                <a:ea typeface="宋体" charset="-122"/>
                <a:cs typeface="Arial" charset="0"/>
              </a:rPr>
              <a:t>Double-click the red circle. The </a:t>
            </a:r>
            <a:r>
              <a:rPr lang="en-US" sz="1600" b="1" dirty="0">
                <a:solidFill>
                  <a:schemeClr val="bg2"/>
                </a:solidFill>
                <a:latin typeface="FrutigerNext LT Medium" pitchFamily="34" charset="0"/>
                <a:ea typeface="宋体" charset="-122"/>
                <a:cs typeface="Arial" charset="0"/>
              </a:rPr>
              <a:t>Configure SIP Prefix</a:t>
            </a:r>
            <a:r>
              <a:rPr lang="en-US" sz="1600" dirty="0">
                <a:solidFill>
                  <a:schemeClr val="bg2"/>
                </a:solidFill>
                <a:latin typeface="FrutigerNext LT Medium" pitchFamily="34" charset="0"/>
                <a:ea typeface="宋体" charset="-122"/>
                <a:cs typeface="Arial" charset="0"/>
              </a:rPr>
              <a:t> page is displayed,</a:t>
            </a:r>
            <a:r>
              <a:rPr lang="en-US" altLang="zh-CN" sz="1600" dirty="0">
                <a:solidFill>
                  <a:schemeClr val="bg2"/>
                </a:solidFill>
                <a:latin typeface="FrutigerNext LT Medium" pitchFamily="34" charset="0"/>
                <a:ea typeface="宋体" charset="-122"/>
                <a:cs typeface="Arial" charset="0"/>
              </a:rPr>
              <a:t> To configure the prefix select </a:t>
            </a:r>
            <a:r>
              <a:rPr lang="en-US" altLang="zh-CN" sz="1600" b="1" dirty="0">
                <a:solidFill>
                  <a:schemeClr val="bg2"/>
                </a:solidFill>
                <a:latin typeface="FrutigerNext LT Medium" pitchFamily="34" charset="0"/>
                <a:ea typeface="宋体" charset="-122"/>
                <a:cs typeface="Arial" charset="0"/>
              </a:rPr>
              <a:t>configure Prefix </a:t>
            </a:r>
            <a:r>
              <a:rPr lang="en-US" altLang="zh-CN" sz="1600" dirty="0">
                <a:solidFill>
                  <a:schemeClr val="bg2"/>
                </a:solidFill>
                <a:latin typeface="FrutigerNext LT Medium" pitchFamily="34" charset="0"/>
                <a:ea typeface="宋体" charset="-122"/>
                <a:cs typeface="Arial" charset="0"/>
              </a:rPr>
              <a:t>and select the prefix and say </a:t>
            </a:r>
            <a:r>
              <a:rPr lang="en-US" altLang="zh-CN" sz="1600" b="1" dirty="0">
                <a:solidFill>
                  <a:schemeClr val="bg2"/>
                </a:solidFill>
                <a:latin typeface="FrutigerNext LT Medium" pitchFamily="34" charset="0"/>
                <a:ea typeface="宋体" charset="-122"/>
                <a:cs typeface="Arial" charset="0"/>
              </a:rPr>
              <a:t>OK</a:t>
            </a:r>
          </a:p>
        </p:txBody>
      </p:sp>
      <p:pic>
        <p:nvPicPr>
          <p:cNvPr id="68612" name="Picture 1"/>
          <p:cNvPicPr>
            <a:picLocks noChangeAspect="1" noChangeArrowheads="1"/>
          </p:cNvPicPr>
          <p:nvPr/>
        </p:nvPicPr>
        <p:blipFill>
          <a:blip r:embed="rId3" cstate="print"/>
          <a:srcRect/>
          <a:stretch>
            <a:fillRect/>
          </a:stretch>
        </p:blipFill>
        <p:spPr bwMode="auto">
          <a:xfrm>
            <a:off x="3962400" y="990601"/>
            <a:ext cx="4059238" cy="2286000"/>
          </a:xfrm>
          <a:prstGeom prst="rect">
            <a:avLst/>
          </a:prstGeom>
          <a:noFill/>
          <a:ln w="9525">
            <a:noFill/>
            <a:miter lim="800000"/>
            <a:headEnd/>
            <a:tailEnd/>
          </a:ln>
        </p:spPr>
      </p:pic>
      <p:pic>
        <p:nvPicPr>
          <p:cNvPr id="4098" name="Picture 2" descr="Snap49"/>
          <p:cNvPicPr>
            <a:picLocks noChangeAspect="1" noChangeArrowheads="1"/>
          </p:cNvPicPr>
          <p:nvPr/>
        </p:nvPicPr>
        <p:blipFill>
          <a:blip r:embed="rId4" cstate="print"/>
          <a:srcRect/>
          <a:stretch>
            <a:fillRect/>
          </a:stretch>
        </p:blipFill>
        <p:spPr bwMode="auto">
          <a:xfrm>
            <a:off x="3962400" y="3657601"/>
            <a:ext cx="4038600" cy="2362200"/>
          </a:xfrm>
          <a:prstGeom prst="rect">
            <a:avLst/>
          </a:prstGeom>
          <a:noFill/>
          <a:ln w="9525">
            <a:noFill/>
            <a:miter lim="800000"/>
            <a:headEnd/>
            <a:tailEnd/>
          </a:ln>
        </p:spPr>
      </p:pic>
      <p:sp>
        <p:nvSpPr>
          <p:cNvPr id="7" name="Rectangle 2"/>
          <p:cNvSpPr>
            <a:spLocks noChangeArrowheads="1"/>
          </p:cNvSpPr>
          <p:nvPr/>
        </p:nvSpPr>
        <p:spPr bwMode="auto">
          <a:xfrm>
            <a:off x="914400" y="4045803"/>
            <a:ext cx="2286000" cy="830997"/>
          </a:xfrm>
          <a:prstGeom prst="rect">
            <a:avLst/>
          </a:prstGeom>
          <a:noFill/>
          <a:ln w="9525">
            <a:noFill/>
            <a:miter lim="800000"/>
            <a:headEnd/>
            <a:tailEnd/>
          </a:ln>
        </p:spPr>
        <p:txBody>
          <a:bodyPr wrap="square" anchor="ctr">
            <a:spAutoFit/>
          </a:bodyPr>
          <a:lstStyle/>
          <a:p>
            <a:pPr>
              <a:buSzPct val="100000"/>
            </a:pPr>
            <a:r>
              <a:rPr lang="en-US" altLang="zh-CN" sz="1600" b="1" dirty="0" smtClean="0">
                <a:solidFill>
                  <a:schemeClr val="bg2"/>
                </a:solidFill>
                <a:latin typeface="FrutigerNext LT Medium" pitchFamily="34" charset="0"/>
                <a:ea typeface="宋体" charset="-122"/>
                <a:cs typeface="Arial" charset="0"/>
              </a:rPr>
              <a:t>8: </a:t>
            </a:r>
            <a:r>
              <a:rPr lang="en-US" altLang="zh-CN" sz="1600" dirty="0" smtClean="0">
                <a:solidFill>
                  <a:schemeClr val="bg2"/>
                </a:solidFill>
                <a:latin typeface="FrutigerNext LT Medium" pitchFamily="34" charset="0"/>
                <a:ea typeface="宋体" charset="-122"/>
                <a:cs typeface="Arial" charset="0"/>
              </a:rPr>
              <a:t>Once the Prefix is configure, the </a:t>
            </a:r>
            <a:r>
              <a:rPr lang="en-US" altLang="zh-CN" sz="1600" b="1" dirty="0" smtClean="0">
                <a:solidFill>
                  <a:srgbClr val="FF0000"/>
                </a:solidFill>
                <a:latin typeface="FrutigerNext LT Medium" pitchFamily="34" charset="0"/>
                <a:ea typeface="宋体" charset="-122"/>
                <a:cs typeface="Arial" charset="0"/>
              </a:rPr>
              <a:t>RED</a:t>
            </a:r>
            <a:r>
              <a:rPr lang="en-US" altLang="zh-CN" sz="1600" dirty="0" smtClean="0">
                <a:solidFill>
                  <a:schemeClr val="bg2"/>
                </a:solidFill>
                <a:latin typeface="FrutigerNext LT Medium" pitchFamily="34" charset="0"/>
                <a:ea typeface="宋体" charset="-122"/>
                <a:cs typeface="Arial" charset="0"/>
              </a:rPr>
              <a:t> Circle turns to </a:t>
            </a:r>
            <a:r>
              <a:rPr lang="en-US" altLang="zh-CN" sz="1600" b="1" dirty="0" smtClean="0">
                <a:solidFill>
                  <a:srgbClr val="00B050"/>
                </a:solidFill>
                <a:latin typeface="FrutigerNext LT Medium" pitchFamily="34" charset="0"/>
                <a:ea typeface="宋体" charset="-122"/>
                <a:cs typeface="Arial" charset="0"/>
              </a:rPr>
              <a:t>GREEN</a:t>
            </a:r>
            <a:endParaRPr lang="en-US" altLang="zh-CN" sz="1600" b="1" dirty="0">
              <a:solidFill>
                <a:srgbClr val="00B050"/>
              </a:solidFill>
              <a:latin typeface="FrutigerNext LT Medium" pitchFamily="34" charset="0"/>
              <a:ea typeface="宋体" charset="-122"/>
              <a:cs typeface="Arial"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extBox 5"/>
          <p:cNvSpPr txBox="1">
            <a:spLocks noChangeArrowheads="1"/>
          </p:cNvSpPr>
          <p:nvPr/>
        </p:nvSpPr>
        <p:spPr bwMode="auto">
          <a:xfrm>
            <a:off x="1143000" y="990600"/>
            <a:ext cx="4648200" cy="1200150"/>
          </a:xfrm>
          <a:prstGeom prst="rect">
            <a:avLst/>
          </a:prstGeom>
          <a:noFill/>
          <a:ln w="9525">
            <a:noFill/>
            <a:miter lim="800000"/>
            <a:headEnd/>
            <a:tailEnd/>
          </a:ln>
        </p:spPr>
        <p:txBody>
          <a:bodyPr>
            <a:spAutoFit/>
          </a:bodyPr>
          <a:lstStyle/>
          <a:p>
            <a:pPr marL="342900" indent="-342900"/>
            <a:endParaRPr lang="en-US">
              <a:solidFill>
                <a:schemeClr val="bg2"/>
              </a:solidFill>
            </a:endParaRPr>
          </a:p>
          <a:p>
            <a:pPr marL="342900" indent="-342900">
              <a:buFont typeface="Arial" charset="0"/>
              <a:buAutoNum type="arabicParenR"/>
            </a:pPr>
            <a:endParaRPr lang="en-US">
              <a:solidFill>
                <a:schemeClr val="bg2"/>
              </a:solidFill>
            </a:endParaRPr>
          </a:p>
          <a:p>
            <a:pPr marL="342900" indent="-342900">
              <a:buFont typeface="Arial" charset="0"/>
              <a:buAutoNum type="arabicParenR"/>
            </a:pPr>
            <a:endParaRPr lang="en-US">
              <a:solidFill>
                <a:schemeClr val="bg2"/>
              </a:solidFill>
            </a:endParaRPr>
          </a:p>
          <a:p>
            <a:pPr marL="342900" indent="-342900"/>
            <a:endParaRPr lang="en-US"/>
          </a:p>
        </p:txBody>
      </p:sp>
      <p:sp>
        <p:nvSpPr>
          <p:cNvPr id="16" name="Rectangle 2"/>
          <p:cNvSpPr txBox="1">
            <a:spLocks noChangeArrowheads="1"/>
          </p:cNvSpPr>
          <p:nvPr/>
        </p:nvSpPr>
        <p:spPr bwMode="auto">
          <a:xfrm>
            <a:off x="798286" y="0"/>
            <a:ext cx="7599589"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altLang="zh-CN" sz="32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Agenda</a:t>
            </a:r>
          </a:p>
        </p:txBody>
      </p:sp>
      <p:pic>
        <p:nvPicPr>
          <p:cNvPr id="45060" name="Picture 4" descr="目标 copy"/>
          <p:cNvPicPr>
            <a:picLocks noChangeAspect="1" noChangeArrowheads="1"/>
          </p:cNvPicPr>
          <p:nvPr/>
        </p:nvPicPr>
        <p:blipFill>
          <a:blip r:embed="rId2" cstate="print"/>
          <a:srcRect/>
          <a:stretch>
            <a:fillRect/>
          </a:stretch>
        </p:blipFill>
        <p:spPr bwMode="auto">
          <a:xfrm>
            <a:off x="163513" y="160338"/>
            <a:ext cx="622300" cy="623887"/>
          </a:xfrm>
          <a:prstGeom prst="rect">
            <a:avLst/>
          </a:prstGeom>
          <a:noFill/>
          <a:ln w="9525">
            <a:noFill/>
            <a:miter lim="800000"/>
            <a:headEnd/>
            <a:tailEnd/>
          </a:ln>
        </p:spPr>
      </p:pic>
      <p:sp>
        <p:nvSpPr>
          <p:cNvPr id="18" name="Rectangle 3"/>
          <p:cNvSpPr txBox="1">
            <a:spLocks noChangeArrowheads="1"/>
          </p:cNvSpPr>
          <p:nvPr/>
        </p:nvSpPr>
        <p:spPr bwMode="auto">
          <a:xfrm>
            <a:off x="1214438" y="1138238"/>
            <a:ext cx="6710362" cy="2976562"/>
          </a:xfrm>
          <a:prstGeom prst="rect">
            <a:avLst/>
          </a:prstGeom>
          <a:noFill/>
          <a:ln w="9525">
            <a:noFill/>
            <a:miter lim="800000"/>
            <a:headEnd/>
            <a:tailEnd/>
          </a:ln>
          <a:effectLst/>
        </p:spPr>
        <p:txBody>
          <a:bodyPr/>
          <a:lstStyle/>
          <a:p>
            <a:pPr marL="465138" indent="-465138">
              <a:spcBef>
                <a:spcPct val="20000"/>
              </a:spcBef>
              <a:buClr>
                <a:schemeClr val="tx1"/>
              </a:buClr>
              <a:buFont typeface="Wingdings" pitchFamily="2" charset="2"/>
              <a:buChar char="q"/>
              <a:defRPr/>
            </a:pPr>
            <a:r>
              <a:rPr lang="en-US" altLang="zh-CN" sz="2400" b="1" kern="0" dirty="0">
                <a:solidFill>
                  <a:schemeClr val="tx1">
                    <a:lumMod val="75000"/>
                  </a:schemeClr>
                </a:solidFill>
                <a:latin typeface="FrutigerNext LT Medium" pitchFamily="34" charset="0"/>
              </a:rPr>
              <a:t>Installing the UAP3300 Hardware using the UAP Maintenance </a:t>
            </a:r>
            <a:r>
              <a:rPr lang="en-US" altLang="zh-CN" sz="2400" b="1" kern="0" dirty="0" smtClean="0">
                <a:solidFill>
                  <a:schemeClr val="tx1">
                    <a:lumMod val="75000"/>
                  </a:schemeClr>
                </a:solidFill>
                <a:latin typeface="FrutigerNext LT Medium" pitchFamily="34" charset="0"/>
              </a:rPr>
              <a:t>station</a:t>
            </a:r>
          </a:p>
          <a:p>
            <a:pPr marL="465138" indent="-465138">
              <a:spcBef>
                <a:spcPct val="20000"/>
              </a:spcBef>
              <a:buClr>
                <a:schemeClr val="tx1"/>
              </a:buClr>
              <a:buFont typeface="Wingdings" pitchFamily="2" charset="2"/>
              <a:buChar char="q"/>
              <a:defRPr/>
            </a:pPr>
            <a:r>
              <a:rPr lang="en-US" altLang="zh-CN" sz="2400" b="1" kern="0" dirty="0" smtClean="0">
                <a:solidFill>
                  <a:schemeClr val="tx1">
                    <a:lumMod val="75000"/>
                  </a:schemeClr>
                </a:solidFill>
                <a:latin typeface="FrutigerNext LT Medium" pitchFamily="34" charset="0"/>
              </a:rPr>
              <a:t>Monitoring UAP using the UAP Maintenance Station</a:t>
            </a:r>
          </a:p>
          <a:p>
            <a:pPr marL="465138" indent="-465138">
              <a:spcBef>
                <a:spcPct val="20000"/>
              </a:spcBef>
              <a:buClr>
                <a:schemeClr val="tx1"/>
              </a:buClr>
              <a:buFont typeface="Wingdings" pitchFamily="2" charset="2"/>
              <a:buChar char="q"/>
              <a:defRPr/>
            </a:pPr>
            <a:r>
              <a:rPr lang="en-US" altLang="zh-CN" sz="2400" b="1" kern="0" dirty="0" smtClean="0">
                <a:solidFill>
                  <a:schemeClr val="tx1">
                    <a:lumMod val="75000"/>
                  </a:schemeClr>
                </a:solidFill>
                <a:latin typeface="FrutigerNext LT Medium" pitchFamily="34" charset="0"/>
              </a:rPr>
              <a:t>References</a:t>
            </a:r>
          </a:p>
          <a:p>
            <a:pPr marL="419100" indent="-419100">
              <a:spcBef>
                <a:spcPct val="20000"/>
              </a:spcBef>
              <a:buClr>
                <a:schemeClr val="tx1"/>
              </a:buClr>
              <a:defRPr/>
            </a:pPr>
            <a:endParaRPr lang="en-US" altLang="zh-CN" sz="2000" b="1" kern="0" dirty="0">
              <a:solidFill>
                <a:schemeClr val="folHlink"/>
              </a:solidFill>
              <a:latin typeface="FrutigerNext LT Medium" pitchFamily="34" charset="0"/>
            </a:endParaRPr>
          </a:p>
          <a:p>
            <a:pPr marL="419100" indent="-419100">
              <a:spcBef>
                <a:spcPct val="20000"/>
              </a:spcBef>
              <a:buClr>
                <a:schemeClr val="tx1"/>
              </a:buClr>
              <a:buFontTx/>
              <a:buChar char="•"/>
              <a:defRPr/>
            </a:pPr>
            <a:endParaRPr lang="en-US" altLang="zh-CN" sz="2000" b="1" kern="0" dirty="0">
              <a:solidFill>
                <a:schemeClr val="bg2"/>
              </a:solidFill>
              <a:latin typeface="FrutigerNext LT Medium"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54061" y="122237"/>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fontScale="77500" lnSpcReduction="2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altLang="zh-CN" sz="32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Installation of UAP3300 Using UAP Maintenance Station                                       </a:t>
            </a: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                       </a:t>
            </a:r>
            <a:r>
              <a:rPr lang="en-US" altLang="zh-CN" sz="13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Contd</a:t>
            </a:r>
            <a:r>
              <a:rPr lang="en-US" altLang="zh-CN" sz="13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a:t>
            </a:r>
          </a:p>
        </p:txBody>
      </p:sp>
      <p:pic>
        <p:nvPicPr>
          <p:cNvPr id="69634" name="Picture 4" descr="总结 copy"/>
          <p:cNvPicPr>
            <a:picLocks noChangeAspect="1" noChangeArrowheads="1"/>
          </p:cNvPicPr>
          <p:nvPr/>
        </p:nvPicPr>
        <p:blipFill>
          <a:blip r:embed="rId2" cstate="print"/>
          <a:srcRect/>
          <a:stretch>
            <a:fillRect/>
          </a:stretch>
        </p:blipFill>
        <p:spPr bwMode="auto">
          <a:xfrm>
            <a:off x="196850" y="176213"/>
            <a:ext cx="617538" cy="617537"/>
          </a:xfrm>
          <a:prstGeom prst="rect">
            <a:avLst/>
          </a:prstGeom>
          <a:noFill/>
          <a:ln w="9525">
            <a:noFill/>
            <a:miter lim="800000"/>
            <a:headEnd/>
            <a:tailEnd/>
          </a:ln>
        </p:spPr>
      </p:pic>
      <p:sp>
        <p:nvSpPr>
          <p:cNvPr id="69635" name="Rectangle 6"/>
          <p:cNvSpPr>
            <a:spLocks noChangeArrowheads="1"/>
          </p:cNvSpPr>
          <p:nvPr/>
        </p:nvSpPr>
        <p:spPr bwMode="auto">
          <a:xfrm>
            <a:off x="990600" y="990600"/>
            <a:ext cx="6705600" cy="1323439"/>
          </a:xfrm>
          <a:prstGeom prst="rect">
            <a:avLst/>
          </a:prstGeom>
          <a:noFill/>
          <a:ln w="9525">
            <a:noFill/>
            <a:miter lim="800000"/>
            <a:headEnd/>
            <a:tailEnd/>
          </a:ln>
        </p:spPr>
        <p:txBody>
          <a:bodyPr>
            <a:spAutoFit/>
          </a:bodyPr>
          <a:lstStyle/>
          <a:p>
            <a:pPr>
              <a:buSzPct val="100000"/>
            </a:pPr>
            <a:r>
              <a:rPr lang="en-US" altLang="zh-CN" sz="1600" b="1" dirty="0">
                <a:solidFill>
                  <a:schemeClr val="bg2"/>
                </a:solidFill>
                <a:latin typeface="FrutigerNext LT Medium" pitchFamily="34" charset="0"/>
                <a:ea typeface="SimHei"/>
                <a:cs typeface="Arial" charset="0"/>
              </a:rPr>
              <a:t>Step 19: Configure the basic call data</a:t>
            </a:r>
          </a:p>
          <a:p>
            <a:pPr>
              <a:buSzPct val="100000"/>
            </a:pPr>
            <a:endParaRPr lang="en-US" altLang="zh-CN" sz="1600" b="1" dirty="0">
              <a:solidFill>
                <a:schemeClr val="bg2"/>
              </a:solidFill>
              <a:latin typeface="FrutigerNext LT Medium" pitchFamily="34" charset="0"/>
              <a:ea typeface="SimHei"/>
              <a:cs typeface="Arial" charset="0"/>
            </a:endParaRPr>
          </a:p>
          <a:p>
            <a:pPr>
              <a:buSzPct val="100000"/>
            </a:pPr>
            <a:r>
              <a:rPr lang="en-US" altLang="zh-CN" sz="1600" b="1" dirty="0" smtClean="0">
                <a:solidFill>
                  <a:schemeClr val="bg2"/>
                </a:solidFill>
                <a:latin typeface="FrutigerNext LT Medium" pitchFamily="34" charset="0"/>
                <a:ea typeface="SimHei"/>
                <a:cs typeface="Arial" charset="0"/>
              </a:rPr>
              <a:t>1: </a:t>
            </a:r>
            <a:r>
              <a:rPr lang="en-US" altLang="zh-CN" sz="1600" dirty="0">
                <a:solidFill>
                  <a:schemeClr val="bg2"/>
                </a:solidFill>
                <a:latin typeface="FrutigerNext LT Medium" pitchFamily="34" charset="0"/>
                <a:ea typeface="SimHei"/>
                <a:cs typeface="Arial" charset="0"/>
              </a:rPr>
              <a:t>Enter the CTI Link IP and Port number</a:t>
            </a:r>
          </a:p>
          <a:p>
            <a:pPr>
              <a:buSzPct val="100000"/>
            </a:pPr>
            <a:r>
              <a:rPr lang="en-US" altLang="zh-CN" sz="1600" b="1" dirty="0" smtClean="0">
                <a:solidFill>
                  <a:schemeClr val="bg2"/>
                </a:solidFill>
                <a:latin typeface="FrutigerNext LT Medium" pitchFamily="34" charset="0"/>
                <a:ea typeface="SimHei"/>
                <a:cs typeface="Arial" charset="0"/>
              </a:rPr>
              <a:t>2</a:t>
            </a:r>
            <a:r>
              <a:rPr lang="en-US" altLang="zh-CN" sz="1600" b="1" dirty="0">
                <a:solidFill>
                  <a:schemeClr val="bg2"/>
                </a:solidFill>
                <a:latin typeface="FrutigerNext LT Medium" pitchFamily="34" charset="0"/>
                <a:ea typeface="SimHei"/>
                <a:cs typeface="Arial" charset="0"/>
              </a:rPr>
              <a:t>: </a:t>
            </a:r>
            <a:r>
              <a:rPr lang="en-US" altLang="zh-CN" sz="1600" dirty="0">
                <a:solidFill>
                  <a:schemeClr val="bg2"/>
                </a:solidFill>
                <a:latin typeface="FrutigerNext LT Medium" pitchFamily="34" charset="0"/>
                <a:ea typeface="SimHei"/>
                <a:cs typeface="Arial" charset="0"/>
              </a:rPr>
              <a:t>Click Add and add the Access Code (</a:t>
            </a:r>
            <a:r>
              <a:rPr lang="en-US" altLang="zh-CN" sz="1600" dirty="0" err="1">
                <a:solidFill>
                  <a:schemeClr val="bg2"/>
                </a:solidFill>
                <a:latin typeface="FrutigerNext LT Medium" pitchFamily="34" charset="0"/>
                <a:ea typeface="SimHei"/>
                <a:cs typeface="Arial" charset="0"/>
              </a:rPr>
              <a:t>eg</a:t>
            </a:r>
            <a:r>
              <a:rPr lang="en-US" altLang="zh-CN" sz="1600" dirty="0">
                <a:solidFill>
                  <a:schemeClr val="bg2"/>
                </a:solidFill>
                <a:latin typeface="FrutigerNext LT Medium" pitchFamily="34" charset="0"/>
                <a:ea typeface="SimHei"/>
                <a:cs typeface="Arial" charset="0"/>
              </a:rPr>
              <a:t>: 10086)</a:t>
            </a:r>
          </a:p>
          <a:p>
            <a:pPr>
              <a:buSzPct val="100000"/>
            </a:pPr>
            <a:r>
              <a:rPr lang="en-US" altLang="zh-CN" sz="1600" b="1" dirty="0" smtClean="0">
                <a:solidFill>
                  <a:schemeClr val="bg2"/>
                </a:solidFill>
                <a:latin typeface="FrutigerNext LT Medium" pitchFamily="34" charset="0"/>
                <a:ea typeface="SimHei"/>
                <a:cs typeface="Arial" charset="0"/>
              </a:rPr>
              <a:t>3</a:t>
            </a:r>
            <a:r>
              <a:rPr lang="en-US" altLang="zh-CN" sz="1600" b="1" dirty="0">
                <a:solidFill>
                  <a:schemeClr val="bg2"/>
                </a:solidFill>
                <a:latin typeface="FrutigerNext LT Medium" pitchFamily="34" charset="0"/>
                <a:ea typeface="SimHei"/>
                <a:cs typeface="Arial" charset="0"/>
              </a:rPr>
              <a:t>: </a:t>
            </a:r>
            <a:r>
              <a:rPr lang="en-US" altLang="zh-CN" sz="1600" dirty="0">
                <a:solidFill>
                  <a:schemeClr val="bg2"/>
                </a:solidFill>
                <a:latin typeface="FrutigerNext LT Medium" pitchFamily="34" charset="0"/>
                <a:ea typeface="SimHei"/>
                <a:cs typeface="Arial" charset="0"/>
              </a:rPr>
              <a:t>Select</a:t>
            </a:r>
            <a:r>
              <a:rPr lang="en-US" altLang="zh-CN" sz="1600" b="1" dirty="0">
                <a:solidFill>
                  <a:schemeClr val="bg2"/>
                </a:solidFill>
                <a:latin typeface="FrutigerNext LT Medium" pitchFamily="34" charset="0"/>
                <a:ea typeface="SimHei"/>
                <a:cs typeface="Arial" charset="0"/>
              </a:rPr>
              <a:t> Next</a:t>
            </a:r>
          </a:p>
        </p:txBody>
      </p:sp>
      <p:pic>
        <p:nvPicPr>
          <p:cNvPr id="69636" name="Picture 1" descr="2-45"/>
          <p:cNvPicPr>
            <a:picLocks noChangeAspect="1" noChangeArrowheads="1"/>
          </p:cNvPicPr>
          <p:nvPr/>
        </p:nvPicPr>
        <p:blipFill>
          <a:blip r:embed="rId3" cstate="print"/>
          <a:srcRect/>
          <a:stretch>
            <a:fillRect/>
          </a:stretch>
        </p:blipFill>
        <p:spPr bwMode="auto">
          <a:xfrm>
            <a:off x="1066800" y="2362200"/>
            <a:ext cx="6553200" cy="3657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54061" y="122237"/>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fontScale="77500" lnSpcReduction="2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altLang="zh-CN" sz="32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Installation of UAP3300 Using UAP Maintenance Station                                       </a:t>
            </a: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                      </a:t>
            </a:r>
            <a:r>
              <a:rPr lang="en-US" altLang="zh-CN" sz="13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Contd</a:t>
            </a:r>
            <a:r>
              <a:rPr lang="en-US" altLang="zh-CN" sz="13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a:t>
            </a:r>
          </a:p>
        </p:txBody>
      </p:sp>
      <p:pic>
        <p:nvPicPr>
          <p:cNvPr id="70658" name="Picture 4" descr="总结 copy"/>
          <p:cNvPicPr>
            <a:picLocks noChangeAspect="1" noChangeArrowheads="1"/>
          </p:cNvPicPr>
          <p:nvPr/>
        </p:nvPicPr>
        <p:blipFill>
          <a:blip r:embed="rId2" cstate="print"/>
          <a:srcRect/>
          <a:stretch>
            <a:fillRect/>
          </a:stretch>
        </p:blipFill>
        <p:spPr bwMode="auto">
          <a:xfrm>
            <a:off x="196850" y="176213"/>
            <a:ext cx="617538" cy="617537"/>
          </a:xfrm>
          <a:prstGeom prst="rect">
            <a:avLst/>
          </a:prstGeom>
          <a:noFill/>
          <a:ln w="9525">
            <a:noFill/>
            <a:miter lim="800000"/>
            <a:headEnd/>
            <a:tailEnd/>
          </a:ln>
        </p:spPr>
      </p:pic>
      <p:sp>
        <p:nvSpPr>
          <p:cNvPr id="70659" name="Rectangle 5"/>
          <p:cNvSpPr>
            <a:spLocks noChangeArrowheads="1"/>
          </p:cNvSpPr>
          <p:nvPr/>
        </p:nvSpPr>
        <p:spPr bwMode="auto">
          <a:xfrm>
            <a:off x="990600" y="1131888"/>
            <a:ext cx="6705600" cy="1323439"/>
          </a:xfrm>
          <a:prstGeom prst="rect">
            <a:avLst/>
          </a:prstGeom>
          <a:noFill/>
          <a:ln w="9525">
            <a:noFill/>
            <a:miter lim="800000"/>
            <a:headEnd/>
            <a:tailEnd/>
          </a:ln>
        </p:spPr>
        <p:txBody>
          <a:bodyPr>
            <a:spAutoFit/>
          </a:bodyPr>
          <a:lstStyle/>
          <a:p>
            <a:pPr>
              <a:buSzPct val="100000"/>
            </a:pPr>
            <a:r>
              <a:rPr lang="en-US" altLang="zh-CN" sz="1600" b="1" dirty="0">
                <a:solidFill>
                  <a:schemeClr val="bg2"/>
                </a:solidFill>
                <a:latin typeface="FrutigerNext LT Medium" pitchFamily="34" charset="0"/>
                <a:ea typeface="SimHei"/>
                <a:cs typeface="Arial" charset="0"/>
              </a:rPr>
              <a:t>Step 20: Configure the Agent Phone Numbers in UAP</a:t>
            </a:r>
          </a:p>
          <a:p>
            <a:pPr>
              <a:buSzPct val="100000"/>
            </a:pPr>
            <a:endParaRPr lang="en-US" altLang="zh-CN" sz="1600" b="1" dirty="0">
              <a:solidFill>
                <a:schemeClr val="bg2"/>
              </a:solidFill>
              <a:latin typeface="FrutigerNext LT Medium" pitchFamily="34" charset="0"/>
              <a:ea typeface="SimHei"/>
              <a:cs typeface="Arial" charset="0"/>
            </a:endParaRPr>
          </a:p>
          <a:p>
            <a:pPr>
              <a:buSzPct val="100000"/>
            </a:pPr>
            <a:r>
              <a:rPr lang="en-US" altLang="zh-CN" sz="1600" b="1" dirty="0">
                <a:solidFill>
                  <a:schemeClr val="bg2"/>
                </a:solidFill>
                <a:latin typeface="FrutigerNext LT Medium" pitchFamily="34" charset="0"/>
                <a:ea typeface="SimHei"/>
                <a:cs typeface="Arial" charset="0"/>
              </a:rPr>
              <a:t>Step 1: </a:t>
            </a:r>
            <a:r>
              <a:rPr lang="en-US" altLang="zh-CN" sz="1600" dirty="0">
                <a:solidFill>
                  <a:schemeClr val="bg2"/>
                </a:solidFill>
                <a:latin typeface="FrutigerNext LT Medium" pitchFamily="34" charset="0"/>
                <a:ea typeface="SimHei"/>
                <a:cs typeface="Arial" charset="0"/>
              </a:rPr>
              <a:t>Select Add and enter the module IP of UAP</a:t>
            </a:r>
          </a:p>
          <a:p>
            <a:pPr>
              <a:buSzPct val="100000"/>
            </a:pPr>
            <a:r>
              <a:rPr lang="en-US" altLang="zh-CN" sz="1600" b="1" dirty="0">
                <a:solidFill>
                  <a:schemeClr val="bg2"/>
                </a:solidFill>
                <a:latin typeface="FrutigerNext LT Medium" pitchFamily="34" charset="0"/>
                <a:ea typeface="SimHei"/>
                <a:cs typeface="Arial" charset="0"/>
              </a:rPr>
              <a:t>Step 2: </a:t>
            </a:r>
            <a:r>
              <a:rPr lang="en-US" altLang="zh-CN" sz="1600" dirty="0">
                <a:solidFill>
                  <a:schemeClr val="bg2"/>
                </a:solidFill>
                <a:latin typeface="FrutigerNext LT Medium" pitchFamily="34" charset="0"/>
                <a:ea typeface="SimHei"/>
                <a:cs typeface="Arial" charset="0"/>
              </a:rPr>
              <a:t>Add the start number of Agent Phone and no of phone count</a:t>
            </a:r>
          </a:p>
          <a:p>
            <a:pPr>
              <a:buSzPct val="100000"/>
            </a:pPr>
            <a:r>
              <a:rPr lang="en-US" altLang="zh-CN" sz="1600" dirty="0">
                <a:solidFill>
                  <a:schemeClr val="bg2"/>
                </a:solidFill>
                <a:latin typeface="FrutigerNext LT Medium" pitchFamily="34" charset="0"/>
                <a:ea typeface="SimHei"/>
                <a:cs typeface="Arial" charset="0"/>
              </a:rPr>
              <a:t>Step 3: Select </a:t>
            </a:r>
            <a:r>
              <a:rPr lang="en-US" altLang="zh-CN" sz="1600" b="1" dirty="0">
                <a:solidFill>
                  <a:schemeClr val="bg2"/>
                </a:solidFill>
                <a:latin typeface="FrutigerNext LT Medium" pitchFamily="34" charset="0"/>
                <a:ea typeface="SimHei"/>
                <a:cs typeface="Arial" charset="0"/>
              </a:rPr>
              <a:t>NEXT</a:t>
            </a:r>
          </a:p>
        </p:txBody>
      </p:sp>
      <p:pic>
        <p:nvPicPr>
          <p:cNvPr id="70660" name="Picture 1" descr="2-46"/>
          <p:cNvPicPr>
            <a:picLocks noChangeAspect="1" noChangeArrowheads="1"/>
          </p:cNvPicPr>
          <p:nvPr/>
        </p:nvPicPr>
        <p:blipFill>
          <a:blip r:embed="rId3" cstate="print"/>
          <a:srcRect/>
          <a:stretch>
            <a:fillRect/>
          </a:stretch>
        </p:blipFill>
        <p:spPr bwMode="auto">
          <a:xfrm>
            <a:off x="990600" y="2514600"/>
            <a:ext cx="6858000" cy="3429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54061" y="122237"/>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fontScale="92500" lnSpcReduction="2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altLang="zh-CN" sz="32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Installation of UAP3300 Using UAP Maintenance Station</a:t>
            </a:r>
            <a:endParaRPr lang="en-US" altLang="zh-CN" sz="13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endParaRPr>
          </a:p>
        </p:txBody>
      </p:sp>
      <p:pic>
        <p:nvPicPr>
          <p:cNvPr id="71682" name="Picture 4" descr="总结 copy"/>
          <p:cNvPicPr>
            <a:picLocks noChangeAspect="1" noChangeArrowheads="1"/>
          </p:cNvPicPr>
          <p:nvPr/>
        </p:nvPicPr>
        <p:blipFill>
          <a:blip r:embed="rId2" cstate="print"/>
          <a:srcRect/>
          <a:stretch>
            <a:fillRect/>
          </a:stretch>
        </p:blipFill>
        <p:spPr bwMode="auto">
          <a:xfrm>
            <a:off x="196850" y="176213"/>
            <a:ext cx="617538" cy="617537"/>
          </a:xfrm>
          <a:prstGeom prst="rect">
            <a:avLst/>
          </a:prstGeom>
          <a:noFill/>
          <a:ln w="9525">
            <a:noFill/>
            <a:miter lim="800000"/>
            <a:headEnd/>
            <a:tailEnd/>
          </a:ln>
        </p:spPr>
      </p:pic>
      <p:sp>
        <p:nvSpPr>
          <p:cNvPr id="71683" name="Rectangle 5"/>
          <p:cNvSpPr>
            <a:spLocks noChangeArrowheads="1"/>
          </p:cNvSpPr>
          <p:nvPr/>
        </p:nvSpPr>
        <p:spPr bwMode="auto">
          <a:xfrm>
            <a:off x="990600" y="1676400"/>
            <a:ext cx="2819400" cy="1815882"/>
          </a:xfrm>
          <a:prstGeom prst="rect">
            <a:avLst/>
          </a:prstGeom>
          <a:noFill/>
          <a:ln w="9525">
            <a:noFill/>
            <a:miter lim="800000"/>
            <a:headEnd/>
            <a:tailEnd/>
          </a:ln>
        </p:spPr>
        <p:txBody>
          <a:bodyPr>
            <a:spAutoFit/>
          </a:bodyPr>
          <a:lstStyle/>
          <a:p>
            <a:pPr>
              <a:buSzPct val="100000"/>
            </a:pPr>
            <a:r>
              <a:rPr lang="en-US" altLang="zh-CN" sz="1600" b="1" dirty="0" smtClean="0">
                <a:solidFill>
                  <a:schemeClr val="bg2"/>
                </a:solidFill>
                <a:latin typeface="FrutigerNext LT Medium" pitchFamily="34" charset="0"/>
                <a:ea typeface="SimHei"/>
                <a:cs typeface="Arial" charset="0"/>
              </a:rPr>
              <a:t>1</a:t>
            </a:r>
            <a:r>
              <a:rPr lang="en-US" altLang="zh-CN" sz="1600" b="1" dirty="0">
                <a:solidFill>
                  <a:schemeClr val="bg2"/>
                </a:solidFill>
                <a:latin typeface="FrutigerNext LT Medium" pitchFamily="34" charset="0"/>
                <a:ea typeface="SimHei"/>
                <a:cs typeface="Arial" charset="0"/>
              </a:rPr>
              <a:t>: </a:t>
            </a:r>
            <a:r>
              <a:rPr lang="en-US" sz="1600" b="1" dirty="0">
                <a:solidFill>
                  <a:schemeClr val="bg2"/>
                </a:solidFill>
                <a:latin typeface="FrutigerNext LT Medium" pitchFamily="34" charset="0"/>
                <a:ea typeface="SimHei"/>
                <a:cs typeface="Arial" charset="0"/>
              </a:rPr>
              <a:t>Submit</a:t>
            </a:r>
            <a:r>
              <a:rPr lang="en-US" sz="1600" dirty="0">
                <a:solidFill>
                  <a:schemeClr val="bg2"/>
                </a:solidFill>
                <a:latin typeface="FrutigerNext LT Medium" pitchFamily="34" charset="0"/>
                <a:ea typeface="SimHei"/>
                <a:cs typeface="Arial" charset="0"/>
              </a:rPr>
              <a:t> to synchronize the configuration result to the server</a:t>
            </a:r>
          </a:p>
          <a:p>
            <a:pPr>
              <a:buSzPct val="100000"/>
            </a:pPr>
            <a:endParaRPr lang="en-US" altLang="zh-CN" sz="1600" dirty="0">
              <a:solidFill>
                <a:schemeClr val="bg2"/>
              </a:solidFill>
              <a:latin typeface="FrutigerNext LT Medium" pitchFamily="34" charset="0"/>
              <a:ea typeface="SimHei"/>
              <a:cs typeface="Arial" charset="0"/>
            </a:endParaRPr>
          </a:p>
          <a:p>
            <a:pPr>
              <a:buSzPct val="100000"/>
            </a:pPr>
            <a:r>
              <a:rPr lang="en-US" altLang="zh-CN" sz="1600" b="1" dirty="0" smtClean="0">
                <a:solidFill>
                  <a:schemeClr val="bg2"/>
                </a:solidFill>
                <a:latin typeface="FrutigerNext LT Medium" pitchFamily="34" charset="0"/>
                <a:ea typeface="SimHei"/>
                <a:cs typeface="Arial" charset="0"/>
              </a:rPr>
              <a:t>2</a:t>
            </a:r>
            <a:r>
              <a:rPr lang="en-US" altLang="zh-CN" sz="1600" b="1" dirty="0">
                <a:solidFill>
                  <a:schemeClr val="bg2"/>
                </a:solidFill>
                <a:latin typeface="FrutigerNext LT Medium" pitchFamily="34" charset="0"/>
                <a:ea typeface="SimHei"/>
                <a:cs typeface="Arial" charset="0"/>
              </a:rPr>
              <a:t>: </a:t>
            </a:r>
            <a:r>
              <a:rPr lang="en-US" sz="1600" dirty="0">
                <a:solidFill>
                  <a:schemeClr val="bg2"/>
                </a:solidFill>
                <a:latin typeface="FrutigerNext LT Medium" pitchFamily="34" charset="0"/>
                <a:ea typeface="SimHei"/>
                <a:cs typeface="Arial" charset="0"/>
              </a:rPr>
              <a:t>After the configuration file is submitted successful, the system displays a message</a:t>
            </a:r>
            <a:endParaRPr lang="en-US" altLang="zh-CN" sz="1600" b="1" dirty="0">
              <a:solidFill>
                <a:schemeClr val="bg2"/>
              </a:solidFill>
              <a:latin typeface="FrutigerNext LT Medium" pitchFamily="34" charset="0"/>
              <a:ea typeface="SimHei"/>
              <a:cs typeface="Arial" charset="0"/>
            </a:endParaRPr>
          </a:p>
        </p:txBody>
      </p:sp>
      <p:pic>
        <p:nvPicPr>
          <p:cNvPr id="71684" name="Picture 2" descr="Snap2-58"/>
          <p:cNvPicPr>
            <a:picLocks noChangeAspect="1" noChangeArrowheads="1"/>
          </p:cNvPicPr>
          <p:nvPr/>
        </p:nvPicPr>
        <p:blipFill>
          <a:blip r:embed="rId3" cstate="print"/>
          <a:srcRect/>
          <a:stretch>
            <a:fillRect/>
          </a:stretch>
        </p:blipFill>
        <p:spPr bwMode="auto">
          <a:xfrm>
            <a:off x="4800600" y="1524000"/>
            <a:ext cx="2714625" cy="1133475"/>
          </a:xfrm>
          <a:prstGeom prst="rect">
            <a:avLst/>
          </a:prstGeom>
          <a:noFill/>
          <a:ln w="9525">
            <a:noFill/>
            <a:miter lim="800000"/>
            <a:headEnd/>
            <a:tailEnd/>
          </a:ln>
        </p:spPr>
      </p:pic>
      <p:sp>
        <p:nvSpPr>
          <p:cNvPr id="71685" name="Rectangle 6"/>
          <p:cNvSpPr>
            <a:spLocks noChangeArrowheads="1"/>
          </p:cNvSpPr>
          <p:nvPr/>
        </p:nvSpPr>
        <p:spPr bwMode="auto">
          <a:xfrm>
            <a:off x="990600" y="3733800"/>
            <a:ext cx="2895600" cy="1077218"/>
          </a:xfrm>
          <a:prstGeom prst="rect">
            <a:avLst/>
          </a:prstGeom>
          <a:noFill/>
          <a:ln w="9525">
            <a:noFill/>
            <a:miter lim="800000"/>
            <a:headEnd/>
            <a:tailEnd/>
          </a:ln>
        </p:spPr>
        <p:txBody>
          <a:bodyPr>
            <a:spAutoFit/>
          </a:bodyPr>
          <a:lstStyle/>
          <a:p>
            <a:r>
              <a:rPr lang="en-US" sz="1600" b="1" dirty="0" smtClean="0">
                <a:solidFill>
                  <a:schemeClr val="bg2"/>
                </a:solidFill>
                <a:latin typeface="FrutigerNext LT Medium" pitchFamily="34" charset="0"/>
              </a:rPr>
              <a:t>3</a:t>
            </a:r>
            <a:r>
              <a:rPr lang="en-US" sz="1600" dirty="0">
                <a:solidFill>
                  <a:schemeClr val="bg2"/>
                </a:solidFill>
                <a:latin typeface="FrutigerNext LT Medium" pitchFamily="34" charset="0"/>
              </a:rPr>
              <a:t>: Click </a:t>
            </a:r>
            <a:r>
              <a:rPr lang="en-US" sz="1600" b="1" dirty="0">
                <a:solidFill>
                  <a:schemeClr val="bg2"/>
                </a:solidFill>
                <a:latin typeface="FrutigerNext LT Medium" pitchFamily="34" charset="0"/>
              </a:rPr>
              <a:t>Deliver</a:t>
            </a:r>
            <a:r>
              <a:rPr lang="en-US" sz="1600" dirty="0">
                <a:solidFill>
                  <a:schemeClr val="bg2"/>
                </a:solidFill>
                <a:latin typeface="FrutigerNext LT Medium" pitchFamily="34" charset="0"/>
              </a:rPr>
              <a:t>. The system displays a message indicating whether to deliver the configuration result. Click </a:t>
            </a:r>
            <a:r>
              <a:rPr lang="en-US" sz="1600" b="1" dirty="0">
                <a:solidFill>
                  <a:schemeClr val="bg2"/>
                </a:solidFill>
                <a:latin typeface="FrutigerNext LT Medium" pitchFamily="34" charset="0"/>
              </a:rPr>
              <a:t>OK</a:t>
            </a:r>
            <a:endParaRPr lang="en-US" sz="1600" dirty="0">
              <a:solidFill>
                <a:schemeClr val="bg2"/>
              </a:solidFill>
              <a:latin typeface="FrutigerNext LT Medium" pitchFamily="34" charset="0"/>
            </a:endParaRPr>
          </a:p>
        </p:txBody>
      </p:sp>
      <p:pic>
        <p:nvPicPr>
          <p:cNvPr id="71686" name="Picture 3" descr="2-48"/>
          <p:cNvPicPr>
            <a:picLocks noChangeAspect="1" noChangeArrowheads="1"/>
          </p:cNvPicPr>
          <p:nvPr/>
        </p:nvPicPr>
        <p:blipFill>
          <a:blip r:embed="rId4" cstate="print"/>
          <a:srcRect/>
          <a:stretch>
            <a:fillRect/>
          </a:stretch>
        </p:blipFill>
        <p:spPr bwMode="auto">
          <a:xfrm>
            <a:off x="4114800" y="2743200"/>
            <a:ext cx="4078288" cy="3124200"/>
          </a:xfrm>
          <a:prstGeom prst="rect">
            <a:avLst/>
          </a:prstGeom>
          <a:noFill/>
          <a:ln w="9525">
            <a:noFill/>
            <a:miter lim="800000"/>
            <a:headEnd/>
            <a:tailEnd/>
          </a:ln>
        </p:spPr>
      </p:pic>
      <p:sp>
        <p:nvSpPr>
          <p:cNvPr id="71687" name="Rectangle 8"/>
          <p:cNvSpPr>
            <a:spLocks noChangeArrowheads="1"/>
          </p:cNvSpPr>
          <p:nvPr/>
        </p:nvSpPr>
        <p:spPr bwMode="auto">
          <a:xfrm>
            <a:off x="1066800" y="1066800"/>
            <a:ext cx="6629400" cy="369888"/>
          </a:xfrm>
          <a:prstGeom prst="rect">
            <a:avLst/>
          </a:prstGeom>
          <a:noFill/>
          <a:ln w="9525">
            <a:noFill/>
            <a:miter lim="800000"/>
            <a:headEnd/>
            <a:tailEnd/>
          </a:ln>
        </p:spPr>
        <p:txBody>
          <a:bodyPr>
            <a:spAutoFit/>
          </a:bodyPr>
          <a:lstStyle/>
          <a:p>
            <a:pPr>
              <a:buSzPct val="100000"/>
            </a:pPr>
            <a:r>
              <a:rPr lang="en-US" altLang="zh-CN" b="1" dirty="0">
                <a:solidFill>
                  <a:schemeClr val="bg2"/>
                </a:solidFill>
                <a:latin typeface="FrutigerNext LT Medium" pitchFamily="34" charset="0"/>
                <a:ea typeface="SimHei"/>
                <a:cs typeface="Arial" charset="0"/>
              </a:rPr>
              <a:t>Step 20: Submitting and delivering the configuration</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54061" y="198437"/>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altLang="zh-CN" sz="28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Monitoring the UAP using the Maintenance station</a:t>
            </a:r>
          </a:p>
        </p:txBody>
      </p:sp>
      <p:pic>
        <p:nvPicPr>
          <p:cNvPr id="72706" name="Picture 4" descr="总结 copy"/>
          <p:cNvPicPr>
            <a:picLocks noChangeAspect="1" noChangeArrowheads="1"/>
          </p:cNvPicPr>
          <p:nvPr/>
        </p:nvPicPr>
        <p:blipFill>
          <a:blip r:embed="rId3" cstate="print"/>
          <a:srcRect/>
          <a:stretch>
            <a:fillRect/>
          </a:stretch>
        </p:blipFill>
        <p:spPr bwMode="auto">
          <a:xfrm>
            <a:off x="196850" y="373063"/>
            <a:ext cx="617538" cy="617537"/>
          </a:xfrm>
          <a:prstGeom prst="rect">
            <a:avLst/>
          </a:prstGeom>
          <a:noFill/>
          <a:ln w="9525">
            <a:noFill/>
            <a:miter lim="800000"/>
            <a:headEnd/>
            <a:tailEnd/>
          </a:ln>
        </p:spPr>
      </p:pic>
      <p:pic>
        <p:nvPicPr>
          <p:cNvPr id="72707" name="Picture 2" descr="2-56"/>
          <p:cNvPicPr>
            <a:picLocks noChangeAspect="1" noChangeArrowheads="1"/>
          </p:cNvPicPr>
          <p:nvPr/>
        </p:nvPicPr>
        <p:blipFill>
          <a:blip r:embed="rId4" cstate="print"/>
          <a:srcRect/>
          <a:stretch>
            <a:fillRect/>
          </a:stretch>
        </p:blipFill>
        <p:spPr bwMode="auto">
          <a:xfrm>
            <a:off x="1600200" y="1981200"/>
            <a:ext cx="5715000" cy="4152134"/>
          </a:xfrm>
          <a:prstGeom prst="rect">
            <a:avLst/>
          </a:prstGeom>
          <a:noFill/>
          <a:ln w="9525">
            <a:noFill/>
            <a:miter lim="800000"/>
            <a:headEnd/>
            <a:tailEnd/>
          </a:ln>
        </p:spPr>
      </p:pic>
      <p:sp>
        <p:nvSpPr>
          <p:cNvPr id="6" name="TextBox 5"/>
          <p:cNvSpPr txBox="1"/>
          <p:nvPr/>
        </p:nvSpPr>
        <p:spPr>
          <a:xfrm>
            <a:off x="990600" y="1074003"/>
            <a:ext cx="7086600" cy="830997"/>
          </a:xfrm>
          <a:prstGeom prst="rect">
            <a:avLst/>
          </a:prstGeom>
          <a:noFill/>
        </p:spPr>
        <p:txBody>
          <a:bodyPr wrap="square" rtlCol="0">
            <a:spAutoFit/>
          </a:bodyPr>
          <a:lstStyle/>
          <a:p>
            <a:r>
              <a:rPr lang="en-US" sz="1600" dirty="0" smtClean="0">
                <a:solidFill>
                  <a:schemeClr val="bg2"/>
                </a:solidFill>
                <a:latin typeface="FrutigerNext LT Medium" pitchFamily="34" charset="0"/>
              </a:rPr>
              <a:t>From Slide 14, select the monitor option from the Client window to monitor the status of the UAP and its boards, CPU Status, connection status, MRS boards channel status and trunk status and SIP Subscribers status.</a:t>
            </a:r>
            <a:endParaRPr lang="en-US" sz="1600" dirty="0">
              <a:solidFill>
                <a:schemeClr val="bg2"/>
              </a:solidFill>
              <a:latin typeface="FrutigerNext LT Medium"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29" name="Picture 3" descr="2-57"/>
          <p:cNvPicPr>
            <a:picLocks noChangeAspect="1" noChangeArrowheads="1"/>
          </p:cNvPicPr>
          <p:nvPr/>
        </p:nvPicPr>
        <p:blipFill>
          <a:blip r:embed="rId3" cstate="print"/>
          <a:srcRect/>
          <a:stretch>
            <a:fillRect/>
          </a:stretch>
        </p:blipFill>
        <p:spPr bwMode="auto">
          <a:xfrm>
            <a:off x="838200" y="1371600"/>
            <a:ext cx="7250113" cy="4657725"/>
          </a:xfrm>
          <a:prstGeom prst="rect">
            <a:avLst/>
          </a:prstGeom>
          <a:noFill/>
          <a:ln w="9525">
            <a:noFill/>
            <a:miter lim="800000"/>
            <a:headEnd/>
            <a:tailEnd/>
          </a:ln>
        </p:spPr>
      </p:pic>
      <p:sp>
        <p:nvSpPr>
          <p:cNvPr id="5" name="Rectangle 2"/>
          <p:cNvSpPr txBox="1">
            <a:spLocks noChangeArrowheads="1"/>
          </p:cNvSpPr>
          <p:nvPr/>
        </p:nvSpPr>
        <p:spPr bwMode="auto">
          <a:xfrm>
            <a:off x="754061" y="198437"/>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altLang="zh-CN" sz="28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Monitoring the UAP using the Maintenance station</a:t>
            </a:r>
          </a:p>
        </p:txBody>
      </p:sp>
      <p:pic>
        <p:nvPicPr>
          <p:cNvPr id="73731" name="Picture 5" descr="总结 copy"/>
          <p:cNvPicPr>
            <a:picLocks noChangeAspect="1" noChangeArrowheads="1"/>
          </p:cNvPicPr>
          <p:nvPr/>
        </p:nvPicPr>
        <p:blipFill>
          <a:blip r:embed="rId4" cstate="print"/>
          <a:srcRect/>
          <a:stretch>
            <a:fillRect/>
          </a:stretch>
        </p:blipFill>
        <p:spPr bwMode="auto">
          <a:xfrm>
            <a:off x="196850" y="373063"/>
            <a:ext cx="617538" cy="6175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3" name="Picture 2" descr="2-58"/>
          <p:cNvPicPr>
            <a:picLocks noChangeAspect="1" noChangeArrowheads="1"/>
          </p:cNvPicPr>
          <p:nvPr/>
        </p:nvPicPr>
        <p:blipFill>
          <a:blip r:embed="rId2" cstate="print"/>
          <a:srcRect/>
          <a:stretch>
            <a:fillRect/>
          </a:stretch>
        </p:blipFill>
        <p:spPr bwMode="auto">
          <a:xfrm>
            <a:off x="1219200" y="1066800"/>
            <a:ext cx="6934200" cy="5126038"/>
          </a:xfrm>
          <a:prstGeom prst="rect">
            <a:avLst/>
          </a:prstGeom>
          <a:noFill/>
          <a:ln w="9525">
            <a:noFill/>
            <a:miter lim="800000"/>
            <a:headEnd/>
            <a:tailEnd/>
          </a:ln>
        </p:spPr>
      </p:pic>
      <p:sp>
        <p:nvSpPr>
          <p:cNvPr id="5" name="Rectangle 2"/>
          <p:cNvSpPr txBox="1">
            <a:spLocks noChangeArrowheads="1"/>
          </p:cNvSpPr>
          <p:nvPr/>
        </p:nvSpPr>
        <p:spPr bwMode="auto">
          <a:xfrm>
            <a:off x="754061" y="198437"/>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altLang="zh-CN" sz="28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Monitoring the UAP using the Maintenance station</a:t>
            </a:r>
          </a:p>
        </p:txBody>
      </p:sp>
      <p:pic>
        <p:nvPicPr>
          <p:cNvPr id="74755" name="Picture 5" descr="总结 copy"/>
          <p:cNvPicPr>
            <a:picLocks noChangeAspect="1" noChangeArrowheads="1"/>
          </p:cNvPicPr>
          <p:nvPr/>
        </p:nvPicPr>
        <p:blipFill>
          <a:blip r:embed="rId3" cstate="print"/>
          <a:srcRect/>
          <a:stretch>
            <a:fillRect/>
          </a:stretch>
        </p:blipFill>
        <p:spPr bwMode="auto">
          <a:xfrm>
            <a:off x="196850" y="373063"/>
            <a:ext cx="617538" cy="6175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srcRect/>
          <a:stretch>
            <a:fillRect/>
          </a:stretch>
        </p:blipFill>
        <p:spPr bwMode="auto">
          <a:xfrm>
            <a:off x="1066800" y="990600"/>
            <a:ext cx="6705600" cy="1600200"/>
          </a:xfrm>
          <a:prstGeom prst="rect">
            <a:avLst/>
          </a:prstGeom>
          <a:noFill/>
          <a:ln w="9525">
            <a:noFill/>
            <a:miter lim="800000"/>
            <a:headEnd/>
            <a:tailEnd/>
          </a:ln>
        </p:spPr>
      </p:pic>
      <p:sp>
        <p:nvSpPr>
          <p:cNvPr id="5" name="Rectangle 2"/>
          <p:cNvSpPr txBox="1">
            <a:spLocks noChangeArrowheads="1"/>
          </p:cNvSpPr>
          <p:nvPr/>
        </p:nvSpPr>
        <p:spPr bwMode="auto">
          <a:xfrm>
            <a:off x="754061" y="198437"/>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altLang="zh-CN" sz="28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Commands Execution Using MT Tool</a:t>
            </a:r>
            <a:endParaRPr lang="en-US" altLang="zh-CN" sz="28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endParaRPr>
          </a:p>
        </p:txBody>
      </p:sp>
      <p:pic>
        <p:nvPicPr>
          <p:cNvPr id="6" name="Picture 5" descr="总结 copy"/>
          <p:cNvPicPr>
            <a:picLocks noChangeAspect="1" noChangeArrowheads="1"/>
          </p:cNvPicPr>
          <p:nvPr/>
        </p:nvPicPr>
        <p:blipFill>
          <a:blip r:embed="rId3" cstate="print"/>
          <a:srcRect/>
          <a:stretch>
            <a:fillRect/>
          </a:stretch>
        </p:blipFill>
        <p:spPr bwMode="auto">
          <a:xfrm>
            <a:off x="196850" y="373063"/>
            <a:ext cx="617538" cy="617537"/>
          </a:xfrm>
          <a:prstGeom prst="rect">
            <a:avLst/>
          </a:prstGeom>
          <a:noFill/>
          <a:ln w="9525">
            <a:noFill/>
            <a:miter lim="800000"/>
            <a:headEnd/>
            <a:tailEnd/>
          </a:ln>
        </p:spPr>
      </p:pic>
      <p:sp>
        <p:nvSpPr>
          <p:cNvPr id="7" name="Rectangle 5"/>
          <p:cNvSpPr>
            <a:spLocks noChangeArrowheads="1"/>
          </p:cNvSpPr>
          <p:nvPr/>
        </p:nvSpPr>
        <p:spPr bwMode="auto">
          <a:xfrm>
            <a:off x="1143000" y="2667000"/>
            <a:ext cx="7467600" cy="1323439"/>
          </a:xfrm>
          <a:prstGeom prst="rect">
            <a:avLst/>
          </a:prstGeom>
          <a:noFill/>
          <a:ln w="9525">
            <a:noFill/>
            <a:miter lim="800000"/>
            <a:headEnd/>
            <a:tailEnd/>
          </a:ln>
        </p:spPr>
        <p:txBody>
          <a:bodyPr wrap="square">
            <a:spAutoFit/>
          </a:bodyPr>
          <a:lstStyle/>
          <a:p>
            <a:pPr>
              <a:buSzPct val="100000"/>
            </a:pPr>
            <a:r>
              <a:rPr lang="en-US" altLang="zh-CN" sz="1600" b="1" dirty="0" smtClean="0">
                <a:solidFill>
                  <a:schemeClr val="bg2"/>
                </a:solidFill>
                <a:latin typeface="FrutigerNext LT Medium" pitchFamily="34" charset="0"/>
                <a:ea typeface="SimHei"/>
                <a:cs typeface="Arial" charset="0"/>
              </a:rPr>
              <a:t>Step 1: </a:t>
            </a:r>
            <a:r>
              <a:rPr lang="en-US" altLang="zh-CN" sz="1600" dirty="0" smtClean="0">
                <a:solidFill>
                  <a:schemeClr val="bg2"/>
                </a:solidFill>
                <a:latin typeface="FrutigerNext LT Medium" pitchFamily="34" charset="0"/>
                <a:ea typeface="SimHei"/>
                <a:cs typeface="Arial" charset="0"/>
              </a:rPr>
              <a:t>Select the LMT option from the UAP Maintenance Station Client.</a:t>
            </a:r>
          </a:p>
          <a:p>
            <a:pPr>
              <a:buSzPct val="100000"/>
            </a:pPr>
            <a:r>
              <a:rPr lang="en-US" altLang="zh-CN" sz="1600" b="1" dirty="0" smtClean="0">
                <a:solidFill>
                  <a:schemeClr val="bg2"/>
                </a:solidFill>
                <a:latin typeface="FrutigerNext LT Medium" pitchFamily="34" charset="0"/>
                <a:ea typeface="SimHei"/>
                <a:cs typeface="Arial" charset="0"/>
              </a:rPr>
              <a:t>Step 2: </a:t>
            </a:r>
            <a:r>
              <a:rPr lang="en-US" altLang="zh-CN" sz="1600" dirty="0" smtClean="0">
                <a:solidFill>
                  <a:schemeClr val="bg2"/>
                </a:solidFill>
                <a:latin typeface="FrutigerNext LT Medium" pitchFamily="34" charset="0"/>
                <a:ea typeface="SimHei"/>
                <a:cs typeface="Arial" charset="0"/>
              </a:rPr>
              <a:t>Select the UAP / enter the UAP IP Address</a:t>
            </a:r>
          </a:p>
          <a:p>
            <a:pPr>
              <a:buSzPct val="100000"/>
            </a:pPr>
            <a:r>
              <a:rPr lang="en-US" altLang="zh-CN" sz="1600" b="1" dirty="0" smtClean="0">
                <a:solidFill>
                  <a:schemeClr val="bg2"/>
                </a:solidFill>
                <a:latin typeface="FrutigerNext LT Medium" pitchFamily="34" charset="0"/>
                <a:ea typeface="SimHei"/>
                <a:cs typeface="Arial" charset="0"/>
              </a:rPr>
              <a:t>Step 3: </a:t>
            </a:r>
            <a:r>
              <a:rPr lang="en-US" altLang="zh-CN" sz="1600" dirty="0" smtClean="0">
                <a:solidFill>
                  <a:schemeClr val="bg2"/>
                </a:solidFill>
                <a:latin typeface="FrutigerNext LT Medium" pitchFamily="34" charset="0"/>
                <a:ea typeface="SimHei"/>
                <a:cs typeface="Arial" charset="0"/>
              </a:rPr>
              <a:t>Interface for entering the commands and execution is displayed. This Interface can also be used for execution of the commands of UAP3300 apart from directly telnet the UAP IP and executing the commands</a:t>
            </a:r>
            <a:endParaRPr lang="en-US" altLang="zh-CN" sz="1600" dirty="0">
              <a:solidFill>
                <a:schemeClr val="bg2"/>
              </a:solidFill>
              <a:latin typeface="FrutigerNext LT Medium" pitchFamily="34" charset="0"/>
              <a:ea typeface="SimHei"/>
              <a:cs typeface="Arial" charset="0"/>
            </a:endParaRPr>
          </a:p>
        </p:txBody>
      </p:sp>
      <p:pic>
        <p:nvPicPr>
          <p:cNvPr id="1026" name="Picture 2"/>
          <p:cNvPicPr>
            <a:picLocks noChangeAspect="1" noChangeArrowheads="1"/>
          </p:cNvPicPr>
          <p:nvPr/>
        </p:nvPicPr>
        <p:blipFill>
          <a:blip r:embed="rId4" cstate="print"/>
          <a:srcRect/>
          <a:stretch>
            <a:fillRect/>
          </a:stretch>
        </p:blipFill>
        <p:spPr bwMode="auto">
          <a:xfrm>
            <a:off x="1295400" y="3962400"/>
            <a:ext cx="6553200" cy="2209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54061" y="122237"/>
            <a:ext cx="2674939"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altLang="zh-CN" sz="32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References </a:t>
            </a:r>
            <a:endParaRPr lang="en-US" altLang="zh-CN" sz="13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endParaRPr>
          </a:p>
        </p:txBody>
      </p:sp>
      <p:pic>
        <p:nvPicPr>
          <p:cNvPr id="75778" name="Picture 4" descr="总结 copy"/>
          <p:cNvPicPr>
            <a:picLocks noChangeAspect="1" noChangeArrowheads="1"/>
          </p:cNvPicPr>
          <p:nvPr/>
        </p:nvPicPr>
        <p:blipFill>
          <a:blip r:embed="rId2" cstate="print"/>
          <a:srcRect/>
          <a:stretch>
            <a:fillRect/>
          </a:stretch>
        </p:blipFill>
        <p:spPr bwMode="auto">
          <a:xfrm>
            <a:off x="196850" y="176213"/>
            <a:ext cx="617538" cy="617537"/>
          </a:xfrm>
          <a:prstGeom prst="rect">
            <a:avLst/>
          </a:prstGeom>
          <a:noFill/>
          <a:ln w="9525">
            <a:noFill/>
            <a:miter lim="800000"/>
            <a:headEnd/>
            <a:tailEnd/>
          </a:ln>
        </p:spPr>
      </p:pic>
      <p:sp>
        <p:nvSpPr>
          <p:cNvPr id="75779" name="Rectangle 1"/>
          <p:cNvSpPr>
            <a:spLocks noChangeArrowheads="1"/>
          </p:cNvSpPr>
          <p:nvPr/>
        </p:nvSpPr>
        <p:spPr bwMode="auto">
          <a:xfrm>
            <a:off x="1066800" y="1066800"/>
            <a:ext cx="7315200" cy="2031325"/>
          </a:xfrm>
          <a:prstGeom prst="rect">
            <a:avLst/>
          </a:prstGeom>
          <a:noFill/>
          <a:ln w="9525">
            <a:noFill/>
            <a:miter lim="800000"/>
            <a:headEnd/>
            <a:tailEnd/>
          </a:ln>
        </p:spPr>
        <p:txBody>
          <a:bodyPr wrap="square" anchor="ctr">
            <a:spAutoFit/>
          </a:bodyPr>
          <a:lstStyle/>
          <a:p>
            <a:r>
              <a:rPr lang="en-US" dirty="0" smtClean="0">
                <a:solidFill>
                  <a:schemeClr val="bg2"/>
                </a:solidFill>
                <a:latin typeface="FrutigerNext LT Medium" pitchFamily="34" charset="0"/>
                <a:ea typeface="宋体" charset="-122"/>
                <a:cs typeface="Times New Roman" pitchFamily="18" charset="0"/>
              </a:rPr>
              <a:t>1. Reference </a:t>
            </a:r>
            <a:r>
              <a:rPr lang="en-US" dirty="0">
                <a:solidFill>
                  <a:schemeClr val="bg2"/>
                </a:solidFill>
                <a:latin typeface="FrutigerNext LT Medium" pitchFamily="34" charset="0"/>
                <a:ea typeface="宋体" charset="-122"/>
                <a:cs typeface="Times New Roman" pitchFamily="18" charset="0"/>
              </a:rPr>
              <a:t>Document for configuring the PRA Trunk, SS7 Trunk and other related information</a:t>
            </a:r>
            <a:r>
              <a:rPr lang="en-US" dirty="0" smtClean="0">
                <a:solidFill>
                  <a:schemeClr val="bg2"/>
                </a:solidFill>
                <a:latin typeface="FrutigerNext LT Medium" pitchFamily="34" charset="0"/>
                <a:ea typeface="宋体" charset="-122"/>
                <a:cs typeface="Times New Roman" pitchFamily="18" charset="0"/>
              </a:rPr>
              <a:t>.</a:t>
            </a:r>
            <a:endParaRPr lang="en-US" dirty="0">
              <a:solidFill>
                <a:schemeClr val="bg2"/>
              </a:solidFill>
              <a:latin typeface="FrutigerNext LT Medium" pitchFamily="34" charset="0"/>
              <a:ea typeface="宋体" charset="-122"/>
              <a:cs typeface="Times New Roman" pitchFamily="18" charset="0"/>
            </a:endParaRPr>
          </a:p>
          <a:p>
            <a:endParaRPr lang="en-US" b="1" dirty="0">
              <a:solidFill>
                <a:schemeClr val="bg2"/>
              </a:solidFill>
              <a:latin typeface="FrutigerNext LT Medium" pitchFamily="34" charset="0"/>
              <a:ea typeface="宋体" charset="-122"/>
              <a:cs typeface="Times New Roman" pitchFamily="18" charset="0"/>
            </a:endParaRPr>
          </a:p>
          <a:p>
            <a:r>
              <a:rPr lang="en-US" b="1" dirty="0" smtClean="0">
                <a:solidFill>
                  <a:schemeClr val="bg2"/>
                </a:solidFill>
                <a:latin typeface="FrutigerNext LT Medium" pitchFamily="34" charset="0"/>
                <a:ea typeface="宋体" charset="-122"/>
                <a:cs typeface="Times New Roman" pitchFamily="18" charset="0"/>
              </a:rPr>
              <a:t>Refer </a:t>
            </a:r>
            <a:r>
              <a:rPr lang="en-US" b="1" dirty="0">
                <a:solidFill>
                  <a:schemeClr val="bg2"/>
                </a:solidFill>
                <a:latin typeface="FrutigerNext LT Medium" pitchFamily="34" charset="0"/>
                <a:ea typeface="宋体" charset="-122"/>
                <a:cs typeface="Times New Roman" pitchFamily="18" charset="0"/>
              </a:rPr>
              <a:t>to </a:t>
            </a:r>
            <a:r>
              <a:rPr lang="en-US" b="1" i="1" dirty="0">
                <a:solidFill>
                  <a:schemeClr val="bg2"/>
                </a:solidFill>
                <a:latin typeface="FrutigerNext LT Medium" pitchFamily="34" charset="0"/>
                <a:ea typeface="宋体" charset="-122"/>
                <a:cs typeface="Times New Roman" pitchFamily="18" charset="0"/>
              </a:rPr>
              <a:t>UAP3300 V100R002C03SPC</a:t>
            </a:r>
            <a:r>
              <a:rPr lang="en-US" altLang="zh-CN" b="1" i="1" dirty="0">
                <a:solidFill>
                  <a:schemeClr val="bg2"/>
                </a:solidFill>
                <a:latin typeface="FrutigerNext LT Medium" pitchFamily="34" charset="0"/>
                <a:ea typeface="宋体" charset="-122"/>
                <a:cs typeface="Times New Roman" pitchFamily="18" charset="0"/>
              </a:rPr>
              <a:t>400 Deployment </a:t>
            </a:r>
            <a:r>
              <a:rPr lang="en-US" altLang="zh-CN" b="1" i="1" dirty="0" smtClean="0">
                <a:solidFill>
                  <a:schemeClr val="bg2"/>
                </a:solidFill>
                <a:latin typeface="FrutigerNext LT Medium" pitchFamily="34" charset="0"/>
                <a:ea typeface="宋体" charset="-122"/>
                <a:cs typeface="Times New Roman" pitchFamily="18" charset="0"/>
              </a:rPr>
              <a:t>Guide</a:t>
            </a:r>
            <a:br>
              <a:rPr lang="en-US" altLang="zh-CN" b="1" i="1" dirty="0" smtClean="0">
                <a:solidFill>
                  <a:schemeClr val="bg2"/>
                </a:solidFill>
                <a:latin typeface="FrutigerNext LT Medium" pitchFamily="34" charset="0"/>
                <a:ea typeface="宋体" charset="-122"/>
                <a:cs typeface="Times New Roman" pitchFamily="18" charset="0"/>
              </a:rPr>
            </a:br>
            <a:r>
              <a:rPr lang="en-US" altLang="zh-CN" b="1" i="1" dirty="0" smtClean="0">
                <a:solidFill>
                  <a:schemeClr val="bg2"/>
                </a:solidFill>
                <a:latin typeface="FrutigerNext LT Medium" pitchFamily="34" charset="0"/>
                <a:ea typeface="宋体" charset="-122"/>
                <a:cs typeface="Times New Roman" pitchFamily="18" charset="0"/>
              </a:rPr>
              <a:t> </a:t>
            </a:r>
            <a:r>
              <a:rPr lang="en-US" altLang="zh-CN" dirty="0" smtClean="0">
                <a:solidFill>
                  <a:schemeClr val="bg2"/>
                </a:solidFill>
                <a:latin typeface="FrutigerNext LT Medium" pitchFamily="34" charset="0"/>
                <a:ea typeface="宋体" charset="-122"/>
                <a:cs typeface="Times New Roman" pitchFamily="18" charset="0"/>
              </a:rPr>
              <a:t>http://support.huawei.com/support/DocView.do?doc_id=SE0000465851&amp;doc_type=VersionDoc </a:t>
            </a:r>
            <a:endParaRPr lang="en-US" altLang="zh-CN" dirty="0">
              <a:solidFill>
                <a:schemeClr val="bg2"/>
              </a:solidFill>
              <a:latin typeface="FrutigerNext LT Medium" pitchFamily="34" charset="0"/>
              <a:ea typeface="宋体" charset="-122"/>
              <a:cs typeface="Times New Roman" pitchFamily="18" charset="0"/>
            </a:endParaRPr>
          </a:p>
        </p:txBody>
      </p:sp>
      <p:sp>
        <p:nvSpPr>
          <p:cNvPr id="5" name="Rectangle 1"/>
          <p:cNvSpPr>
            <a:spLocks noChangeArrowheads="1"/>
          </p:cNvSpPr>
          <p:nvPr/>
        </p:nvSpPr>
        <p:spPr bwMode="auto">
          <a:xfrm>
            <a:off x="1066800" y="3380602"/>
            <a:ext cx="7315200" cy="2308324"/>
          </a:xfrm>
          <a:prstGeom prst="rect">
            <a:avLst/>
          </a:prstGeom>
          <a:noFill/>
          <a:ln w="9525">
            <a:noFill/>
            <a:miter lim="800000"/>
            <a:headEnd/>
            <a:tailEnd/>
          </a:ln>
        </p:spPr>
        <p:txBody>
          <a:bodyPr wrap="square" anchor="ctr">
            <a:spAutoFit/>
          </a:bodyPr>
          <a:lstStyle/>
          <a:p>
            <a:r>
              <a:rPr lang="en-US" dirty="0" smtClean="0">
                <a:solidFill>
                  <a:schemeClr val="bg2"/>
                </a:solidFill>
                <a:latin typeface="FrutigerNext LT Medium" pitchFamily="34" charset="0"/>
                <a:ea typeface="宋体" charset="-122"/>
                <a:cs typeface="Times New Roman" pitchFamily="18" charset="0"/>
              </a:rPr>
              <a:t>2. Trouble shooting Guide for UAP3300</a:t>
            </a:r>
          </a:p>
          <a:p>
            <a:endParaRPr lang="en-US" b="1" dirty="0" smtClean="0">
              <a:solidFill>
                <a:schemeClr val="bg2"/>
              </a:solidFill>
              <a:latin typeface="FrutigerNext LT Medium" pitchFamily="34" charset="0"/>
              <a:ea typeface="宋体" charset="-122"/>
              <a:cs typeface="Times New Roman" pitchFamily="18" charset="0"/>
            </a:endParaRPr>
          </a:p>
          <a:p>
            <a:r>
              <a:rPr lang="en-US" b="1" i="1" dirty="0" smtClean="0">
                <a:solidFill>
                  <a:schemeClr val="bg2"/>
                </a:solidFill>
                <a:latin typeface="FrutigerNext LT Medium" pitchFamily="34" charset="0"/>
                <a:ea typeface="宋体" charset="-122"/>
                <a:cs typeface="Times New Roman" pitchFamily="18" charset="0"/>
              </a:rPr>
              <a:t>Refer UAP3300 Maintenance Guide in </a:t>
            </a:r>
            <a:r>
              <a:rPr lang="en-US" i="1" dirty="0" smtClean="0">
                <a:solidFill>
                  <a:schemeClr val="bg2"/>
                </a:solidFill>
                <a:latin typeface="FrutigerNext LT Medium" pitchFamily="34" charset="0"/>
                <a:ea typeface="宋体" charset="-122"/>
                <a:cs typeface="Times New Roman" pitchFamily="18" charset="0"/>
              </a:rPr>
              <a:t>UAP3300 V100R002C03SPC</a:t>
            </a:r>
            <a:r>
              <a:rPr lang="en-US" altLang="zh-CN" i="1" dirty="0" smtClean="0">
                <a:solidFill>
                  <a:schemeClr val="bg2"/>
                </a:solidFill>
                <a:latin typeface="FrutigerNext LT Medium" pitchFamily="34" charset="0"/>
                <a:ea typeface="宋体" charset="-122"/>
                <a:cs typeface="Times New Roman" pitchFamily="18" charset="0"/>
              </a:rPr>
              <a:t>400 Product Manual</a:t>
            </a:r>
            <a:r>
              <a:rPr lang="en-US" altLang="zh-CN" b="1" i="1" dirty="0" smtClean="0">
                <a:solidFill>
                  <a:schemeClr val="bg2"/>
                </a:solidFill>
                <a:latin typeface="FrutigerNext LT Medium" pitchFamily="34" charset="0"/>
                <a:ea typeface="宋体" charset="-122"/>
                <a:cs typeface="Times New Roman" pitchFamily="18" charset="0"/>
              </a:rPr>
              <a:t/>
            </a:r>
            <a:br>
              <a:rPr lang="en-US" altLang="zh-CN" b="1" i="1" dirty="0" smtClean="0">
                <a:solidFill>
                  <a:schemeClr val="bg2"/>
                </a:solidFill>
                <a:latin typeface="FrutigerNext LT Medium" pitchFamily="34" charset="0"/>
                <a:ea typeface="宋体" charset="-122"/>
                <a:cs typeface="Times New Roman" pitchFamily="18" charset="0"/>
              </a:rPr>
            </a:br>
            <a:endParaRPr lang="en-US" altLang="zh-CN" b="1" i="1" dirty="0" smtClean="0">
              <a:solidFill>
                <a:schemeClr val="bg2"/>
              </a:solidFill>
              <a:latin typeface="FrutigerNext LT Medium" pitchFamily="34" charset="0"/>
              <a:ea typeface="宋体" charset="-122"/>
              <a:cs typeface="Times New Roman" pitchFamily="18" charset="0"/>
            </a:endParaRPr>
          </a:p>
          <a:p>
            <a:r>
              <a:rPr lang="en-US" altLang="zh-CN" dirty="0" smtClean="0">
                <a:solidFill>
                  <a:schemeClr val="bg2"/>
                </a:solidFill>
                <a:latin typeface="FrutigerNext LT Medium" pitchFamily="34" charset="0"/>
                <a:ea typeface="宋体" charset="-122"/>
                <a:cs typeface="Times New Roman" pitchFamily="18" charset="0"/>
              </a:rPr>
              <a:t>http://support.huawei.com/support/pages/kbcenter/view/product.do?actionFlag=detailProductSimple&amp;web_doc_id=SE0000465852&amp;doc_type=VersionDoc</a:t>
            </a:r>
            <a:endParaRPr lang="en-US" altLang="zh-CN" dirty="0">
              <a:solidFill>
                <a:schemeClr val="bg2"/>
              </a:solidFill>
              <a:latin typeface="FrutigerNext LT Medium" pitchFamily="34" charset="0"/>
              <a:ea typeface="宋体" charset="-122"/>
              <a:cs typeface="Times New Roman"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798286" y="122237"/>
            <a:ext cx="7599589"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altLang="zh-CN" sz="32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Objectives</a:t>
            </a:r>
          </a:p>
        </p:txBody>
      </p:sp>
      <p:pic>
        <p:nvPicPr>
          <p:cNvPr id="46083" name="Picture 4" descr="目标 copy"/>
          <p:cNvPicPr>
            <a:picLocks noChangeAspect="1" noChangeArrowheads="1"/>
          </p:cNvPicPr>
          <p:nvPr/>
        </p:nvPicPr>
        <p:blipFill>
          <a:blip r:embed="rId2" cstate="print"/>
          <a:srcRect/>
          <a:stretch>
            <a:fillRect/>
          </a:stretch>
        </p:blipFill>
        <p:spPr bwMode="auto">
          <a:xfrm>
            <a:off x="163513" y="282575"/>
            <a:ext cx="622300" cy="623888"/>
          </a:xfrm>
          <a:prstGeom prst="rect">
            <a:avLst/>
          </a:prstGeom>
          <a:noFill/>
          <a:ln w="9525">
            <a:noFill/>
            <a:miter lim="800000"/>
            <a:headEnd/>
            <a:tailEnd/>
          </a:ln>
        </p:spPr>
      </p:pic>
      <p:sp>
        <p:nvSpPr>
          <p:cNvPr id="8" name="Rectangle 3"/>
          <p:cNvSpPr txBox="1">
            <a:spLocks noChangeArrowheads="1"/>
          </p:cNvSpPr>
          <p:nvPr/>
        </p:nvSpPr>
        <p:spPr bwMode="auto">
          <a:xfrm>
            <a:off x="1033463" y="1374775"/>
            <a:ext cx="6967537" cy="2511425"/>
          </a:xfrm>
          <a:prstGeom prst="rect">
            <a:avLst/>
          </a:prstGeom>
          <a:noFill/>
          <a:ln w="9525">
            <a:noFill/>
            <a:miter lim="800000"/>
            <a:headEnd/>
            <a:tailEnd/>
          </a:ln>
          <a:effectLst/>
        </p:spPr>
        <p:txBody>
          <a:bodyPr/>
          <a:lstStyle/>
          <a:p>
            <a:pPr marL="342900" indent="-342900">
              <a:spcBef>
                <a:spcPct val="20000"/>
              </a:spcBef>
              <a:buClr>
                <a:schemeClr val="tx1"/>
              </a:buClr>
              <a:buFontTx/>
              <a:buChar char="•"/>
              <a:defRPr/>
            </a:pPr>
            <a:r>
              <a:rPr lang="en-US" altLang="zh-CN" sz="2000" b="1" kern="0" dirty="0">
                <a:solidFill>
                  <a:schemeClr val="bg2"/>
                </a:solidFill>
                <a:latin typeface="FrutigerNext LT Medium" pitchFamily="34" charset="0"/>
              </a:rPr>
              <a:t>Upon completion of this course, you will be able to:</a:t>
            </a:r>
          </a:p>
          <a:p>
            <a:pPr marL="742950" lvl="1" indent="-285750">
              <a:spcBef>
                <a:spcPct val="20000"/>
              </a:spcBef>
              <a:buFont typeface="Wingdings" pitchFamily="2" charset="2"/>
              <a:buChar char="§"/>
              <a:defRPr/>
            </a:pPr>
            <a:r>
              <a:rPr lang="en-US" altLang="zh-CN" kern="0" dirty="0">
                <a:solidFill>
                  <a:schemeClr val="bg2"/>
                </a:solidFill>
                <a:latin typeface="FrutigerNext LT Medium" pitchFamily="34" charset="0"/>
              </a:rPr>
              <a:t>Install </a:t>
            </a:r>
            <a:r>
              <a:rPr lang="en-US" altLang="zh-CN" kern="0" dirty="0" smtClean="0">
                <a:solidFill>
                  <a:schemeClr val="bg2"/>
                </a:solidFill>
                <a:latin typeface="FrutigerNext LT Medium" pitchFamily="34" charset="0"/>
              </a:rPr>
              <a:t>UAP3300</a:t>
            </a:r>
          </a:p>
          <a:p>
            <a:pPr marL="742950" lvl="1" indent="-285750">
              <a:spcBef>
                <a:spcPct val="20000"/>
              </a:spcBef>
              <a:buFont typeface="Wingdings" pitchFamily="2" charset="2"/>
              <a:buChar char="§"/>
              <a:defRPr/>
            </a:pPr>
            <a:r>
              <a:rPr lang="en-US" altLang="zh-CN" kern="0" dirty="0" smtClean="0">
                <a:solidFill>
                  <a:schemeClr val="bg2"/>
                </a:solidFill>
                <a:latin typeface="FrutigerNext LT Medium" pitchFamily="34" charset="0"/>
              </a:rPr>
              <a:t>Configure the UAP3300 and its boards</a:t>
            </a:r>
          </a:p>
          <a:p>
            <a:pPr marL="742950" lvl="1" indent="-285750">
              <a:spcBef>
                <a:spcPct val="20000"/>
              </a:spcBef>
              <a:buFont typeface="Wingdings" pitchFamily="2" charset="2"/>
              <a:buChar char="§"/>
              <a:defRPr/>
            </a:pPr>
            <a:r>
              <a:rPr lang="en-US" altLang="zh-CN" kern="0" dirty="0" smtClean="0">
                <a:solidFill>
                  <a:schemeClr val="bg2"/>
                </a:solidFill>
                <a:latin typeface="FrutigerNext LT Medium" pitchFamily="34" charset="0"/>
              </a:rPr>
              <a:t>Configure NFS server</a:t>
            </a:r>
          </a:p>
          <a:p>
            <a:pPr marL="742950" lvl="1" indent="-285750">
              <a:spcBef>
                <a:spcPct val="20000"/>
              </a:spcBef>
              <a:buFont typeface="Wingdings" pitchFamily="2" charset="2"/>
              <a:buChar char="§"/>
              <a:defRPr/>
            </a:pPr>
            <a:r>
              <a:rPr lang="en-US" altLang="zh-CN" kern="0" dirty="0" smtClean="0">
                <a:solidFill>
                  <a:schemeClr val="bg2"/>
                </a:solidFill>
                <a:latin typeface="FrutigerNext LT Medium" pitchFamily="34" charset="0"/>
              </a:rPr>
              <a:t>Configure MRS boards</a:t>
            </a:r>
          </a:p>
          <a:p>
            <a:pPr marL="742950" lvl="1" indent="-285750">
              <a:spcBef>
                <a:spcPct val="20000"/>
              </a:spcBef>
              <a:buFont typeface="Wingdings" pitchFamily="2" charset="2"/>
              <a:buChar char="§"/>
              <a:defRPr/>
            </a:pPr>
            <a:r>
              <a:rPr lang="en-US" altLang="zh-CN" kern="0" dirty="0" smtClean="0">
                <a:solidFill>
                  <a:schemeClr val="bg2"/>
                </a:solidFill>
                <a:latin typeface="FrutigerNext LT Medium" pitchFamily="34" charset="0"/>
              </a:rPr>
              <a:t>Configure SIP trunk</a:t>
            </a:r>
          </a:p>
          <a:p>
            <a:pPr marL="742950" lvl="1" indent="-285750">
              <a:spcBef>
                <a:spcPct val="20000"/>
              </a:spcBef>
              <a:buFont typeface="Wingdings" pitchFamily="2" charset="2"/>
              <a:buChar char="§"/>
              <a:defRPr/>
            </a:pPr>
            <a:r>
              <a:rPr lang="en-US" altLang="zh-CN" kern="0" dirty="0" smtClean="0">
                <a:solidFill>
                  <a:schemeClr val="bg2"/>
                </a:solidFill>
                <a:latin typeface="FrutigerNext LT Medium" pitchFamily="34" charset="0"/>
              </a:rPr>
              <a:t>Monitor UAP3300 using Maintenance Station</a:t>
            </a:r>
            <a:endParaRPr lang="en-US" altLang="zh-CN" kern="0" dirty="0">
              <a:solidFill>
                <a:schemeClr val="bg2"/>
              </a:solidFill>
              <a:latin typeface="FrutigerNext LT Medium" pitchFamily="34" charset="0"/>
            </a:endParaRPr>
          </a:p>
          <a:p>
            <a:pPr marL="742950" lvl="1" indent="-285750">
              <a:spcBef>
                <a:spcPct val="20000"/>
              </a:spcBef>
              <a:defRPr/>
            </a:pPr>
            <a:endParaRPr lang="en-US" altLang="zh-CN" kern="0" dirty="0">
              <a:solidFill>
                <a:schemeClr val="bg2"/>
              </a:solidFill>
              <a:latin typeface="FrutigerNext LT Medium" pitchFamily="34" charset="0"/>
            </a:endParaRPr>
          </a:p>
          <a:p>
            <a:pPr marL="342900" indent="-342900">
              <a:spcBef>
                <a:spcPct val="20000"/>
              </a:spcBef>
              <a:buClr>
                <a:schemeClr val="tx1"/>
              </a:buClr>
              <a:buFontTx/>
              <a:buChar char="•"/>
              <a:defRPr/>
            </a:pPr>
            <a:endParaRPr lang="en-US" altLang="zh-CN" sz="2000" b="1" kern="0" dirty="0">
              <a:solidFill>
                <a:schemeClr val="bg2"/>
              </a:solidFill>
              <a:latin typeface="FrutigerNext LT Medium" pitchFamily="34" charset="0"/>
            </a:endParaRPr>
          </a:p>
          <a:p>
            <a:pPr marL="342900" indent="-342900">
              <a:spcBef>
                <a:spcPct val="20000"/>
              </a:spcBef>
              <a:buClr>
                <a:schemeClr val="tx1"/>
              </a:buClr>
              <a:buFontTx/>
              <a:buChar char="•"/>
              <a:defRPr/>
            </a:pPr>
            <a:endParaRPr lang="en-US" altLang="zh-CN" sz="2000" b="1" kern="0" dirty="0">
              <a:solidFill>
                <a:schemeClr val="bg2"/>
              </a:solidFill>
              <a:latin typeface="FrutigerNext LT Medium"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754061" y="0"/>
            <a:ext cx="7745412" cy="868363"/>
          </a:xfrm>
          <a:noFill/>
          <a:ln>
            <a:noFill/>
          </a:ln>
          <a:effectLst/>
        </p:spPr>
        <p:style>
          <a:lnRef idx="1">
            <a:schemeClr val="accent3"/>
          </a:lnRef>
          <a:fillRef idx="2">
            <a:schemeClr val="accent3"/>
          </a:fillRef>
          <a:effectRef idx="1">
            <a:schemeClr val="accent3"/>
          </a:effectRef>
          <a:fontRef idx="minor">
            <a:schemeClr val="dk1"/>
          </a:fontRef>
        </p:style>
        <p:txBody>
          <a:bodyPr lIns="182880" rtlCol="0">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defRPr/>
            </a:pPr>
            <a:r>
              <a:rPr lang="en-US" altLang="zh-CN" sz="3200" kern="1200" spc="50" dirty="0" smtClean="0">
                <a:ln w="11430"/>
                <a:solidFill>
                  <a:schemeClr val="tx2"/>
                </a:solidFill>
                <a:effectLst>
                  <a:outerShdw blurRad="76200" dist="50800" dir="5400000" algn="tl" rotWithShape="0">
                    <a:srgbClr val="000000">
                      <a:alpha val="65000"/>
                    </a:srgbClr>
                  </a:outerShdw>
                </a:effectLst>
                <a:latin typeface="Calibri" pitchFamily="34" charset="0"/>
                <a:ea typeface="宋体" pitchFamily="2" charset="-122"/>
              </a:rPr>
              <a:t>Target Audience</a:t>
            </a:r>
          </a:p>
        </p:txBody>
      </p:sp>
      <p:sp>
        <p:nvSpPr>
          <p:cNvPr id="7" name="Rectangle 3"/>
          <p:cNvSpPr txBox="1">
            <a:spLocks noChangeArrowheads="1"/>
          </p:cNvSpPr>
          <p:nvPr/>
        </p:nvSpPr>
        <p:spPr bwMode="auto">
          <a:xfrm>
            <a:off x="652463" y="1374775"/>
            <a:ext cx="7929562" cy="4195763"/>
          </a:xfrm>
          <a:prstGeom prst="rect">
            <a:avLst/>
          </a:prstGeom>
          <a:noFill/>
          <a:ln w="9525">
            <a:noFill/>
            <a:miter lim="800000"/>
            <a:headEnd/>
            <a:tailEnd/>
          </a:ln>
          <a:effectLst/>
        </p:spPr>
        <p:txBody>
          <a:bodyPr/>
          <a:lstStyle/>
          <a:p>
            <a:pPr lvl="0">
              <a:spcBef>
                <a:spcPct val="20000"/>
              </a:spcBef>
              <a:buClr>
                <a:schemeClr val="tx1"/>
              </a:buClr>
              <a:defRPr/>
            </a:pPr>
            <a:r>
              <a:rPr lang="en-US" altLang="zh-CN" sz="2000" b="1" kern="0" dirty="0" smtClean="0">
                <a:solidFill>
                  <a:schemeClr val="bg2"/>
                </a:solidFill>
                <a:latin typeface="FrutigerNext LT Medium" pitchFamily="34" charset="0"/>
              </a:rPr>
              <a:t>This course has been designed for the audience who want to configure the UAP3300 system using </a:t>
            </a:r>
            <a:r>
              <a:rPr lang="en-US" altLang="zh-CN" sz="2000" b="1" kern="0" dirty="0" smtClean="0">
                <a:solidFill>
                  <a:schemeClr val="bg2"/>
                </a:solidFill>
                <a:latin typeface="FrutigerNext LT Medium" pitchFamily="34" charset="0"/>
              </a:rPr>
              <a:t>MT Tool.</a:t>
            </a:r>
            <a:endParaRPr lang="en-US" altLang="zh-CN" sz="2000" b="1" kern="0" dirty="0" smtClean="0">
              <a:solidFill>
                <a:schemeClr val="folHlink"/>
              </a:solidFill>
              <a:latin typeface="FrutigerNext LT Medium" pitchFamily="34" charset="0"/>
            </a:endParaRPr>
          </a:p>
          <a:p>
            <a:pPr marL="419100" indent="-419100">
              <a:spcBef>
                <a:spcPct val="20000"/>
              </a:spcBef>
              <a:buClr>
                <a:schemeClr val="tx1"/>
              </a:buClr>
              <a:buFont typeface="Wingdings" pitchFamily="2" charset="2"/>
              <a:buAutoNum type="arabicPeriod"/>
              <a:defRPr/>
            </a:pPr>
            <a:endParaRPr lang="en-US" altLang="zh-CN" sz="2000" b="1" kern="0" dirty="0">
              <a:solidFill>
                <a:schemeClr val="folHlink"/>
              </a:solidFill>
              <a:latin typeface="Calibri" pitchFamily="34" charset="0"/>
            </a:endParaRPr>
          </a:p>
          <a:p>
            <a:pPr marL="419100" indent="-419100">
              <a:spcBef>
                <a:spcPct val="20000"/>
              </a:spcBef>
              <a:buClr>
                <a:schemeClr val="tx1"/>
              </a:buClr>
              <a:buFontTx/>
              <a:buChar char="•"/>
              <a:defRPr/>
            </a:pPr>
            <a:endParaRPr lang="en-US" altLang="zh-CN" sz="2000" b="1" kern="0" dirty="0">
              <a:solidFill>
                <a:schemeClr val="bg2"/>
              </a:solidFill>
              <a:latin typeface="Calibri" pitchFamily="34" charset="0"/>
            </a:endParaRPr>
          </a:p>
        </p:txBody>
      </p:sp>
      <p:pic>
        <p:nvPicPr>
          <p:cNvPr id="47108" name="Picture 4" descr="目录 copy"/>
          <p:cNvPicPr>
            <a:picLocks noChangeAspect="1" noChangeArrowheads="1"/>
          </p:cNvPicPr>
          <p:nvPr/>
        </p:nvPicPr>
        <p:blipFill>
          <a:blip r:embed="rId2" cstate="print"/>
          <a:srcRect/>
          <a:stretch>
            <a:fillRect/>
          </a:stretch>
        </p:blipFill>
        <p:spPr bwMode="auto">
          <a:xfrm>
            <a:off x="160338" y="144463"/>
            <a:ext cx="617537" cy="619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754061" y="0"/>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altLang="zh-CN" sz="32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Training Pre Requisites</a:t>
            </a:r>
          </a:p>
        </p:txBody>
      </p:sp>
      <p:sp>
        <p:nvSpPr>
          <p:cNvPr id="7" name="Rectangle 3"/>
          <p:cNvSpPr txBox="1">
            <a:spLocks noChangeArrowheads="1"/>
          </p:cNvSpPr>
          <p:nvPr/>
        </p:nvSpPr>
        <p:spPr bwMode="auto">
          <a:xfrm>
            <a:off x="1033463" y="1374775"/>
            <a:ext cx="6891337" cy="1825625"/>
          </a:xfrm>
          <a:prstGeom prst="rect">
            <a:avLst/>
          </a:prstGeom>
          <a:noFill/>
          <a:ln w="9525">
            <a:noFill/>
            <a:miter lim="800000"/>
            <a:headEnd/>
            <a:tailEnd/>
          </a:ln>
          <a:effectLst/>
        </p:spPr>
        <p:txBody>
          <a:bodyPr/>
          <a:lstStyle/>
          <a:p>
            <a:pPr marL="465138" indent="-465138">
              <a:spcBef>
                <a:spcPct val="20000"/>
              </a:spcBef>
              <a:buClr>
                <a:schemeClr val="tx1"/>
              </a:buClr>
              <a:buFont typeface="Wingdings" pitchFamily="2" charset="2"/>
              <a:buChar char="q"/>
            </a:pPr>
            <a:r>
              <a:rPr lang="en-US" altLang="zh-CN" sz="2000" dirty="0">
                <a:solidFill>
                  <a:schemeClr val="bg2"/>
                </a:solidFill>
                <a:latin typeface="FrutigerNext LT Medium" pitchFamily="34" charset="0"/>
                <a:ea typeface="宋体" charset="-122"/>
              </a:rPr>
              <a:t>UAP Maintenance station Introduction</a:t>
            </a:r>
          </a:p>
          <a:p>
            <a:pPr marL="465138" indent="-465138">
              <a:spcBef>
                <a:spcPct val="20000"/>
              </a:spcBef>
              <a:buClr>
                <a:schemeClr val="tx1"/>
              </a:buClr>
              <a:buFont typeface="Wingdings" pitchFamily="2" charset="2"/>
              <a:buChar char="q"/>
            </a:pPr>
            <a:r>
              <a:rPr lang="en-US" altLang="zh-CN" sz="2000" dirty="0">
                <a:solidFill>
                  <a:schemeClr val="bg2"/>
                </a:solidFill>
                <a:latin typeface="FrutigerNext LT Medium" pitchFamily="34" charset="0"/>
                <a:ea typeface="宋体" charset="-122"/>
              </a:rPr>
              <a:t>UAP Maintenance Station Server and Client </a:t>
            </a:r>
            <a:r>
              <a:rPr lang="en-US" altLang="zh-CN" sz="2000" dirty="0" smtClean="0">
                <a:solidFill>
                  <a:schemeClr val="bg2"/>
                </a:solidFill>
                <a:latin typeface="FrutigerNext LT Medium" pitchFamily="34" charset="0"/>
                <a:ea typeface="宋体" charset="-122"/>
              </a:rPr>
              <a:t>Installation</a:t>
            </a:r>
          </a:p>
          <a:p>
            <a:pPr marL="465138" lvl="1" indent="-465138">
              <a:spcBef>
                <a:spcPct val="20000"/>
              </a:spcBef>
              <a:buClr>
                <a:schemeClr val="tx1"/>
              </a:buClr>
              <a:buFont typeface="Wingdings" pitchFamily="2" charset="2"/>
              <a:buChar char="q"/>
            </a:pPr>
            <a:r>
              <a:rPr lang="en-US" altLang="zh-CN" sz="2000" dirty="0" smtClean="0">
                <a:solidFill>
                  <a:schemeClr val="bg2"/>
                </a:solidFill>
                <a:latin typeface="FrutigerNext LT Medium" pitchFamily="34" charset="0"/>
                <a:ea typeface="宋体" charset="-122"/>
              </a:rPr>
              <a:t>UAP3300 Overview</a:t>
            </a:r>
          </a:p>
          <a:p>
            <a:pPr marL="465138" lvl="1" indent="-465138">
              <a:spcBef>
                <a:spcPct val="20000"/>
              </a:spcBef>
              <a:buClr>
                <a:schemeClr val="tx1"/>
              </a:buClr>
              <a:buFont typeface="Wingdings" pitchFamily="2" charset="2"/>
              <a:buChar char="q"/>
            </a:pPr>
            <a:r>
              <a:rPr lang="en-US" altLang="zh-CN" sz="2000" dirty="0" smtClean="0">
                <a:solidFill>
                  <a:schemeClr val="bg2"/>
                </a:solidFill>
                <a:latin typeface="FrutigerNext LT Medium" pitchFamily="34" charset="0"/>
                <a:ea typeface="宋体" charset="-122"/>
              </a:rPr>
              <a:t>UAP3300 Basics and its boards</a:t>
            </a:r>
          </a:p>
          <a:p>
            <a:pPr marL="922338" lvl="1" indent="-465138">
              <a:spcBef>
                <a:spcPct val="20000"/>
              </a:spcBef>
              <a:buClr>
                <a:schemeClr val="tx1"/>
              </a:buClr>
            </a:pPr>
            <a:endParaRPr lang="en-US" altLang="zh-CN" sz="2000" dirty="0" smtClean="0">
              <a:solidFill>
                <a:schemeClr val="bg2"/>
              </a:solidFill>
              <a:latin typeface="FrutigerNext LT Medium" pitchFamily="34" charset="0"/>
              <a:ea typeface="宋体" charset="-122"/>
            </a:endParaRPr>
          </a:p>
          <a:p>
            <a:pPr marL="922338" lvl="1" indent="-465138">
              <a:spcBef>
                <a:spcPct val="20000"/>
              </a:spcBef>
              <a:buClr>
                <a:schemeClr val="tx1"/>
              </a:buClr>
            </a:pPr>
            <a:endParaRPr lang="en-US" altLang="zh-CN" sz="2000" dirty="0" smtClean="0">
              <a:solidFill>
                <a:schemeClr val="bg2"/>
              </a:solidFill>
              <a:latin typeface="FrutigerNext LT Medium" pitchFamily="34" charset="0"/>
              <a:ea typeface="宋体" charset="-122"/>
            </a:endParaRPr>
          </a:p>
          <a:p>
            <a:pPr marL="922338" lvl="1" indent="-465138">
              <a:spcBef>
                <a:spcPct val="20000"/>
              </a:spcBef>
              <a:buClr>
                <a:schemeClr val="tx1"/>
              </a:buClr>
            </a:pPr>
            <a:endParaRPr lang="en-US" altLang="zh-CN" sz="2000" dirty="0" smtClean="0">
              <a:solidFill>
                <a:schemeClr val="bg2"/>
              </a:solidFill>
              <a:latin typeface="FrutigerNext LT Medium" pitchFamily="34" charset="0"/>
              <a:ea typeface="宋体" charset="-122"/>
            </a:endParaRPr>
          </a:p>
          <a:p>
            <a:pPr marL="922338" lvl="1" indent="-465138">
              <a:spcBef>
                <a:spcPct val="20000"/>
              </a:spcBef>
              <a:buClr>
                <a:schemeClr val="tx1"/>
              </a:buClr>
            </a:pPr>
            <a:r>
              <a:rPr lang="en-US" altLang="zh-CN" sz="1600" b="1" dirty="0" smtClean="0">
                <a:solidFill>
                  <a:schemeClr val="bg2"/>
                </a:solidFill>
                <a:latin typeface="FrutigerNext LT Medium" pitchFamily="34" charset="0"/>
                <a:ea typeface="宋体" charset="-122"/>
              </a:rPr>
              <a:t>NOTE:</a:t>
            </a:r>
            <a:r>
              <a:rPr lang="en-US" altLang="zh-CN" sz="1600" dirty="0" smtClean="0">
                <a:solidFill>
                  <a:schemeClr val="bg2"/>
                </a:solidFill>
                <a:latin typeface="FrutigerNext LT Medium" pitchFamily="34" charset="0"/>
                <a:ea typeface="宋体" charset="-122"/>
              </a:rPr>
              <a:t> Refer </a:t>
            </a:r>
            <a:r>
              <a:rPr lang="en-US" altLang="zh-CN" sz="1600" dirty="0">
                <a:solidFill>
                  <a:schemeClr val="bg2"/>
                </a:solidFill>
                <a:latin typeface="FrutigerNext LT Medium" pitchFamily="34" charset="0"/>
                <a:ea typeface="宋体" charset="-122"/>
              </a:rPr>
              <a:t>to UAP maintenance station installation </a:t>
            </a:r>
            <a:r>
              <a:rPr lang="en-US" altLang="zh-CN" sz="1600" dirty="0" smtClean="0">
                <a:solidFill>
                  <a:schemeClr val="bg2"/>
                </a:solidFill>
                <a:latin typeface="FrutigerNext LT Medium" pitchFamily="34" charset="0"/>
                <a:ea typeface="宋体" charset="-122"/>
              </a:rPr>
              <a:t>Presentation </a:t>
            </a:r>
            <a:r>
              <a:rPr lang="en-US" altLang="zh-CN" sz="1600" b="1" dirty="0" smtClean="0">
                <a:solidFill>
                  <a:schemeClr val="bg2"/>
                </a:solidFill>
                <a:latin typeface="FrutigerNext LT Medium" pitchFamily="34" charset="0"/>
                <a:ea typeface="宋体" charset="-122"/>
              </a:rPr>
              <a:t>Path: 01.ISV Material\01. Domain\02. UAP\01. Training Material</a:t>
            </a:r>
            <a:endParaRPr lang="en-US" altLang="zh-CN" sz="1600" b="1" dirty="0">
              <a:solidFill>
                <a:schemeClr val="bg2"/>
              </a:solidFill>
              <a:latin typeface="FrutigerNext LT Medium" pitchFamily="34" charset="0"/>
              <a:ea typeface="宋体" charset="-122"/>
            </a:endParaRPr>
          </a:p>
          <a:p>
            <a:pPr marL="922338" lvl="1" indent="-465138">
              <a:spcBef>
                <a:spcPct val="20000"/>
              </a:spcBef>
              <a:buClr>
                <a:schemeClr val="tx1"/>
              </a:buClr>
            </a:pPr>
            <a:endParaRPr lang="en-US" altLang="zh-CN" sz="2000" dirty="0">
              <a:solidFill>
                <a:schemeClr val="bg2"/>
              </a:solidFill>
              <a:latin typeface="FrutigerNext LT Medium" pitchFamily="34" charset="0"/>
              <a:ea typeface="宋体" charset="-122"/>
            </a:endParaRPr>
          </a:p>
          <a:p>
            <a:pPr marL="465138" indent="-465138">
              <a:spcBef>
                <a:spcPct val="20000"/>
              </a:spcBef>
              <a:buClr>
                <a:schemeClr val="tx1"/>
              </a:buClr>
            </a:pPr>
            <a:endParaRPr lang="en-US" altLang="zh-CN" sz="2000" b="1" dirty="0">
              <a:solidFill>
                <a:schemeClr val="bg2"/>
              </a:solidFill>
              <a:latin typeface="FrutigerNext LT Medium" pitchFamily="34" charset="0"/>
              <a:ea typeface="宋体" charset="-122"/>
            </a:endParaRPr>
          </a:p>
        </p:txBody>
      </p:sp>
      <p:pic>
        <p:nvPicPr>
          <p:cNvPr id="48132" name="Picture 4" descr="目录 copy"/>
          <p:cNvPicPr>
            <a:picLocks noChangeAspect="1" noChangeArrowheads="1"/>
          </p:cNvPicPr>
          <p:nvPr/>
        </p:nvPicPr>
        <p:blipFill>
          <a:blip r:embed="rId2" cstate="print"/>
          <a:srcRect/>
          <a:stretch>
            <a:fillRect/>
          </a:stretch>
        </p:blipFill>
        <p:spPr bwMode="auto">
          <a:xfrm>
            <a:off x="160338" y="144463"/>
            <a:ext cx="617537" cy="619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754061" y="0"/>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Installation Pre-Requisites</a:t>
            </a:r>
            <a:endParaRPr lang="en-US" altLang="zh-CN" sz="32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endParaRPr>
          </a:p>
        </p:txBody>
      </p:sp>
      <p:sp>
        <p:nvSpPr>
          <p:cNvPr id="6" name="Rectangle 3"/>
          <p:cNvSpPr txBox="1">
            <a:spLocks noChangeArrowheads="1"/>
          </p:cNvSpPr>
          <p:nvPr/>
        </p:nvSpPr>
        <p:spPr bwMode="auto">
          <a:xfrm>
            <a:off x="1295400" y="1143000"/>
            <a:ext cx="6891337" cy="2285999"/>
          </a:xfrm>
          <a:prstGeom prst="rect">
            <a:avLst/>
          </a:prstGeom>
          <a:noFill/>
          <a:ln w="9525">
            <a:noFill/>
            <a:miter lim="800000"/>
            <a:headEnd/>
            <a:tailEnd/>
          </a:ln>
          <a:effectLst/>
        </p:spPr>
        <p:txBody>
          <a:bodyPr/>
          <a:lstStyle/>
          <a:p>
            <a:pPr marL="465138" indent="-465138">
              <a:spcBef>
                <a:spcPct val="20000"/>
              </a:spcBef>
              <a:buClr>
                <a:schemeClr val="tx1"/>
              </a:buClr>
              <a:buFont typeface="Wingdings" pitchFamily="2" charset="2"/>
              <a:buChar char="q"/>
            </a:pPr>
            <a:r>
              <a:rPr lang="en-US" altLang="zh-CN" sz="2000" dirty="0" smtClean="0">
                <a:solidFill>
                  <a:schemeClr val="bg2"/>
                </a:solidFill>
                <a:latin typeface="FrutigerNext LT Medium" pitchFamily="34" charset="0"/>
                <a:ea typeface="宋体" charset="-122"/>
              </a:rPr>
              <a:t>IP </a:t>
            </a:r>
            <a:r>
              <a:rPr lang="en-US" altLang="zh-CN" sz="2000" dirty="0">
                <a:solidFill>
                  <a:schemeClr val="bg2"/>
                </a:solidFill>
                <a:latin typeface="FrutigerNext LT Medium" pitchFamily="34" charset="0"/>
                <a:ea typeface="宋体" charset="-122"/>
              </a:rPr>
              <a:t>Address </a:t>
            </a:r>
            <a:r>
              <a:rPr lang="en-US" altLang="zh-CN" sz="2000" dirty="0" smtClean="0">
                <a:solidFill>
                  <a:schemeClr val="bg2"/>
                </a:solidFill>
                <a:latin typeface="FrutigerNext LT Medium" pitchFamily="34" charset="0"/>
                <a:ea typeface="宋体" charset="-122"/>
              </a:rPr>
              <a:t>Availability</a:t>
            </a:r>
          </a:p>
          <a:p>
            <a:pPr marL="465138" lvl="1" indent="-465138">
              <a:spcBef>
                <a:spcPct val="20000"/>
              </a:spcBef>
              <a:buClr>
                <a:schemeClr val="tx1"/>
              </a:buClr>
              <a:buFont typeface="Wingdings" pitchFamily="2" charset="2"/>
              <a:buChar char="q"/>
            </a:pPr>
            <a:r>
              <a:rPr lang="en-US" altLang="zh-CN" sz="2000" dirty="0" smtClean="0">
                <a:solidFill>
                  <a:schemeClr val="bg2"/>
                </a:solidFill>
                <a:latin typeface="FrutigerNext LT Medium" pitchFamily="34" charset="0"/>
                <a:ea typeface="宋体" charset="-122"/>
              </a:rPr>
              <a:t>Serial </a:t>
            </a:r>
            <a:r>
              <a:rPr lang="en-US" altLang="zh-CN" sz="2000" dirty="0">
                <a:solidFill>
                  <a:schemeClr val="bg2"/>
                </a:solidFill>
                <a:latin typeface="FrutigerNext LT Medium" pitchFamily="34" charset="0"/>
                <a:ea typeface="宋体" charset="-122"/>
              </a:rPr>
              <a:t>Port Connector</a:t>
            </a:r>
          </a:p>
          <a:p>
            <a:pPr marL="465138" lvl="1" indent="-465138">
              <a:spcBef>
                <a:spcPct val="20000"/>
              </a:spcBef>
              <a:buClr>
                <a:schemeClr val="tx1"/>
              </a:buClr>
              <a:buFont typeface="Wingdings" pitchFamily="2" charset="2"/>
              <a:buChar char="q"/>
            </a:pPr>
            <a:r>
              <a:rPr lang="en-US" altLang="zh-CN" sz="2000" dirty="0">
                <a:solidFill>
                  <a:schemeClr val="bg2"/>
                </a:solidFill>
                <a:latin typeface="FrutigerNext LT Medium" pitchFamily="34" charset="0"/>
                <a:ea typeface="宋体" charset="-122"/>
              </a:rPr>
              <a:t>Desktop </a:t>
            </a:r>
            <a:r>
              <a:rPr lang="en-US" altLang="zh-CN" sz="2000" dirty="0" smtClean="0">
                <a:solidFill>
                  <a:schemeClr val="bg2"/>
                </a:solidFill>
                <a:latin typeface="FrutigerNext LT Medium" pitchFamily="34" charset="0"/>
                <a:ea typeface="宋体" charset="-122"/>
              </a:rPr>
              <a:t>PC</a:t>
            </a:r>
          </a:p>
          <a:p>
            <a:pPr marL="465138" lvl="1" indent="-465138">
              <a:spcBef>
                <a:spcPct val="20000"/>
              </a:spcBef>
              <a:buClr>
                <a:schemeClr val="tx1"/>
              </a:buClr>
              <a:buFont typeface="Wingdings" pitchFamily="2" charset="2"/>
              <a:buChar char="q"/>
            </a:pPr>
            <a:r>
              <a:rPr lang="en-US" altLang="zh-CN" sz="2000" dirty="0" smtClean="0">
                <a:solidFill>
                  <a:schemeClr val="bg2"/>
                </a:solidFill>
                <a:latin typeface="FrutigerNext LT Medium" pitchFamily="34" charset="0"/>
                <a:ea typeface="宋体" charset="-122"/>
              </a:rPr>
              <a:t>LAN Switch</a:t>
            </a:r>
          </a:p>
          <a:p>
            <a:pPr marL="465138" lvl="1" indent="-465138">
              <a:spcBef>
                <a:spcPct val="20000"/>
              </a:spcBef>
              <a:buClr>
                <a:schemeClr val="tx1"/>
              </a:buClr>
              <a:buFont typeface="Wingdings" pitchFamily="2" charset="2"/>
              <a:buChar char="q"/>
            </a:pPr>
            <a:r>
              <a:rPr lang="en-US" altLang="zh-CN" sz="2000" dirty="0" smtClean="0">
                <a:solidFill>
                  <a:schemeClr val="bg2"/>
                </a:solidFill>
                <a:latin typeface="FrutigerNext LT Medium" pitchFamily="34" charset="0"/>
                <a:ea typeface="宋体" charset="-122"/>
              </a:rPr>
              <a:t>Obtain the License using the ESN of UAP3300</a:t>
            </a:r>
            <a:endParaRPr lang="en-US" altLang="zh-CN" sz="2000" dirty="0">
              <a:solidFill>
                <a:schemeClr val="bg2"/>
              </a:solidFill>
              <a:latin typeface="FrutigerNext LT Medium" pitchFamily="34" charset="0"/>
              <a:ea typeface="宋体" charset="-122"/>
            </a:endParaRPr>
          </a:p>
          <a:p>
            <a:pPr marL="922338" lvl="1" indent="-465138">
              <a:spcBef>
                <a:spcPct val="20000"/>
              </a:spcBef>
              <a:buClr>
                <a:schemeClr val="tx1"/>
              </a:buClr>
            </a:pPr>
            <a:endParaRPr lang="en-US" altLang="zh-CN" sz="2000" dirty="0">
              <a:solidFill>
                <a:schemeClr val="bg2"/>
              </a:solidFill>
              <a:latin typeface="FrutigerNext LT Medium" pitchFamily="34" charset="0"/>
              <a:ea typeface="宋体" charset="-122"/>
            </a:endParaRPr>
          </a:p>
          <a:p>
            <a:pPr marL="465138" indent="-465138">
              <a:spcBef>
                <a:spcPct val="20000"/>
              </a:spcBef>
              <a:buClr>
                <a:schemeClr val="tx1"/>
              </a:buClr>
            </a:pPr>
            <a:endParaRPr lang="en-US" altLang="zh-CN" sz="2000" b="1" dirty="0">
              <a:solidFill>
                <a:schemeClr val="bg2"/>
              </a:solidFill>
              <a:latin typeface="FrutigerNext LT Medium" pitchFamily="34" charset="0"/>
              <a:ea typeface="宋体" charset="-122"/>
            </a:endParaRPr>
          </a:p>
        </p:txBody>
      </p:sp>
      <p:pic>
        <p:nvPicPr>
          <p:cNvPr id="7" name="Picture 4" descr="目录 copy"/>
          <p:cNvPicPr>
            <a:picLocks noChangeAspect="1" noChangeArrowheads="1"/>
          </p:cNvPicPr>
          <p:nvPr/>
        </p:nvPicPr>
        <p:blipFill>
          <a:blip r:embed="rId2" cstate="print"/>
          <a:srcRect/>
          <a:stretch>
            <a:fillRect/>
          </a:stretch>
        </p:blipFill>
        <p:spPr bwMode="auto">
          <a:xfrm>
            <a:off x="160338" y="144463"/>
            <a:ext cx="617537" cy="619125"/>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extBox 5"/>
          <p:cNvSpPr txBox="1">
            <a:spLocks noChangeArrowheads="1"/>
          </p:cNvSpPr>
          <p:nvPr/>
        </p:nvSpPr>
        <p:spPr bwMode="auto">
          <a:xfrm>
            <a:off x="1143000" y="990600"/>
            <a:ext cx="4648200" cy="1200150"/>
          </a:xfrm>
          <a:prstGeom prst="rect">
            <a:avLst/>
          </a:prstGeom>
          <a:noFill/>
          <a:ln w="9525">
            <a:noFill/>
            <a:miter lim="800000"/>
            <a:headEnd/>
            <a:tailEnd/>
          </a:ln>
        </p:spPr>
        <p:txBody>
          <a:bodyPr>
            <a:spAutoFit/>
          </a:bodyPr>
          <a:lstStyle/>
          <a:p>
            <a:pPr marL="342900" indent="-342900"/>
            <a:endParaRPr lang="en-US">
              <a:solidFill>
                <a:schemeClr val="bg2"/>
              </a:solidFill>
            </a:endParaRPr>
          </a:p>
          <a:p>
            <a:pPr marL="342900" indent="-342900">
              <a:buFont typeface="Arial" charset="0"/>
              <a:buAutoNum type="arabicParenR"/>
            </a:pPr>
            <a:endParaRPr lang="en-US">
              <a:solidFill>
                <a:schemeClr val="bg2"/>
              </a:solidFill>
            </a:endParaRPr>
          </a:p>
          <a:p>
            <a:pPr marL="342900" indent="-342900">
              <a:buFont typeface="Arial" charset="0"/>
              <a:buAutoNum type="arabicParenR"/>
            </a:pPr>
            <a:endParaRPr lang="en-US">
              <a:solidFill>
                <a:schemeClr val="bg2"/>
              </a:solidFill>
            </a:endParaRPr>
          </a:p>
          <a:p>
            <a:pPr marL="342900" indent="-342900"/>
            <a:endParaRPr lang="en-US"/>
          </a:p>
        </p:txBody>
      </p:sp>
      <p:sp>
        <p:nvSpPr>
          <p:cNvPr id="16" name="Rectangle 2"/>
          <p:cNvSpPr txBox="1">
            <a:spLocks noChangeArrowheads="1"/>
          </p:cNvSpPr>
          <p:nvPr/>
        </p:nvSpPr>
        <p:spPr bwMode="auto">
          <a:xfrm>
            <a:off x="798286" y="0"/>
            <a:ext cx="7599589"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altLang="zh-CN" sz="32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Agenda</a:t>
            </a:r>
          </a:p>
        </p:txBody>
      </p:sp>
      <p:pic>
        <p:nvPicPr>
          <p:cNvPr id="49157" name="Picture 4" descr="目标 copy"/>
          <p:cNvPicPr>
            <a:picLocks noChangeAspect="1" noChangeArrowheads="1"/>
          </p:cNvPicPr>
          <p:nvPr/>
        </p:nvPicPr>
        <p:blipFill>
          <a:blip r:embed="rId2" cstate="print"/>
          <a:srcRect/>
          <a:stretch>
            <a:fillRect/>
          </a:stretch>
        </p:blipFill>
        <p:spPr bwMode="auto">
          <a:xfrm>
            <a:off x="163513" y="160338"/>
            <a:ext cx="622300" cy="623887"/>
          </a:xfrm>
          <a:prstGeom prst="rect">
            <a:avLst/>
          </a:prstGeom>
          <a:noFill/>
          <a:ln w="9525">
            <a:noFill/>
            <a:miter lim="800000"/>
            <a:headEnd/>
            <a:tailEnd/>
          </a:ln>
        </p:spPr>
      </p:pic>
      <p:sp>
        <p:nvSpPr>
          <p:cNvPr id="18" name="Rectangle 3"/>
          <p:cNvSpPr txBox="1">
            <a:spLocks noChangeArrowheads="1"/>
          </p:cNvSpPr>
          <p:nvPr/>
        </p:nvSpPr>
        <p:spPr bwMode="auto">
          <a:xfrm>
            <a:off x="1214438" y="1366838"/>
            <a:ext cx="7319962" cy="2290762"/>
          </a:xfrm>
          <a:prstGeom prst="rect">
            <a:avLst/>
          </a:prstGeom>
          <a:noFill/>
          <a:ln w="9525">
            <a:noFill/>
            <a:miter lim="800000"/>
            <a:headEnd/>
            <a:tailEnd/>
          </a:ln>
          <a:effectLst/>
        </p:spPr>
        <p:txBody>
          <a:bodyPr/>
          <a:lstStyle/>
          <a:p>
            <a:pPr marL="465138" indent="-465138">
              <a:spcBef>
                <a:spcPct val="20000"/>
              </a:spcBef>
              <a:buClr>
                <a:srgbClr val="B2B2B2"/>
              </a:buClr>
              <a:buFont typeface="Wingdings" pitchFamily="2" charset="2"/>
              <a:buChar char="q"/>
              <a:defRPr/>
            </a:pPr>
            <a:r>
              <a:rPr lang="en-US" altLang="zh-CN" sz="2400" b="1" kern="0" dirty="0">
                <a:solidFill>
                  <a:schemeClr val="tx2"/>
                </a:solidFill>
                <a:latin typeface="FrutigerNext LT Medium" pitchFamily="34" charset="0"/>
              </a:rPr>
              <a:t>Installing the UAP3300 Hardware using the UAP Maintenance </a:t>
            </a:r>
            <a:r>
              <a:rPr lang="en-US" altLang="zh-CN" sz="2400" b="1" kern="0" dirty="0" smtClean="0">
                <a:solidFill>
                  <a:schemeClr val="tx2"/>
                </a:solidFill>
                <a:latin typeface="FrutigerNext LT Medium" pitchFamily="34" charset="0"/>
              </a:rPr>
              <a:t>station</a:t>
            </a:r>
          </a:p>
          <a:p>
            <a:pPr marL="465138" indent="-465138">
              <a:spcBef>
                <a:spcPct val="20000"/>
              </a:spcBef>
              <a:buClr>
                <a:schemeClr val="tx1"/>
              </a:buClr>
              <a:buFont typeface="Wingdings" pitchFamily="2" charset="2"/>
              <a:buChar char="q"/>
              <a:defRPr/>
            </a:pPr>
            <a:r>
              <a:rPr lang="en-US" altLang="zh-CN" sz="2400" b="1" kern="0" dirty="0" smtClean="0">
                <a:solidFill>
                  <a:schemeClr val="tx1">
                    <a:lumMod val="75000"/>
                  </a:schemeClr>
                </a:solidFill>
                <a:latin typeface="FrutigerNext LT Medium" pitchFamily="34" charset="0"/>
              </a:rPr>
              <a:t>Monitoring UAP using the UAP Maintenance Station</a:t>
            </a:r>
          </a:p>
          <a:p>
            <a:pPr marL="465138" indent="-465138">
              <a:spcBef>
                <a:spcPct val="20000"/>
              </a:spcBef>
              <a:buClr>
                <a:schemeClr val="tx1"/>
              </a:buClr>
              <a:buFont typeface="Wingdings" pitchFamily="2" charset="2"/>
              <a:buChar char="q"/>
              <a:defRPr/>
            </a:pPr>
            <a:r>
              <a:rPr lang="en-US" altLang="zh-CN" sz="2400" b="1" kern="0" dirty="0" smtClean="0">
                <a:solidFill>
                  <a:schemeClr val="tx1">
                    <a:lumMod val="75000"/>
                  </a:schemeClr>
                </a:solidFill>
                <a:latin typeface="FrutigerNext LT Medium" pitchFamily="34" charset="0"/>
              </a:rPr>
              <a:t>References</a:t>
            </a:r>
          </a:p>
          <a:p>
            <a:pPr marL="465138" indent="-465138">
              <a:spcBef>
                <a:spcPct val="20000"/>
              </a:spcBef>
              <a:buClr>
                <a:srgbClr val="B2B2B2"/>
              </a:buClr>
              <a:buFont typeface="Wingdings" pitchFamily="2" charset="2"/>
              <a:buChar char="q"/>
              <a:defRPr/>
            </a:pPr>
            <a:endParaRPr lang="en-US" altLang="zh-CN" sz="2400" b="1" kern="0" dirty="0">
              <a:solidFill>
                <a:schemeClr val="tx2"/>
              </a:solidFill>
              <a:latin typeface="Calibri" pitchFamily="34" charset="0"/>
            </a:endParaRPr>
          </a:p>
          <a:p>
            <a:pPr marL="419100" indent="-419100">
              <a:spcBef>
                <a:spcPct val="20000"/>
              </a:spcBef>
              <a:buClr>
                <a:schemeClr val="tx1"/>
              </a:buClr>
              <a:defRPr/>
            </a:pPr>
            <a:endParaRPr lang="en-US" altLang="zh-CN" sz="2000" b="1" kern="0" dirty="0">
              <a:solidFill>
                <a:schemeClr val="folHlink"/>
              </a:solidFill>
              <a:latin typeface="Calibri" pitchFamily="34" charset="0"/>
            </a:endParaRPr>
          </a:p>
          <a:p>
            <a:pPr marL="419100" indent="-419100">
              <a:spcBef>
                <a:spcPct val="20000"/>
              </a:spcBef>
              <a:buClr>
                <a:schemeClr val="tx1"/>
              </a:buClr>
              <a:buFontTx/>
              <a:buChar char="•"/>
              <a:defRPr/>
            </a:pPr>
            <a:endParaRPr lang="en-US" altLang="zh-CN" sz="2000" b="1" kern="0" dirty="0">
              <a:solidFill>
                <a:schemeClr val="bg2"/>
              </a:solidFill>
              <a:latin typeface="Calibri"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Content Placeholder 2"/>
          <p:cNvSpPr>
            <a:spLocks noGrp="1"/>
          </p:cNvSpPr>
          <p:nvPr>
            <p:ph idx="1"/>
          </p:nvPr>
        </p:nvSpPr>
        <p:spPr>
          <a:xfrm>
            <a:off x="914400" y="1066800"/>
            <a:ext cx="7696200" cy="4800600"/>
          </a:xfrm>
        </p:spPr>
        <p:txBody>
          <a:bodyPr/>
          <a:lstStyle/>
          <a:p>
            <a:pPr eaLnBrk="1" hangingPunct="1">
              <a:buFontTx/>
              <a:buNone/>
            </a:pPr>
            <a:r>
              <a:rPr lang="en-US" sz="1600" b="0" dirty="0" smtClean="0">
                <a:latin typeface="FrutigerNext LT Medium" pitchFamily="34" charset="0"/>
              </a:rPr>
              <a:t>Step 1: Obtain the UAP3300 version to be loaded, from support site of Huawei - UAP3300 V100R002C05SPC400 Host program.rar</a:t>
            </a:r>
          </a:p>
          <a:p>
            <a:pPr eaLnBrk="1" hangingPunct="1">
              <a:buFontTx/>
              <a:buNone/>
            </a:pPr>
            <a:endParaRPr lang="en-US" sz="1600" b="0" dirty="0" smtClean="0">
              <a:latin typeface="FrutigerNext LT Medium" pitchFamily="34" charset="0"/>
            </a:endParaRPr>
          </a:p>
          <a:p>
            <a:pPr eaLnBrk="1" hangingPunct="1">
              <a:buFontTx/>
              <a:buNone/>
            </a:pPr>
            <a:endParaRPr lang="en-US" sz="1600" b="0" dirty="0" smtClean="0">
              <a:latin typeface="FrutigerNext LT Medium" pitchFamily="34" charset="0"/>
            </a:endParaRPr>
          </a:p>
          <a:p>
            <a:pPr eaLnBrk="1" hangingPunct="1">
              <a:buFontTx/>
              <a:buNone/>
            </a:pPr>
            <a:endParaRPr lang="en-US" sz="1600" b="0" dirty="0" smtClean="0">
              <a:latin typeface="FrutigerNext LT Medium" pitchFamily="34" charset="0"/>
            </a:endParaRPr>
          </a:p>
          <a:p>
            <a:pPr eaLnBrk="1" hangingPunct="1">
              <a:buFontTx/>
              <a:buNone/>
            </a:pPr>
            <a:r>
              <a:rPr lang="en-US" sz="1600" b="0" dirty="0" smtClean="0">
                <a:latin typeface="FrutigerNext LT Medium" pitchFamily="34" charset="0"/>
              </a:rPr>
              <a:t>Step 2: Create a directory in the desktop with name </a:t>
            </a:r>
            <a:r>
              <a:rPr lang="en-US" sz="1600" i="1" dirty="0" smtClean="0">
                <a:latin typeface="FrutigerNext LT Medium" pitchFamily="34" charset="0"/>
              </a:rPr>
              <a:t>V100R002C05SPC400</a:t>
            </a:r>
            <a:r>
              <a:rPr lang="en-US" sz="1600" b="0" dirty="0" smtClean="0">
                <a:latin typeface="FrutigerNext LT Medium" pitchFamily="34" charset="0"/>
              </a:rPr>
              <a:t> and store the UAP software version.</a:t>
            </a:r>
            <a:endParaRPr lang="en-US" dirty="0" smtClean="0">
              <a:latin typeface="FrutigerNext LT Medium" pitchFamily="34" charset="0"/>
            </a:endParaRPr>
          </a:p>
          <a:p>
            <a:pPr eaLnBrk="1" hangingPunct="1">
              <a:buFontTx/>
              <a:buNone/>
            </a:pPr>
            <a:r>
              <a:rPr lang="en-US" sz="1800" u="sng" dirty="0" smtClean="0">
                <a:latin typeface="FrutigerNext LT Medium" pitchFamily="34" charset="0"/>
              </a:rPr>
              <a:t>Changing the Initial IP Address:</a:t>
            </a:r>
          </a:p>
          <a:p>
            <a:pPr eaLnBrk="1" hangingPunct="1">
              <a:buFontTx/>
              <a:buNone/>
            </a:pPr>
            <a:r>
              <a:rPr lang="en-US" sz="1600" b="0" dirty="0" smtClean="0">
                <a:latin typeface="FrutigerNext LT Medium" pitchFamily="34" charset="0"/>
              </a:rPr>
              <a:t>Step 1: Connect the serial Port Cable between UAP-MCU and local desktop PC (COM1 and COM2).</a:t>
            </a:r>
          </a:p>
          <a:p>
            <a:pPr eaLnBrk="1" hangingPunct="1">
              <a:buFontTx/>
              <a:buNone/>
            </a:pPr>
            <a:endParaRPr lang="en-US" sz="1600" b="0" dirty="0" smtClean="0">
              <a:latin typeface="FrutigerNext LT Medium" pitchFamily="34" charset="0"/>
            </a:endParaRPr>
          </a:p>
          <a:p>
            <a:pPr eaLnBrk="1" hangingPunct="1">
              <a:buFontTx/>
              <a:buNone/>
            </a:pPr>
            <a:endParaRPr lang="en-US" sz="1600" b="0" dirty="0" smtClean="0">
              <a:latin typeface="FrutigerNext LT Medium" pitchFamily="34" charset="0"/>
            </a:endParaRPr>
          </a:p>
          <a:p>
            <a:pPr eaLnBrk="1" hangingPunct="1">
              <a:buFontTx/>
              <a:buNone/>
            </a:pPr>
            <a:endParaRPr lang="en-US" sz="1600" b="0" dirty="0" smtClean="0">
              <a:latin typeface="FrutigerNext LT Medium" pitchFamily="34" charset="0"/>
            </a:endParaRPr>
          </a:p>
          <a:p>
            <a:pPr eaLnBrk="1" hangingPunct="1">
              <a:buFontTx/>
              <a:buNone/>
            </a:pPr>
            <a:endParaRPr lang="en-US" sz="1600" b="0" dirty="0" smtClean="0">
              <a:latin typeface="FrutigerNext LT Medium" pitchFamily="34" charset="0"/>
            </a:endParaRPr>
          </a:p>
        </p:txBody>
      </p:sp>
      <p:sp>
        <p:nvSpPr>
          <p:cNvPr id="7" name="Rectangle 2"/>
          <p:cNvSpPr txBox="1">
            <a:spLocks noChangeArrowheads="1"/>
          </p:cNvSpPr>
          <p:nvPr/>
        </p:nvSpPr>
        <p:spPr bwMode="auto">
          <a:xfrm>
            <a:off x="754061" y="122237"/>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fontScale="92500" lnSpcReduction="2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altLang="zh-CN" sz="32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Installation of UAP3300 Using UAP Maintenance Station</a:t>
            </a:r>
          </a:p>
        </p:txBody>
      </p:sp>
      <p:pic>
        <p:nvPicPr>
          <p:cNvPr id="50180" name="Picture 4" descr="总结 copy"/>
          <p:cNvPicPr>
            <a:picLocks noChangeAspect="1" noChangeArrowheads="1"/>
          </p:cNvPicPr>
          <p:nvPr/>
        </p:nvPicPr>
        <p:blipFill>
          <a:blip r:embed="rId3" cstate="print"/>
          <a:srcRect/>
          <a:stretch>
            <a:fillRect/>
          </a:stretch>
        </p:blipFill>
        <p:spPr bwMode="auto">
          <a:xfrm>
            <a:off x="196850" y="176213"/>
            <a:ext cx="617538" cy="617537"/>
          </a:xfrm>
          <a:prstGeom prst="rect">
            <a:avLst/>
          </a:prstGeom>
          <a:noFill/>
          <a:ln w="9525">
            <a:noFill/>
            <a:miter lim="800000"/>
            <a:headEnd/>
            <a:tailEnd/>
          </a:ln>
        </p:spPr>
      </p:pic>
      <p:pic>
        <p:nvPicPr>
          <p:cNvPr id="50181" name="Picture 2"/>
          <p:cNvPicPr>
            <a:picLocks noChangeAspect="1" noChangeArrowheads="1"/>
          </p:cNvPicPr>
          <p:nvPr/>
        </p:nvPicPr>
        <p:blipFill>
          <a:blip r:embed="rId4" cstate="print"/>
          <a:srcRect/>
          <a:stretch>
            <a:fillRect/>
          </a:stretch>
        </p:blipFill>
        <p:spPr bwMode="auto">
          <a:xfrm>
            <a:off x="1066800" y="4038600"/>
            <a:ext cx="5402263" cy="1066800"/>
          </a:xfrm>
          <a:prstGeom prst="rect">
            <a:avLst/>
          </a:prstGeom>
          <a:noFill/>
          <a:ln w="9525">
            <a:noFill/>
            <a:miter lim="800000"/>
            <a:headEnd/>
            <a:tailEnd/>
          </a:ln>
        </p:spPr>
      </p:pic>
      <p:pic>
        <p:nvPicPr>
          <p:cNvPr id="50182" name="Picture 2"/>
          <p:cNvPicPr>
            <a:picLocks noChangeAspect="1" noChangeArrowheads="1"/>
          </p:cNvPicPr>
          <p:nvPr/>
        </p:nvPicPr>
        <p:blipFill>
          <a:blip r:embed="rId5" cstate="print"/>
          <a:srcRect/>
          <a:stretch>
            <a:fillRect/>
          </a:stretch>
        </p:blipFill>
        <p:spPr bwMode="auto">
          <a:xfrm>
            <a:off x="6553200" y="4724400"/>
            <a:ext cx="1873250" cy="1200150"/>
          </a:xfrm>
          <a:prstGeom prst="rect">
            <a:avLst/>
          </a:prstGeom>
          <a:noFill/>
          <a:ln w="9525">
            <a:noFill/>
            <a:miter lim="800000"/>
            <a:headEnd/>
            <a:tailEnd/>
          </a:ln>
        </p:spPr>
      </p:pic>
      <p:pic>
        <p:nvPicPr>
          <p:cNvPr id="8" name="Picture 2"/>
          <p:cNvPicPr>
            <a:picLocks noChangeAspect="1" noChangeArrowheads="1"/>
          </p:cNvPicPr>
          <p:nvPr/>
        </p:nvPicPr>
        <p:blipFill>
          <a:blip r:embed="rId6" cstate="print"/>
          <a:srcRect/>
          <a:stretch>
            <a:fillRect/>
          </a:stretch>
        </p:blipFill>
        <p:spPr bwMode="auto">
          <a:xfrm>
            <a:off x="990600" y="1600200"/>
            <a:ext cx="7086600" cy="68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a:themeElements>
    <a:clrScheme name="default 2">
      <a:dk1>
        <a:srgbClr val="B2B2B2"/>
      </a:dk1>
      <a:lt1>
        <a:srgbClr val="FFFFFF"/>
      </a:lt1>
      <a:dk2>
        <a:srgbClr val="990000"/>
      </a:dk2>
      <a:lt2>
        <a:srgbClr val="2D2015"/>
      </a:lt2>
      <a:accent1>
        <a:srgbClr val="FFCC99"/>
      </a:accent1>
      <a:accent2>
        <a:srgbClr val="FFCC66"/>
      </a:accent2>
      <a:accent3>
        <a:srgbClr val="FFFFFF"/>
      </a:accent3>
      <a:accent4>
        <a:srgbClr val="979797"/>
      </a:accent4>
      <a:accent5>
        <a:srgbClr val="FFE2CA"/>
      </a:accent5>
      <a:accent6>
        <a:srgbClr val="E7B95C"/>
      </a:accent6>
      <a:hlink>
        <a:srgbClr val="FF9900"/>
      </a:hlink>
      <a:folHlink>
        <a:srgbClr val="996600"/>
      </a:folHlink>
    </a:clrScheme>
    <a:fontScheme name="defaul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bg2"/>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bg2"/>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1">
        <a:dk1>
          <a:srgbClr val="B2B2B2"/>
        </a:dk1>
        <a:lt1>
          <a:srgbClr val="FFFFFF"/>
        </a:lt1>
        <a:dk2>
          <a:srgbClr val="990000"/>
        </a:dk2>
        <a:lt2>
          <a:srgbClr val="2D2015"/>
        </a:lt2>
        <a:accent1>
          <a:srgbClr val="99CCFF"/>
        </a:accent1>
        <a:accent2>
          <a:srgbClr val="669900"/>
        </a:accent2>
        <a:accent3>
          <a:srgbClr val="FFFFFF"/>
        </a:accent3>
        <a:accent4>
          <a:srgbClr val="979797"/>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B2B2B2"/>
        </a:dk1>
        <a:lt1>
          <a:srgbClr val="FFFFFF"/>
        </a:lt1>
        <a:dk2>
          <a:srgbClr val="990000"/>
        </a:dk2>
        <a:lt2>
          <a:srgbClr val="2D2015"/>
        </a:lt2>
        <a:accent1>
          <a:srgbClr val="FFCC99"/>
        </a:accent1>
        <a:accent2>
          <a:srgbClr val="FFCC66"/>
        </a:accent2>
        <a:accent3>
          <a:srgbClr val="FFFFFF"/>
        </a:accent3>
        <a:accent4>
          <a:srgbClr val="979797"/>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B2B2B2"/>
        </a:dk1>
        <a:lt1>
          <a:srgbClr val="FFFFFF"/>
        </a:lt1>
        <a:dk2>
          <a:srgbClr val="990000"/>
        </a:dk2>
        <a:lt2>
          <a:srgbClr val="2D2015"/>
        </a:lt2>
        <a:accent1>
          <a:srgbClr val="CCFF99"/>
        </a:accent1>
        <a:accent2>
          <a:srgbClr val="99CCCC"/>
        </a:accent2>
        <a:accent3>
          <a:srgbClr val="FFFFFF"/>
        </a:accent3>
        <a:accent4>
          <a:srgbClr val="979797"/>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B2B2B2"/>
        </a:dk1>
        <a:lt1>
          <a:srgbClr val="FFFFFF"/>
        </a:lt1>
        <a:dk2>
          <a:srgbClr val="990000"/>
        </a:dk2>
        <a:lt2>
          <a:srgbClr val="2D2015"/>
        </a:lt2>
        <a:accent1>
          <a:srgbClr val="FFCC66"/>
        </a:accent1>
        <a:accent2>
          <a:srgbClr val="FFCC99"/>
        </a:accent2>
        <a:accent3>
          <a:srgbClr val="FFFFFF"/>
        </a:accent3>
        <a:accent4>
          <a:srgbClr val="979797"/>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B2B2B2"/>
        </a:dk1>
        <a:lt1>
          <a:srgbClr val="FFFFFF"/>
        </a:lt1>
        <a:dk2>
          <a:srgbClr val="990000"/>
        </a:dk2>
        <a:lt2>
          <a:srgbClr val="2D2015"/>
        </a:lt2>
        <a:accent1>
          <a:srgbClr val="99CCCC"/>
        </a:accent1>
        <a:accent2>
          <a:srgbClr val="CCFF99"/>
        </a:accent2>
        <a:accent3>
          <a:srgbClr val="FFFFFF"/>
        </a:accent3>
        <a:accent4>
          <a:srgbClr val="979797"/>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B2B2B2"/>
        </a:dk1>
        <a:lt1>
          <a:srgbClr val="FFFFFF"/>
        </a:lt1>
        <a:dk2>
          <a:srgbClr val="990000"/>
        </a:dk2>
        <a:lt2>
          <a:srgbClr val="2D2015"/>
        </a:lt2>
        <a:accent1>
          <a:srgbClr val="99CCCC"/>
        </a:accent1>
        <a:accent2>
          <a:srgbClr val="CCFF99"/>
        </a:accent2>
        <a:accent3>
          <a:srgbClr val="FFFFFF"/>
        </a:accent3>
        <a:accent4>
          <a:srgbClr val="979797"/>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B2B2B2"/>
        </a:dk1>
        <a:lt1>
          <a:srgbClr val="FFFFFF"/>
        </a:lt1>
        <a:dk2>
          <a:srgbClr val="990000"/>
        </a:dk2>
        <a:lt2>
          <a:srgbClr val="2D2015"/>
        </a:lt2>
        <a:accent1>
          <a:srgbClr val="FFCC66"/>
        </a:accent1>
        <a:accent2>
          <a:srgbClr val="FFCC99"/>
        </a:accent2>
        <a:accent3>
          <a:srgbClr val="FFFFFF"/>
        </a:accent3>
        <a:accent4>
          <a:srgbClr val="979797"/>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B2B2B2"/>
        </a:dk1>
        <a:lt1>
          <a:srgbClr val="FFFFFF"/>
        </a:lt1>
        <a:dk2>
          <a:srgbClr val="990000"/>
        </a:dk2>
        <a:lt2>
          <a:srgbClr val="2D2015"/>
        </a:lt2>
        <a:accent1>
          <a:srgbClr val="FFCC66"/>
        </a:accent1>
        <a:accent2>
          <a:srgbClr val="FFCC99"/>
        </a:accent2>
        <a:accent3>
          <a:srgbClr val="FFFFFF"/>
        </a:accent3>
        <a:accent4>
          <a:srgbClr val="979797"/>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B2B2B2"/>
        </a:dk1>
        <a:lt1>
          <a:srgbClr val="FFFFFF"/>
        </a:lt1>
        <a:dk2>
          <a:srgbClr val="990000"/>
        </a:dk2>
        <a:lt2>
          <a:srgbClr val="2D2015"/>
        </a:lt2>
        <a:accent1>
          <a:srgbClr val="99CCCC"/>
        </a:accent1>
        <a:accent2>
          <a:srgbClr val="CCFF99"/>
        </a:accent2>
        <a:accent3>
          <a:srgbClr val="FFFFFF"/>
        </a:accent3>
        <a:accent4>
          <a:srgbClr val="979797"/>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99CCCC"/>
      </a:hlink>
      <a:folHlink>
        <a:srgbClr val="009999"/>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bg2"/>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bg2"/>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Custom Design">
  <a:themeElements>
    <a:clrScheme name="1_Custom Design 1">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99CCCC"/>
      </a:hlink>
      <a:folHlink>
        <a:srgbClr val="009999"/>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bg2"/>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bg2"/>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1_Custom Design 1">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Template>
  <TotalTime>2981</TotalTime>
  <Words>1863</Words>
  <Application>Microsoft Office PowerPoint</Application>
  <PresentationFormat>On-screen Show (4:3)</PresentationFormat>
  <Paragraphs>214</Paragraphs>
  <Slides>38</Slides>
  <Notes>10</Notes>
  <HiddenSlides>1</HiddenSlides>
  <MMClips>0</MMClips>
  <ScaleCrop>false</ScaleCrop>
  <HeadingPairs>
    <vt:vector size="4" baseType="variant">
      <vt:variant>
        <vt:lpstr>Theme</vt:lpstr>
      </vt:variant>
      <vt:variant>
        <vt:i4>3</vt:i4>
      </vt:variant>
      <vt:variant>
        <vt:lpstr>Slide Titles</vt:lpstr>
      </vt:variant>
      <vt:variant>
        <vt:i4>38</vt:i4>
      </vt:variant>
    </vt:vector>
  </HeadingPairs>
  <TitlesOfParts>
    <vt:vector size="41" baseType="lpstr">
      <vt:lpstr>default</vt:lpstr>
      <vt:lpstr>Custom Design</vt:lpstr>
      <vt:lpstr>1_Custom Design</vt:lpstr>
      <vt:lpstr>Slide 1</vt:lpstr>
      <vt:lpstr> UAP3300 Installation </vt:lpstr>
      <vt:lpstr>Slide 3</vt:lpstr>
      <vt:lpstr>Slide 4</vt:lpstr>
      <vt:lpstr>Target Audience</vt:lpstr>
      <vt:lpstr>Slide 6</vt:lpstr>
      <vt:lpstr>Slide 7</vt:lpstr>
      <vt:lpstr>Slide 8</vt:lpstr>
      <vt:lpstr>Slide 9</vt:lpstr>
      <vt:lpstr>Slide 10</vt:lpstr>
      <vt:lpstr>Installation of UAP3300 Using UAP Maintenance Station                                                              Contd., </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vector>
  </TitlesOfParts>
  <Company>Huawei Technologies Co.,Ltd.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MyIVR</dc:title>
  <dc:creator>ikf15152</dc:creator>
  <cp:lastModifiedBy>m00902363</cp:lastModifiedBy>
  <cp:revision>368</cp:revision>
  <dcterms:created xsi:type="dcterms:W3CDTF">2009-11-30T04:43:45Z</dcterms:created>
  <dcterms:modified xsi:type="dcterms:W3CDTF">2012-07-25T11:22:46Z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(2)1lF4jkyZ3VQOhvsqC4uRZZsVAc0+MgbwYLIBvYF2v00zZ658DiJJFxR3R+wBXCC3BMrAkjRj
9ReAfEGyZ7wgKvgV6S+AByr0Roe4cirZGsSGElKiP7i0v50pKGwRHSEgzDUNoK1W35yX5SdJ
DUMOhXusdHnSgfu1prI/9c2fR8yA/zl0WEre3bosmO9kO7OyaXSkrbybyg89QmS0xLjrPusj
ZMqD5z0Sru4Mi+MTekvhf</vt:lpwstr>
  </property>
  <property fmtid="{D5CDD505-2E9C-101B-9397-08002B2CF9AE}" pid="3" name="_ms_pID_7253431">
    <vt:lpwstr>Ak6Shmp4nv3xB7ngr3SZDx3Xu8y30izIZVhnEMGC6LaHh2+SkuJ
O/T/fRWKzi06WmDfJukQcLxwken+LD0nFFN3zdqu54al2QN8ek7UueMcpbrQ8vNX/fI98VTn
8qMVG4QXS7+MLxmmH1etotm0/+w9lBAdfby9wfZppJOGPw==</vt:lpwstr>
  </property>
  <property fmtid="{D5CDD505-2E9C-101B-9397-08002B2CF9AE}" pid="4" name="sflag">
    <vt:lpwstr>1340356469</vt:lpwstr>
  </property>
</Properties>
</file>