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1" r:id="rId3"/>
  </p:sldMasterIdLst>
  <p:notesMasterIdLst>
    <p:notesMasterId r:id="rId38"/>
  </p:notesMasterIdLst>
  <p:handoutMasterIdLst>
    <p:handoutMasterId r:id="rId39"/>
  </p:handoutMasterIdLst>
  <p:sldIdLst>
    <p:sldId id="314" r:id="rId4"/>
    <p:sldId id="289" r:id="rId5"/>
    <p:sldId id="274" r:id="rId6"/>
    <p:sldId id="290" r:id="rId7"/>
    <p:sldId id="306" r:id="rId8"/>
    <p:sldId id="291" r:id="rId9"/>
    <p:sldId id="292" r:id="rId10"/>
    <p:sldId id="311" r:id="rId11"/>
    <p:sldId id="275" r:id="rId12"/>
    <p:sldId id="293" r:id="rId13"/>
    <p:sldId id="309" r:id="rId14"/>
    <p:sldId id="312" r:id="rId15"/>
    <p:sldId id="313" r:id="rId16"/>
    <p:sldId id="294" r:id="rId17"/>
    <p:sldId id="284" r:id="rId18"/>
    <p:sldId id="295" r:id="rId19"/>
    <p:sldId id="296" r:id="rId20"/>
    <p:sldId id="285" r:id="rId21"/>
    <p:sldId id="297" r:id="rId22"/>
    <p:sldId id="300" r:id="rId23"/>
    <p:sldId id="301" r:id="rId24"/>
    <p:sldId id="298" r:id="rId25"/>
    <p:sldId id="299" r:id="rId26"/>
    <p:sldId id="310" r:id="rId27"/>
    <p:sldId id="302" r:id="rId28"/>
    <p:sldId id="276" r:id="rId29"/>
    <p:sldId id="277" r:id="rId30"/>
    <p:sldId id="303" r:id="rId31"/>
    <p:sldId id="304" r:id="rId32"/>
    <p:sldId id="305" r:id="rId33"/>
    <p:sldId id="281" r:id="rId34"/>
    <p:sldId id="308" r:id="rId35"/>
    <p:sldId id="307" r:id="rId36"/>
    <p:sldId id="261"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a:srgbClr val="0099CC"/>
    <a:srgbClr val="009999"/>
    <a:srgbClr val="669900"/>
    <a:srgbClr val="CCFF99"/>
    <a:srgbClr val="99CCCC"/>
    <a:srgbClr val="99CCFF"/>
    <a:srgbClr val="CC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571" autoAdjust="0"/>
  </p:normalViewPr>
  <p:slideViewPr>
    <p:cSldViewPr>
      <p:cViewPr>
        <p:scale>
          <a:sx n="75" d="100"/>
          <a:sy n="75" d="100"/>
        </p:scale>
        <p:origin x="-1950" y="-6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68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68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68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9DFB0D6-719E-4E35-8D26-1C5C6999B4AE}"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74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74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74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E69435B-030F-4E6C-8A2D-A312DE902A15}"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43000" y="685800"/>
            <a:ext cx="4573588" cy="3429000"/>
          </a:xfrm>
          <a:ln/>
        </p:spPr>
      </p:sp>
      <p:sp>
        <p:nvSpPr>
          <p:cNvPr id="73731" name="Rectangle 3"/>
          <p:cNvSpPr>
            <a:spLocks noGrp="1" noChangeArrowheads="1"/>
          </p:cNvSpPr>
          <p:nvPr>
            <p:ph type="body" idx="1"/>
          </p:nvPr>
        </p:nvSpPr>
        <p:spPr>
          <a:xfrm>
            <a:off x="913991" y="4342939"/>
            <a:ext cx="5030018" cy="4114587"/>
          </a:xfrm>
          <a:noFill/>
          <a:ln/>
        </p:spPr>
        <p:txBody>
          <a:bodyPr/>
          <a:lstStyle/>
          <a:p>
            <a:pPr eaLnBrk="1" hangingPunct="1"/>
            <a:endParaRPr lang="zh-CN" altLang="zh-CN" dirty="0" smtClean="0">
              <a:ea typeface="华文细黑"/>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8F3356-96B6-4412-9568-DD0708A0860A}" type="slidenum">
              <a:rPr lang="zh-CN" altLang="en-US"/>
              <a:pPr/>
              <a:t>23</a:t>
            </a:fld>
            <a:endParaRPr lang="en-US" altLang="zh-CN"/>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lang="en-US" dirty="0"/>
              <a:t>Here we are choosing to use SIP protocol for trunk call setup, for office 4 created above, from local UAP (uap142) with remote UAP (uap152) at port 5060 of uap152 with a maximum of 30 calls possible</a:t>
            </a:r>
            <a:r>
              <a:rPr lang="en-US" dirty="0" smtClean="0"/>
              <a:t>.</a:t>
            </a:r>
          </a:p>
          <a:p>
            <a:r>
              <a:rPr lang="en-US" dirty="0" smtClean="0"/>
              <a:t>The </a:t>
            </a:r>
            <a:r>
              <a:rPr lang="en-US" dirty="0" err="1" smtClean="0"/>
              <a:t>maxcallnum</a:t>
            </a:r>
            <a:r>
              <a:rPr lang="en-US" dirty="0" smtClean="0"/>
              <a:t> value should be equal to or lesser than the</a:t>
            </a:r>
            <a:r>
              <a:rPr lang="en-US" baseline="0" dirty="0" smtClean="0"/>
              <a:t> </a:t>
            </a:r>
            <a:r>
              <a:rPr lang="en-US" baseline="0" dirty="0" err="1" smtClean="0"/>
              <a:t>tkcnum</a:t>
            </a:r>
            <a:r>
              <a:rPr lang="en-US" baseline="0" dirty="0" smtClean="0"/>
              <a:t> parameter configured while adding </a:t>
            </a:r>
            <a:r>
              <a:rPr lang="en-US" baseline="0" dirty="0" err="1" smtClean="0"/>
              <a:t>peercomponent</a:t>
            </a:r>
            <a:r>
              <a:rPr lang="en-US" baseline="0" dirty="0" smtClean="0"/>
              <a:t>.</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If</a:t>
            </a:r>
            <a:r>
              <a:rPr lang="en-US" baseline="0" dirty="0" smtClean="0"/>
              <a:t> </a:t>
            </a:r>
            <a:r>
              <a:rPr lang="en-US" baseline="0" dirty="0" err="1" smtClean="0"/>
              <a:t>predeals</a:t>
            </a:r>
            <a:r>
              <a:rPr lang="en-US" baseline="0" dirty="0" smtClean="0"/>
              <a:t> are already configured, the same can be viewed using the command:</a:t>
            </a:r>
          </a:p>
          <a:p>
            <a:pPr>
              <a:buFont typeface="Arial" pitchFamily="34" charset="0"/>
              <a:buNone/>
            </a:pPr>
            <a:r>
              <a:rPr lang="en-US" b="1" baseline="0" dirty="0" smtClean="0"/>
              <a:t>Show predeal</a:t>
            </a:r>
          </a:p>
          <a:p>
            <a:pPr>
              <a:buFont typeface="Arial" pitchFamily="34" charset="0"/>
              <a:buChar char="•"/>
            </a:pPr>
            <a:r>
              <a:rPr lang="en-US" b="1" dirty="0" err="1" smtClean="0"/>
              <a:t>changetype</a:t>
            </a:r>
            <a:r>
              <a:rPr lang="en-US" b="1" dirty="0" smtClean="0"/>
              <a:t> : </a:t>
            </a:r>
            <a:r>
              <a:rPr lang="en-US" b="0" dirty="0" smtClean="0"/>
              <a:t>Indicates the change type: insert/modify/delete.</a:t>
            </a:r>
          </a:p>
          <a:p>
            <a:pPr>
              <a:buFont typeface="Arial" pitchFamily="34" charset="0"/>
              <a:buChar char="•"/>
            </a:pPr>
            <a:r>
              <a:rPr lang="en-US" b="1" dirty="0" err="1" smtClean="0"/>
              <a:t>changepos</a:t>
            </a:r>
            <a:r>
              <a:rPr lang="en-US" b="1" dirty="0" smtClean="0"/>
              <a:t> : </a:t>
            </a:r>
            <a:r>
              <a:rPr lang="en-US" b="0" dirty="0" smtClean="0"/>
              <a:t>Indicates the change position.</a:t>
            </a:r>
          </a:p>
          <a:p>
            <a:pPr>
              <a:buFont typeface="Arial" pitchFamily="34" charset="0"/>
              <a:buChar char="•"/>
            </a:pPr>
            <a:r>
              <a:rPr lang="en-US" b="1" dirty="0" err="1" smtClean="0"/>
              <a:t>changelen</a:t>
            </a:r>
            <a:r>
              <a:rPr lang="en-US" b="1" dirty="0" smtClean="0"/>
              <a:t> : </a:t>
            </a:r>
            <a:r>
              <a:rPr lang="en-US" b="0" dirty="0" smtClean="0"/>
              <a:t>Indicates the change length.</a:t>
            </a:r>
            <a:endParaRPr lang="en-US" b="0" dirty="0"/>
          </a:p>
        </p:txBody>
      </p:sp>
      <p:sp>
        <p:nvSpPr>
          <p:cNvPr id="4" name="Slide Number Placeholder 3"/>
          <p:cNvSpPr>
            <a:spLocks noGrp="1"/>
          </p:cNvSpPr>
          <p:nvPr>
            <p:ph type="sldNum" sz="quarter" idx="10"/>
          </p:nvPr>
        </p:nvSpPr>
        <p:spPr/>
        <p:txBody>
          <a:bodyPr/>
          <a:lstStyle/>
          <a:p>
            <a:fld id="{7E69435B-030F-4E6C-8A2D-A312DE902A15}" type="slidenum">
              <a:rPr lang="zh-CN" altLang="en-US" smtClean="0"/>
              <a:pPr/>
              <a:t>24</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D2D4D7-8336-438B-ACCD-EDAE637DBA5A}" type="slidenum">
              <a:rPr lang="zh-CN" altLang="en-US"/>
              <a:pPr/>
              <a:t>26</a:t>
            </a:fld>
            <a:endParaRPr lang="en-US" altLang="zh-CN"/>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pPr lvl="1"/>
            <a:r>
              <a:rPr lang="en-US" dirty="0"/>
              <a:t>Here we have given the code 3 to the office to be used for trunk dialing.</a:t>
            </a:r>
          </a:p>
          <a:p>
            <a:pPr lvl="1"/>
            <a:r>
              <a:rPr lang="en-US" b="1" dirty="0" err="1"/>
              <a:t>Repeatroute</a:t>
            </a:r>
            <a:r>
              <a:rPr lang="en-US" b="1" dirty="0"/>
              <a:t> 0</a:t>
            </a:r>
            <a:r>
              <a:rPr lang="en-US" dirty="0"/>
              <a:t> means we do not wish to enable re-routing of calls to any other party in case of failure.</a:t>
            </a:r>
          </a:p>
          <a:p>
            <a:endParaRPr lang="en-US" altLang="zh-CN" dirty="0"/>
          </a:p>
          <a:p>
            <a:r>
              <a:rPr lang="en-US" dirty="0" smtClean="0"/>
              <a:t>	Here </a:t>
            </a:r>
            <a:r>
              <a:rPr lang="en-US" dirty="0"/>
              <a:t>we are adding office number 3 identified by the </a:t>
            </a:r>
            <a:r>
              <a:rPr lang="en-US" dirty="0" err="1"/>
              <a:t>selectcode</a:t>
            </a:r>
            <a:r>
              <a:rPr lang="en-US" dirty="0"/>
              <a:t> 3</a:t>
            </a:r>
            <a:r>
              <a:rPr lang="en-US" dirty="0" smtClean="0"/>
              <a:t>.</a:t>
            </a:r>
          </a:p>
          <a:p>
            <a:r>
              <a:rPr lang="en-US" b="1" dirty="0" smtClean="0"/>
              <a:t>	</a:t>
            </a:r>
            <a:r>
              <a:rPr lang="en-US" b="1" dirty="0" err="1" smtClean="0"/>
              <a:t>Selectlinemode</a:t>
            </a:r>
            <a:r>
              <a:rPr lang="en-US" b="1" dirty="0" smtClean="0"/>
              <a:t>: </a:t>
            </a:r>
            <a:r>
              <a:rPr lang="en-US" sz="1200" kern="1200" baseline="0" dirty="0" smtClean="0">
                <a:solidFill>
                  <a:schemeClr val="tx1"/>
                </a:solidFill>
                <a:latin typeface="Arial" pitchFamily="34" charset="0"/>
                <a:ea typeface="+mn-ea"/>
                <a:cs typeface="+mn-cs"/>
              </a:rPr>
              <a:t>Indicates the mode for selecting the line. The values are as follows:</a:t>
            </a:r>
          </a:p>
          <a:p>
            <a:r>
              <a:rPr lang="en-US" sz="1200" kern="1200" baseline="0" dirty="0" smtClean="0">
                <a:solidFill>
                  <a:schemeClr val="tx1"/>
                </a:solidFill>
                <a:latin typeface="Arial" pitchFamily="34" charset="0"/>
                <a:ea typeface="+mn-ea"/>
                <a:cs typeface="+mn-cs"/>
              </a:rPr>
              <a:t>		􀁺 </a:t>
            </a:r>
            <a:r>
              <a:rPr lang="en-US" sz="1200" b="1" kern="1200" baseline="0" dirty="0" err="1" smtClean="0">
                <a:solidFill>
                  <a:schemeClr val="tx1"/>
                </a:solidFill>
                <a:latin typeface="Arial" pitchFamily="34" charset="0"/>
                <a:ea typeface="+mn-ea"/>
                <a:cs typeface="+mn-cs"/>
              </a:rPr>
              <a:t>sortasc</a:t>
            </a:r>
            <a:r>
              <a:rPr lang="en-US" sz="1200" b="1" kern="1200" baseline="0" dirty="0" smtClean="0">
                <a:solidFill>
                  <a:schemeClr val="tx1"/>
                </a:solidFill>
                <a:latin typeface="Arial" pitchFamily="34" charset="0"/>
                <a:ea typeface="+mn-ea"/>
                <a:cs typeface="+mn-cs"/>
              </a:rPr>
              <a:t>: </a:t>
            </a:r>
            <a:r>
              <a:rPr lang="en-US" sz="1200" b="0" kern="1200" baseline="0" dirty="0" smtClean="0">
                <a:solidFill>
                  <a:schemeClr val="tx1"/>
                </a:solidFill>
                <a:latin typeface="Arial" pitchFamily="34" charset="0"/>
                <a:ea typeface="+mn-ea"/>
                <a:cs typeface="+mn-cs"/>
              </a:rPr>
              <a:t>minimum line-selecting mode</a:t>
            </a:r>
          </a:p>
          <a:p>
            <a:r>
              <a:rPr lang="en-US" sz="1200" kern="1200" baseline="0" dirty="0" smtClean="0">
                <a:solidFill>
                  <a:schemeClr val="tx1"/>
                </a:solidFill>
                <a:latin typeface="Arial" pitchFamily="34" charset="0"/>
                <a:ea typeface="+mn-ea"/>
                <a:cs typeface="+mn-cs"/>
              </a:rPr>
              <a:t>		􀁺 </a:t>
            </a:r>
            <a:r>
              <a:rPr lang="en-US" sz="1200" b="1" kern="1200" baseline="0" dirty="0" err="1" smtClean="0">
                <a:solidFill>
                  <a:schemeClr val="tx1"/>
                </a:solidFill>
                <a:latin typeface="Arial" pitchFamily="34" charset="0"/>
                <a:ea typeface="+mn-ea"/>
                <a:cs typeface="+mn-cs"/>
              </a:rPr>
              <a:t>sortdrop</a:t>
            </a:r>
            <a:r>
              <a:rPr lang="en-US" sz="1200" b="1" kern="1200" baseline="0" dirty="0" smtClean="0">
                <a:solidFill>
                  <a:schemeClr val="tx1"/>
                </a:solidFill>
                <a:latin typeface="Arial" pitchFamily="34" charset="0"/>
                <a:ea typeface="+mn-ea"/>
                <a:cs typeface="+mn-cs"/>
              </a:rPr>
              <a:t>: </a:t>
            </a:r>
            <a:r>
              <a:rPr lang="en-US" sz="1200" b="0" kern="1200" baseline="0" dirty="0" smtClean="0">
                <a:solidFill>
                  <a:schemeClr val="tx1"/>
                </a:solidFill>
                <a:latin typeface="Arial" pitchFamily="34" charset="0"/>
                <a:ea typeface="+mn-ea"/>
                <a:cs typeface="+mn-cs"/>
              </a:rPr>
              <a:t>maximum line-selecting mode</a:t>
            </a:r>
          </a:p>
          <a:p>
            <a:r>
              <a:rPr lang="en-US" sz="1200" kern="1200" baseline="0" dirty="0" smtClean="0">
                <a:solidFill>
                  <a:schemeClr val="tx1"/>
                </a:solidFill>
                <a:latin typeface="Arial" pitchFamily="34" charset="0"/>
                <a:ea typeface="+mn-ea"/>
                <a:cs typeface="+mn-cs"/>
              </a:rPr>
              <a:t>		􀁺 </a:t>
            </a:r>
            <a:r>
              <a:rPr lang="en-US" sz="1200" b="1" kern="1200" baseline="0" dirty="0" smtClean="0">
                <a:solidFill>
                  <a:schemeClr val="tx1"/>
                </a:solidFill>
                <a:latin typeface="Arial" pitchFamily="34" charset="0"/>
                <a:ea typeface="+mn-ea"/>
                <a:cs typeface="+mn-cs"/>
              </a:rPr>
              <a:t>poll: </a:t>
            </a:r>
            <a:r>
              <a:rPr lang="en-US" sz="1200" b="0" kern="1200" baseline="0" dirty="0" smtClean="0">
                <a:solidFill>
                  <a:schemeClr val="tx1"/>
                </a:solidFill>
                <a:latin typeface="Arial" pitchFamily="34" charset="0"/>
                <a:ea typeface="+mn-ea"/>
                <a:cs typeface="+mn-cs"/>
              </a:rPr>
              <a:t>poll selection</a:t>
            </a:r>
          </a:p>
          <a:p>
            <a:r>
              <a:rPr lang="en-US" sz="1200" kern="1200" baseline="0" dirty="0" smtClean="0">
                <a:solidFill>
                  <a:schemeClr val="tx1"/>
                </a:solidFill>
                <a:latin typeface="Arial" pitchFamily="34" charset="0"/>
                <a:ea typeface="+mn-ea"/>
                <a:cs typeface="+mn-cs"/>
              </a:rPr>
              <a:t>The </a:t>
            </a:r>
            <a:r>
              <a:rPr lang="en-US" sz="1200" b="1" kern="1200" baseline="0" dirty="0" smtClean="0">
                <a:solidFill>
                  <a:schemeClr val="tx1"/>
                </a:solidFill>
                <a:latin typeface="Arial" pitchFamily="34" charset="0"/>
                <a:ea typeface="+mn-ea"/>
                <a:cs typeface="+mn-cs"/>
              </a:rPr>
              <a:t>maximum line-selecting mode</a:t>
            </a:r>
            <a:r>
              <a:rPr lang="en-US" sz="1200" kern="1200" baseline="0" dirty="0" smtClean="0">
                <a:solidFill>
                  <a:schemeClr val="tx1"/>
                </a:solidFill>
                <a:latin typeface="Arial" pitchFamily="34" charset="0"/>
                <a:ea typeface="+mn-ea"/>
                <a:cs typeface="+mn-cs"/>
              </a:rPr>
              <a:t> indicates to select from the circuit with max. No. in the</a:t>
            </a:r>
          </a:p>
          <a:p>
            <a:r>
              <a:rPr lang="en-US" sz="1200" kern="1200" baseline="0" dirty="0" smtClean="0">
                <a:solidFill>
                  <a:schemeClr val="tx1"/>
                </a:solidFill>
                <a:latin typeface="Arial" pitchFamily="34" charset="0"/>
                <a:ea typeface="+mn-ea"/>
                <a:cs typeface="+mn-cs"/>
              </a:rPr>
              <a:t>line-selecting queue; the </a:t>
            </a:r>
            <a:r>
              <a:rPr lang="en-US" sz="1200" b="1" kern="1200" baseline="0" dirty="0" smtClean="0">
                <a:solidFill>
                  <a:schemeClr val="tx1"/>
                </a:solidFill>
                <a:latin typeface="Arial" pitchFamily="34" charset="0"/>
                <a:ea typeface="+mn-ea"/>
                <a:cs typeface="+mn-cs"/>
              </a:rPr>
              <a:t>minimum line-selecting mode</a:t>
            </a:r>
            <a:r>
              <a:rPr lang="en-US" sz="1200" kern="1200" baseline="0" dirty="0" smtClean="0">
                <a:solidFill>
                  <a:schemeClr val="tx1"/>
                </a:solidFill>
                <a:latin typeface="Arial" pitchFamily="34" charset="0"/>
                <a:ea typeface="+mn-ea"/>
                <a:cs typeface="+mn-cs"/>
              </a:rPr>
              <a:t> indicates to select from the circuit</a:t>
            </a:r>
          </a:p>
          <a:p>
            <a:r>
              <a:rPr lang="en-US" sz="1200" kern="1200" baseline="0" dirty="0" smtClean="0">
                <a:solidFill>
                  <a:schemeClr val="tx1"/>
                </a:solidFill>
                <a:latin typeface="Arial" pitchFamily="34" charset="0"/>
                <a:ea typeface="+mn-ea"/>
                <a:cs typeface="+mn-cs"/>
              </a:rPr>
              <a:t>with min. No. in the line-selecting queue.</a:t>
            </a:r>
          </a:p>
          <a:p>
            <a:endParaRPr lang="en-US" b="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9F3F9-EAD7-46A9-8C12-6141B8D3AACE}" type="slidenum">
              <a:rPr lang="zh-CN" altLang="en-US"/>
              <a:pPr/>
              <a:t>27</a:t>
            </a:fld>
            <a:endParaRPr lang="en-US" altLang="zh-CN"/>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pPr lvl="1">
              <a:lnSpc>
                <a:spcPct val="90000"/>
              </a:lnSpc>
            </a:pPr>
            <a:r>
              <a:rPr lang="en-US" dirty="0"/>
              <a:t>Here we are choosing to configure trunk on 3rd card slot, having EUD type of card, assigned to office with code 3.</a:t>
            </a:r>
          </a:p>
          <a:p>
            <a:pPr lvl="1">
              <a:lnSpc>
                <a:spcPct val="90000"/>
              </a:lnSpc>
            </a:pPr>
            <a:r>
              <a:rPr lang="en-US" b="1" dirty="0" err="1"/>
              <a:t>Trunkport</a:t>
            </a:r>
            <a:r>
              <a:rPr lang="en-US" b="1" dirty="0"/>
              <a:t> 0</a:t>
            </a:r>
            <a:r>
              <a:rPr lang="en-US" dirty="0"/>
              <a:t> means that we have connected the E1 cables for trunk call at the 1st E1 slot (index = 0) on this EUD card.</a:t>
            </a:r>
          </a:p>
          <a:p>
            <a:pPr lvl="1">
              <a:lnSpc>
                <a:spcPct val="90000"/>
              </a:lnSpc>
            </a:pPr>
            <a:r>
              <a:rPr lang="en-US" b="1" dirty="0"/>
              <a:t>TS 16</a:t>
            </a:r>
            <a:r>
              <a:rPr lang="en-US" dirty="0"/>
              <a:t> means that the 16th time slot in TDM will be used for signaling.</a:t>
            </a:r>
          </a:p>
          <a:p>
            <a:pPr>
              <a:lnSpc>
                <a:spcPct val="90000"/>
              </a:lnSpc>
            </a:pPr>
            <a:r>
              <a:rPr lang="en-US" i="1" dirty="0"/>
              <a:t>Note: Instead of </a:t>
            </a:r>
            <a:r>
              <a:rPr lang="en-US" b="1" i="1" dirty="0"/>
              <a:t>network</a:t>
            </a:r>
            <a:r>
              <a:rPr lang="en-US" i="1" dirty="0"/>
              <a:t>, we can also give </a:t>
            </a:r>
            <a:r>
              <a:rPr lang="en-US" b="1" i="1" dirty="0"/>
              <a:t>user</a:t>
            </a:r>
            <a:r>
              <a:rPr lang="en-US" i="1" dirty="0"/>
              <a:t>. In the test environment used here, both the UAPs are configured with users.</a:t>
            </a:r>
            <a:endParaRPr lang="en-US" altLang="zh-CN" i="1" dirty="0"/>
          </a:p>
          <a:p>
            <a:pPr>
              <a:lnSpc>
                <a:spcPct val="90000"/>
              </a:lnSpc>
            </a:pPr>
            <a:endParaRPr lang="en-US" altLang="zh-CN" i="1" dirty="0"/>
          </a:p>
          <a:p>
            <a:pPr>
              <a:lnSpc>
                <a:spcPct val="90000"/>
              </a:lnSpc>
            </a:pPr>
            <a:r>
              <a:rPr lang="en-US" i="1" dirty="0"/>
              <a:t>Note: </a:t>
            </a:r>
          </a:p>
          <a:p>
            <a:pPr lvl="1">
              <a:lnSpc>
                <a:spcPct val="90000"/>
              </a:lnSpc>
            </a:pPr>
            <a:r>
              <a:rPr lang="en-US" i="1" dirty="0"/>
              <a:t>The “State” field’s value should be “OK”. The lights are green and steady (not flashing) for normal operation (state = OK).</a:t>
            </a:r>
          </a:p>
          <a:p>
            <a:pPr lvl="1">
              <a:lnSpc>
                <a:spcPct val="90000"/>
              </a:lnSpc>
            </a:pPr>
            <a:r>
              <a:rPr lang="en-US" i="1" dirty="0"/>
              <a:t>The state “SLIP” indicates loose connection of cables – indicated on hardware by flashing green lights.</a:t>
            </a:r>
          </a:p>
          <a:p>
            <a:pPr lvl="1">
              <a:lnSpc>
                <a:spcPct val="90000"/>
              </a:lnSpc>
            </a:pPr>
            <a:r>
              <a:rPr lang="en-US" i="1" dirty="0"/>
              <a:t>If it shows “LOS”, it means there is some other error – this is also indicated on the hardware board in UAP by an orange light. </a:t>
            </a:r>
          </a:p>
          <a:p>
            <a:pPr>
              <a:lnSpc>
                <a:spcPct val="90000"/>
              </a:lnSpc>
            </a:pPr>
            <a:endParaRPr lang="en-US" altLang="zh-CN" i="1" dirty="0"/>
          </a:p>
          <a:p>
            <a:pPr>
              <a:lnSpc>
                <a:spcPct val="90000"/>
              </a:lnSpc>
            </a:pPr>
            <a:r>
              <a:rPr lang="en-US" dirty="0"/>
              <a:t>Here we are asking the UAP to preprocess trunk calls (this pre-deal scenario will be uniquely identified by the </a:t>
            </a:r>
            <a:r>
              <a:rPr lang="en-US" b="1" dirty="0"/>
              <a:t>index 2</a:t>
            </a:r>
            <a:r>
              <a:rPr lang="en-US" dirty="0"/>
              <a:t>), by deleting 2 digits (</a:t>
            </a:r>
            <a:r>
              <a:rPr lang="en-US" b="1" dirty="0" err="1"/>
              <a:t>changelen</a:t>
            </a:r>
            <a:r>
              <a:rPr lang="en-US" b="1" dirty="0"/>
              <a:t> 2</a:t>
            </a:r>
            <a:r>
              <a:rPr lang="en-US" dirty="0"/>
              <a:t>) starting from the position 0 of the dialed number (</a:t>
            </a:r>
            <a:r>
              <a:rPr lang="en-US" b="1" dirty="0" err="1"/>
              <a:t>changepos</a:t>
            </a:r>
            <a:r>
              <a:rPr lang="en-US" b="1" dirty="0"/>
              <a:t> 0</a:t>
            </a:r>
            <a:r>
              <a:rPr lang="en-US" dirty="0"/>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E69435B-030F-4E6C-8A2D-A312DE902A15}" type="slidenum">
              <a:rPr lang="zh-CN" altLang="en-US" smtClean="0"/>
              <a:pPr/>
              <a:t>31</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5B332F-32C9-4CF5-A77F-9BBE39DCD0B9}" type="slidenum">
              <a:rPr lang="zh-CN" altLang="en-US"/>
              <a:pPr/>
              <a:t>34</a:t>
            </a:fld>
            <a:endParaRPr lang="en-US" altLang="zh-CN"/>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US" altLang="zh-CN"/>
          </a:p>
        </p:txBody>
      </p:sp>
      <p:sp>
        <p:nvSpPr>
          <p:cNvPr id="5" name="Slide Number Placeholder 4"/>
          <p:cNvSpPr>
            <a:spLocks noGrp="1"/>
          </p:cNvSpPr>
          <p:nvPr>
            <p:ph type="sldNum" sz="quarter" idx="11"/>
          </p:nvPr>
        </p:nvSpPr>
        <p:spPr/>
        <p:txBody>
          <a:bodyPr/>
          <a:lstStyle/>
          <a:p>
            <a:fld id="{7E69435B-030F-4E6C-8A2D-A312DE902A15}" type="slidenum">
              <a:rPr lang="zh-CN" altLang="en-US" smtClean="0"/>
              <a:pPr/>
              <a:t>5</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default the UAP</a:t>
            </a:r>
            <a:r>
              <a:rPr lang="en-US" baseline="0" dirty="0" smtClean="0"/>
              <a:t> IP address will be different. Hence configure the IP as per network and IP planning !!</a:t>
            </a:r>
            <a:endParaRPr lang="en-US" dirty="0"/>
          </a:p>
        </p:txBody>
      </p:sp>
      <p:sp>
        <p:nvSpPr>
          <p:cNvPr id="4" name="Slide Number Placeholder 3"/>
          <p:cNvSpPr>
            <a:spLocks noGrp="1"/>
          </p:cNvSpPr>
          <p:nvPr>
            <p:ph type="sldNum" sz="quarter" idx="10"/>
          </p:nvPr>
        </p:nvSpPr>
        <p:spPr/>
        <p:txBody>
          <a:bodyPr/>
          <a:lstStyle/>
          <a:p>
            <a:fld id="{7E69435B-030F-4E6C-8A2D-A312DE902A15}" type="slidenum">
              <a:rPr lang="zh-CN" altLang="en-US" smtClean="0"/>
              <a:pPr/>
              <a:t>9</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Call Category: Type of Call </a:t>
            </a:r>
            <a:r>
              <a:rPr lang="en-US" sz="1200" kern="1200" baseline="0" dirty="0" smtClean="0">
                <a:solidFill>
                  <a:schemeClr val="tx1"/>
                </a:solidFill>
                <a:latin typeface="Arial" pitchFamily="34" charset="0"/>
                <a:ea typeface="+mn-ea"/>
                <a:cs typeface="+mn-cs"/>
              </a:rPr>
              <a:t>&lt;basic | new |intelligent | </a:t>
            </a:r>
            <a:r>
              <a:rPr lang="en-US" sz="1200" kern="1200" baseline="0" dirty="0" err="1" smtClean="0">
                <a:solidFill>
                  <a:schemeClr val="tx1"/>
                </a:solidFill>
                <a:latin typeface="Arial" pitchFamily="34" charset="0"/>
                <a:ea typeface="+mn-ea"/>
                <a:cs typeface="+mn-cs"/>
              </a:rPr>
              <a:t>spl</a:t>
            </a:r>
            <a:r>
              <a:rPr lang="en-US" sz="1200" kern="1200" baseline="0" dirty="0" smtClean="0">
                <a:solidFill>
                  <a:schemeClr val="tx1"/>
                </a:solidFill>
                <a:latin typeface="Arial" pitchFamily="34" charset="0"/>
                <a:ea typeface="+mn-ea"/>
                <a:cs typeface="+mn-cs"/>
              </a:rPr>
              <a:t> access code| </a:t>
            </a:r>
            <a:r>
              <a:rPr lang="en-US" sz="1200" kern="1200" baseline="0" dirty="0" err="1" smtClean="0">
                <a:solidFill>
                  <a:schemeClr val="tx1"/>
                </a:solidFill>
                <a:latin typeface="Arial" pitchFamily="34" charset="0"/>
                <a:ea typeface="+mn-ea"/>
                <a:cs typeface="+mn-cs"/>
              </a:rPr>
              <a:t>ivr</a:t>
            </a:r>
            <a:r>
              <a:rPr lang="en-US" sz="1200" kern="1200" baseline="0" dirty="0" smtClean="0">
                <a:solidFill>
                  <a:schemeClr val="tx1"/>
                </a:solidFill>
                <a:latin typeface="Arial" pitchFamily="34" charset="0"/>
                <a:ea typeface="+mn-ea"/>
                <a:cs typeface="+mn-cs"/>
              </a:rPr>
              <a:t>&gt;</a:t>
            </a:r>
          </a:p>
          <a:p>
            <a:r>
              <a:rPr lang="en-US" sz="1200" kern="1200" baseline="0" dirty="0" smtClean="0">
                <a:solidFill>
                  <a:schemeClr val="tx1"/>
                </a:solidFill>
                <a:latin typeface="Arial" pitchFamily="34" charset="0"/>
                <a:ea typeface="+mn-ea"/>
                <a:cs typeface="+mn-cs"/>
              </a:rPr>
              <a:t>Call Attribute: Indicates the service attribute [Local call | Inter Call etc.,]</a:t>
            </a:r>
          </a:p>
          <a:p>
            <a:r>
              <a:rPr lang="en-US" sz="1200" kern="1200" baseline="0" dirty="0" err="1" smtClean="0">
                <a:solidFill>
                  <a:schemeClr val="tx1"/>
                </a:solidFill>
                <a:latin typeface="Arial" pitchFamily="34" charset="0"/>
                <a:ea typeface="+mn-ea"/>
                <a:cs typeface="+mn-cs"/>
              </a:rPr>
              <a:t>Cld</a:t>
            </a:r>
            <a:r>
              <a:rPr lang="en-US" sz="1200" kern="1200" baseline="0" dirty="0" smtClean="0">
                <a:solidFill>
                  <a:schemeClr val="tx1"/>
                </a:solidFill>
                <a:latin typeface="Arial" pitchFamily="34" charset="0"/>
                <a:ea typeface="+mn-ea"/>
                <a:cs typeface="+mn-cs"/>
              </a:rPr>
              <a:t> </a:t>
            </a:r>
            <a:r>
              <a:rPr lang="en-US" sz="1200" kern="1200" baseline="0" dirty="0" err="1" smtClean="0">
                <a:solidFill>
                  <a:schemeClr val="tx1"/>
                </a:solidFill>
                <a:latin typeface="Arial" pitchFamily="34" charset="0"/>
                <a:ea typeface="+mn-ea"/>
                <a:cs typeface="+mn-cs"/>
              </a:rPr>
              <a:t>Predeal</a:t>
            </a:r>
            <a:r>
              <a:rPr lang="en-US" sz="1200" kern="1200" baseline="0" dirty="0" smtClean="0">
                <a:solidFill>
                  <a:schemeClr val="tx1"/>
                </a:solidFill>
                <a:latin typeface="Arial" pitchFamily="34" charset="0"/>
                <a:ea typeface="+mn-ea"/>
                <a:cs typeface="+mn-cs"/>
              </a:rPr>
              <a:t> : Indicates whether to change the called number</a:t>
            </a:r>
          </a:p>
          <a:p>
            <a:endParaRPr lang="en-US" sz="1200" kern="1200" baseline="0" dirty="0" smtClean="0">
              <a:solidFill>
                <a:schemeClr val="tx1"/>
              </a:solidFill>
              <a:latin typeface="Arial" pitchFamily="34" charset="0"/>
              <a:ea typeface="+mn-ea"/>
              <a:cs typeface="+mn-cs"/>
            </a:endParaRPr>
          </a:p>
          <a:p>
            <a:endParaRPr lang="en-US" sz="1200" kern="1200" baseline="0" dirty="0" smtClean="0">
              <a:solidFill>
                <a:schemeClr val="tx1"/>
              </a:solidFill>
              <a:latin typeface="Arial" pitchFamily="34" charset="0"/>
              <a:ea typeface="+mn-ea"/>
              <a:cs typeface="+mn-cs"/>
            </a:endParaRPr>
          </a:p>
          <a:p>
            <a:r>
              <a:rPr lang="en-US" sz="1200" kern="1200" baseline="0" dirty="0" err="1" smtClean="0">
                <a:solidFill>
                  <a:schemeClr val="tx1"/>
                </a:solidFill>
                <a:latin typeface="Arial" pitchFamily="34" charset="0"/>
                <a:ea typeface="+mn-ea"/>
                <a:cs typeface="+mn-cs"/>
              </a:rPr>
              <a:t>Seid</a:t>
            </a:r>
            <a:r>
              <a:rPr lang="en-US" sz="1200" kern="1200" baseline="0" dirty="0" smtClean="0">
                <a:solidFill>
                  <a:schemeClr val="tx1"/>
                </a:solidFill>
                <a:latin typeface="Arial" pitchFamily="34" charset="0"/>
                <a:ea typeface="+mn-ea"/>
                <a:cs typeface="+mn-cs"/>
              </a:rPr>
              <a:t>: Indicates the start phone number</a:t>
            </a:r>
          </a:p>
          <a:p>
            <a:r>
              <a:rPr lang="en-US" sz="1200" kern="1200" baseline="0" dirty="0" smtClean="0">
                <a:solidFill>
                  <a:schemeClr val="tx1"/>
                </a:solidFill>
                <a:latin typeface="Arial" pitchFamily="34" charset="0"/>
                <a:ea typeface="+mn-ea"/>
                <a:cs typeface="+mn-cs"/>
              </a:rPr>
              <a:t>Authorization Type: Indicates the authentication type.</a:t>
            </a:r>
          </a:p>
          <a:p>
            <a:r>
              <a:rPr lang="en-US" sz="1200" kern="1200" baseline="0" dirty="0" smtClean="0">
                <a:solidFill>
                  <a:schemeClr val="tx1"/>
                </a:solidFill>
                <a:latin typeface="Arial" pitchFamily="34" charset="0"/>
                <a:ea typeface="+mn-ea"/>
                <a:cs typeface="+mn-cs"/>
              </a:rPr>
              <a:t>The values are as follows:</a:t>
            </a:r>
          </a:p>
          <a:p>
            <a:r>
              <a:rPr lang="en-US" sz="1200" kern="1200" baseline="0" dirty="0" smtClean="0">
                <a:solidFill>
                  <a:schemeClr val="tx1"/>
                </a:solidFill>
                <a:latin typeface="Arial" pitchFamily="34" charset="0"/>
                <a:ea typeface="+mn-ea"/>
                <a:cs typeface="+mn-cs"/>
              </a:rPr>
              <a:t>􀁺 </a:t>
            </a:r>
            <a:r>
              <a:rPr lang="en-US" sz="1200" b="1" kern="1200" baseline="0" dirty="0" err="1" smtClean="0">
                <a:solidFill>
                  <a:schemeClr val="tx1"/>
                </a:solidFill>
                <a:latin typeface="Arial" pitchFamily="34" charset="0"/>
                <a:ea typeface="+mn-ea"/>
                <a:cs typeface="+mn-cs"/>
              </a:rPr>
              <a:t>noauth</a:t>
            </a:r>
            <a:r>
              <a:rPr lang="en-US" sz="1200" b="1" kern="1200" baseline="0" dirty="0" smtClean="0">
                <a:solidFill>
                  <a:schemeClr val="tx1"/>
                </a:solidFill>
                <a:latin typeface="Arial" pitchFamily="34" charset="0"/>
                <a:ea typeface="+mn-ea"/>
                <a:cs typeface="+mn-cs"/>
              </a:rPr>
              <a:t>: no authentication.</a:t>
            </a:r>
          </a:p>
          <a:p>
            <a:r>
              <a:rPr lang="en-US" sz="1200" kern="1200" baseline="0" dirty="0" smtClean="0">
                <a:solidFill>
                  <a:schemeClr val="tx1"/>
                </a:solidFill>
                <a:latin typeface="Arial" pitchFamily="34" charset="0"/>
                <a:ea typeface="+mn-ea"/>
                <a:cs typeface="+mn-cs"/>
              </a:rPr>
              <a:t>􀁺 </a:t>
            </a:r>
            <a:r>
              <a:rPr lang="en-US" sz="1200" b="1" kern="1200" baseline="0" dirty="0" err="1" smtClean="0">
                <a:solidFill>
                  <a:schemeClr val="tx1"/>
                </a:solidFill>
                <a:latin typeface="Arial" pitchFamily="34" charset="0"/>
                <a:ea typeface="+mn-ea"/>
                <a:cs typeface="+mn-cs"/>
              </a:rPr>
              <a:t>authbyip</a:t>
            </a:r>
            <a:r>
              <a:rPr lang="en-US" sz="1200" b="1" kern="1200" baseline="0" dirty="0" smtClean="0">
                <a:solidFill>
                  <a:schemeClr val="tx1"/>
                </a:solidFill>
                <a:latin typeface="Arial" pitchFamily="34" charset="0"/>
                <a:ea typeface="+mn-ea"/>
                <a:cs typeface="+mn-cs"/>
              </a:rPr>
              <a:t>: authentication </a:t>
            </a:r>
            <a:r>
              <a:rPr lang="en-US" sz="1200" b="1" kern="1200" baseline="0" dirty="0" err="1" smtClean="0">
                <a:solidFill>
                  <a:schemeClr val="tx1"/>
                </a:solidFill>
                <a:latin typeface="Arial" pitchFamily="34" charset="0"/>
                <a:ea typeface="+mn-ea"/>
                <a:cs typeface="+mn-cs"/>
              </a:rPr>
              <a:t>based</a:t>
            </a:r>
            <a:r>
              <a:rPr lang="en-US" sz="1200" kern="1200" baseline="0" dirty="0" err="1" smtClean="0">
                <a:solidFill>
                  <a:schemeClr val="tx1"/>
                </a:solidFill>
                <a:latin typeface="Arial" pitchFamily="34" charset="0"/>
                <a:ea typeface="+mn-ea"/>
                <a:cs typeface="+mn-cs"/>
              </a:rPr>
              <a:t>on</a:t>
            </a:r>
            <a:r>
              <a:rPr lang="en-US" sz="1200" kern="1200" baseline="0" dirty="0" smtClean="0">
                <a:solidFill>
                  <a:schemeClr val="tx1"/>
                </a:solidFill>
                <a:latin typeface="Arial" pitchFamily="34" charset="0"/>
                <a:ea typeface="+mn-ea"/>
                <a:cs typeface="+mn-cs"/>
              </a:rPr>
              <a:t> IP.</a:t>
            </a:r>
          </a:p>
          <a:p>
            <a:r>
              <a:rPr lang="en-US" sz="1200" kern="1200" baseline="0" dirty="0" smtClean="0">
                <a:solidFill>
                  <a:schemeClr val="tx1"/>
                </a:solidFill>
                <a:latin typeface="Arial" pitchFamily="34" charset="0"/>
                <a:ea typeface="+mn-ea"/>
                <a:cs typeface="+mn-cs"/>
              </a:rPr>
              <a:t>􀁺 </a:t>
            </a:r>
            <a:r>
              <a:rPr lang="en-US" sz="1200" b="1" kern="1200" baseline="0" dirty="0" err="1" smtClean="0">
                <a:solidFill>
                  <a:schemeClr val="tx1"/>
                </a:solidFill>
                <a:latin typeface="Arial" pitchFamily="34" charset="0"/>
                <a:ea typeface="+mn-ea"/>
                <a:cs typeface="+mn-cs"/>
              </a:rPr>
              <a:t>authbyeid</a:t>
            </a:r>
            <a:r>
              <a:rPr lang="en-US" sz="1200" b="1" kern="1200" baseline="0" dirty="0" smtClean="0">
                <a:solidFill>
                  <a:schemeClr val="tx1"/>
                </a:solidFill>
                <a:latin typeface="Arial" pitchFamily="34" charset="0"/>
                <a:ea typeface="+mn-ea"/>
                <a:cs typeface="+mn-cs"/>
              </a:rPr>
              <a:t>: authentication </a:t>
            </a:r>
            <a:r>
              <a:rPr lang="en-US" sz="1200" b="1" kern="1200" baseline="0" dirty="0" err="1" smtClean="0">
                <a:solidFill>
                  <a:schemeClr val="tx1"/>
                </a:solidFill>
                <a:latin typeface="Arial" pitchFamily="34" charset="0"/>
                <a:ea typeface="+mn-ea"/>
                <a:cs typeface="+mn-cs"/>
              </a:rPr>
              <a:t>based</a:t>
            </a:r>
            <a:r>
              <a:rPr lang="en-US" sz="1200" kern="1200" baseline="0" dirty="0" err="1" smtClean="0">
                <a:solidFill>
                  <a:schemeClr val="tx1"/>
                </a:solidFill>
                <a:latin typeface="Arial" pitchFamily="34" charset="0"/>
                <a:ea typeface="+mn-ea"/>
                <a:cs typeface="+mn-cs"/>
              </a:rPr>
              <a:t>on</a:t>
            </a:r>
            <a:r>
              <a:rPr lang="en-US" sz="1200" kern="1200" baseline="0" dirty="0" smtClean="0">
                <a:solidFill>
                  <a:schemeClr val="tx1"/>
                </a:solidFill>
                <a:latin typeface="Arial" pitchFamily="34" charset="0"/>
                <a:ea typeface="+mn-ea"/>
                <a:cs typeface="+mn-cs"/>
              </a:rPr>
              <a:t> ID.</a:t>
            </a:r>
          </a:p>
          <a:p>
            <a:r>
              <a:rPr lang="en-US" sz="1200" kern="1200" baseline="0" dirty="0" smtClean="0">
                <a:solidFill>
                  <a:schemeClr val="tx1"/>
                </a:solidFill>
                <a:latin typeface="Arial" pitchFamily="34" charset="0"/>
                <a:ea typeface="+mn-ea"/>
                <a:cs typeface="+mn-cs"/>
              </a:rPr>
              <a:t>􀁺 </a:t>
            </a:r>
            <a:r>
              <a:rPr lang="en-US" sz="1200" b="1" kern="1200" baseline="0" dirty="0" err="1" smtClean="0">
                <a:solidFill>
                  <a:schemeClr val="tx1"/>
                </a:solidFill>
                <a:latin typeface="Arial" pitchFamily="34" charset="0"/>
                <a:ea typeface="+mn-ea"/>
                <a:cs typeface="+mn-cs"/>
              </a:rPr>
              <a:t>authbyeidandip</a:t>
            </a:r>
            <a:r>
              <a:rPr lang="en-US" sz="1200" b="1" kern="1200" baseline="0" dirty="0" smtClean="0">
                <a:solidFill>
                  <a:schemeClr val="tx1"/>
                </a:solidFill>
                <a:latin typeface="Arial" pitchFamily="34" charset="0"/>
                <a:ea typeface="+mn-ea"/>
                <a:cs typeface="+mn-cs"/>
              </a:rPr>
              <a:t>: </a:t>
            </a:r>
            <a:r>
              <a:rPr lang="en-US" sz="1200" b="1" kern="1200" baseline="0" dirty="0" err="1" smtClean="0">
                <a:solidFill>
                  <a:schemeClr val="tx1"/>
                </a:solidFill>
                <a:latin typeface="Arial" pitchFamily="34" charset="0"/>
                <a:ea typeface="+mn-ea"/>
                <a:cs typeface="+mn-cs"/>
              </a:rPr>
              <a:t>authentication</a:t>
            </a:r>
            <a:r>
              <a:rPr lang="en-US" sz="1200" kern="1200" baseline="0" dirty="0" err="1" smtClean="0">
                <a:solidFill>
                  <a:schemeClr val="tx1"/>
                </a:solidFill>
                <a:latin typeface="Arial" pitchFamily="34" charset="0"/>
                <a:ea typeface="+mn-ea"/>
                <a:cs typeface="+mn-cs"/>
              </a:rPr>
              <a:t>based</a:t>
            </a:r>
            <a:r>
              <a:rPr lang="en-US" sz="1200" kern="1200" baseline="0" dirty="0" smtClean="0">
                <a:solidFill>
                  <a:schemeClr val="tx1"/>
                </a:solidFill>
                <a:latin typeface="Arial" pitchFamily="34" charset="0"/>
                <a:ea typeface="+mn-ea"/>
                <a:cs typeface="+mn-cs"/>
              </a:rPr>
              <a:t> on IP address and ID.</a:t>
            </a:r>
            <a:endParaRPr lang="en-US" dirty="0"/>
          </a:p>
        </p:txBody>
      </p:sp>
      <p:sp>
        <p:nvSpPr>
          <p:cNvPr id="4" name="Slide Number Placeholder 3"/>
          <p:cNvSpPr>
            <a:spLocks noGrp="1"/>
          </p:cNvSpPr>
          <p:nvPr>
            <p:ph type="sldNum" sz="quarter" idx="10"/>
          </p:nvPr>
        </p:nvSpPr>
        <p:spPr/>
        <p:txBody>
          <a:bodyPr/>
          <a:lstStyle/>
          <a:p>
            <a:fld id="{7E69435B-030F-4E6C-8A2D-A312DE902A15}" type="slidenum">
              <a:rPr lang="zh-CN" altLang="en-US" smtClean="0"/>
              <a:pPr/>
              <a:t>15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Eid</a:t>
            </a:r>
            <a:r>
              <a:rPr lang="en-US" dirty="0" smtClean="0"/>
              <a:t>: Starting</a:t>
            </a:r>
            <a:r>
              <a:rPr lang="en-US" baseline="0" dirty="0" smtClean="0"/>
              <a:t> Phone Number of SIP UE</a:t>
            </a:r>
          </a:p>
          <a:p>
            <a:r>
              <a:rPr lang="en-US" baseline="0" dirty="0" err="1" smtClean="0"/>
              <a:t>Dn</a:t>
            </a:r>
            <a:r>
              <a:rPr lang="en-US" baseline="0" dirty="0" smtClean="0"/>
              <a:t>: </a:t>
            </a:r>
            <a:r>
              <a:rPr lang="en-US" sz="1200" kern="1200" baseline="0" dirty="0" smtClean="0">
                <a:solidFill>
                  <a:schemeClr val="tx1"/>
                </a:solidFill>
                <a:latin typeface="Arial" pitchFamily="34" charset="0"/>
                <a:ea typeface="+mn-ea"/>
                <a:cs typeface="+mn-cs"/>
              </a:rPr>
              <a:t>Indicates the number of the start SIP subscriber</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69435B-030F-4E6C-8A2D-A312DE902A15}" type="slidenum">
              <a:rPr lang="zh-CN" altLang="en-US" smtClean="0"/>
              <a:pPr/>
              <a:t>16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lain" startAt="10086"/>
            </a:pPr>
            <a:r>
              <a:rPr lang="en-US" dirty="0" smtClean="0"/>
              <a:t>Is the</a:t>
            </a:r>
            <a:r>
              <a:rPr lang="en-US" baseline="0" dirty="0" smtClean="0"/>
              <a:t> toll free number.</a:t>
            </a:r>
          </a:p>
          <a:p>
            <a:pPr marL="228600" indent="-228600">
              <a:buNone/>
            </a:pPr>
            <a:r>
              <a:rPr lang="en-US" baseline="0" dirty="0" smtClean="0"/>
              <a:t>If the Call Category is INTESS, it means this number will act as Toll Free number. </a:t>
            </a:r>
          </a:p>
        </p:txBody>
      </p:sp>
      <p:sp>
        <p:nvSpPr>
          <p:cNvPr id="4" name="Slide Number Placeholder 3"/>
          <p:cNvSpPr>
            <a:spLocks noGrp="1"/>
          </p:cNvSpPr>
          <p:nvPr>
            <p:ph type="sldNum" sz="quarter" idx="10"/>
          </p:nvPr>
        </p:nvSpPr>
        <p:spPr/>
        <p:txBody>
          <a:bodyPr/>
          <a:lstStyle/>
          <a:p>
            <a:fld id="{7E69435B-030F-4E6C-8A2D-A312DE902A15}" type="slidenum">
              <a:rPr lang="zh-CN" altLang="en-US" smtClean="0"/>
              <a:pPr/>
              <a:t>18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69435B-030F-4E6C-8A2D-A312DE902A15}" type="slidenum">
              <a:rPr lang="zh-CN" altLang="en-US" smtClean="0"/>
              <a:pPr/>
              <a:t>20</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DFCEA2-4A5B-4F0B-9BC6-81EFD32267A1}" type="slidenum">
              <a:rPr lang="zh-CN" altLang="en-US"/>
              <a:pPr/>
              <a:t>22</a:t>
            </a:fld>
            <a:endParaRPr lang="en-US" altLang="zh-CN"/>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lang="en-US" dirty="0"/>
              <a:t>Here we have chosen to name the domain based on the IP of the UAP to identify it uniquely.</a:t>
            </a:r>
          </a:p>
          <a:p>
            <a:endParaRPr lang="en-US" altLang="zh-CN" dirty="0"/>
          </a:p>
          <a:p>
            <a:r>
              <a:rPr lang="en-US" dirty="0"/>
              <a:t>Here we are adding the UAP at IP </a:t>
            </a:r>
            <a:r>
              <a:rPr lang="en-US" dirty="0" smtClean="0"/>
              <a:t>&lt;A.B.C.D&gt;</a:t>
            </a:r>
            <a:r>
              <a:rPr lang="en-US" baseline="0" dirty="0" smtClean="0"/>
              <a:t> </a:t>
            </a:r>
            <a:r>
              <a:rPr lang="en-US" dirty="0" smtClean="0"/>
              <a:t>as </a:t>
            </a:r>
            <a:r>
              <a:rPr lang="en-US" dirty="0"/>
              <a:t>the other end of the trunk, having domain name uap152, specifying that number of trunk circuits is 30 (2 out of 32 used for signaling</a:t>
            </a:r>
            <a:r>
              <a:rPr lang="en-US" dirty="0" smtClean="0"/>
              <a:t>).</a:t>
            </a:r>
          </a:p>
          <a:p>
            <a:r>
              <a:rPr lang="en-US" sz="1200" b="1" kern="1200" baseline="0" dirty="0" err="1" smtClean="0">
                <a:solidFill>
                  <a:schemeClr val="tx1"/>
                </a:solidFill>
                <a:latin typeface="Arial" pitchFamily="34" charset="0"/>
                <a:ea typeface="+mn-ea"/>
                <a:cs typeface="+mn-cs"/>
              </a:rPr>
              <a:t>Repeatroute</a:t>
            </a:r>
            <a:r>
              <a:rPr lang="en-US" sz="1200" b="1" kern="1200" baseline="0" dirty="0" smtClean="0">
                <a:solidFill>
                  <a:schemeClr val="tx1"/>
                </a:solidFill>
                <a:latin typeface="Arial" pitchFamily="34" charset="0"/>
                <a:ea typeface="+mn-ea"/>
                <a:cs typeface="+mn-cs"/>
              </a:rPr>
              <a:t>: </a:t>
            </a:r>
            <a:r>
              <a:rPr lang="en-US" sz="1200" kern="1200" baseline="0" dirty="0" smtClean="0">
                <a:solidFill>
                  <a:schemeClr val="tx1"/>
                </a:solidFill>
                <a:latin typeface="Arial" pitchFamily="34" charset="0"/>
                <a:ea typeface="+mn-ea"/>
                <a:cs typeface="+mn-cs"/>
              </a:rPr>
              <a:t>Indicates whether to support rerouting.</a:t>
            </a:r>
          </a:p>
          <a:p>
            <a:endParaRPr lang="en-US" dirty="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105" name="Picture 9" descr="Logo"/>
          <p:cNvPicPr>
            <a:picLocks noChangeAspect="1" noChangeArrowheads="1"/>
          </p:cNvPicPr>
          <p:nvPr/>
        </p:nvPicPr>
        <p:blipFill>
          <a:blip r:embed="rId2" cstate="print"/>
          <a:srcRect/>
          <a:stretch>
            <a:fillRect/>
          </a:stretch>
        </p:blipFill>
        <p:spPr bwMode="auto">
          <a:xfrm>
            <a:off x="7508875" y="5578475"/>
            <a:ext cx="820738" cy="822325"/>
          </a:xfrm>
          <a:prstGeom prst="rect">
            <a:avLst/>
          </a:prstGeom>
          <a:noFill/>
        </p:spPr>
      </p:pic>
      <p:pic>
        <p:nvPicPr>
          <p:cNvPr id="4106" name="Picture 10"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p:spPr>
      </p:pic>
      <p:sp>
        <p:nvSpPr>
          <p:cNvPr id="4107" name="Text Box 11"/>
          <p:cNvSpPr txBox="1">
            <a:spLocks noChangeArrowheads="1"/>
          </p:cNvSpPr>
          <p:nvPr/>
        </p:nvSpPr>
        <p:spPr bwMode="auto">
          <a:xfrm>
            <a:off x="652463" y="6194425"/>
            <a:ext cx="2749550" cy="261938"/>
          </a:xfrm>
          <a:prstGeom prst="rect">
            <a:avLst/>
          </a:prstGeom>
          <a:noFill/>
          <a:ln w="9525">
            <a:noFill/>
            <a:miter lim="800000"/>
            <a:headEnd/>
            <a:tailEnd/>
          </a:ln>
        </p:spPr>
        <p:txBody>
          <a:bodyPr wrap="none" lIns="78331" tIns="39166" rIns="78331" bIns="39166">
            <a:spAutoFit/>
          </a:bodyPr>
          <a:lstStyle/>
          <a:p>
            <a:pPr defTabSz="784225" eaLnBrk="0" hangingPunct="0"/>
            <a:r>
              <a:rPr lang="en-US" altLang="zh-CN" sz="1200">
                <a:solidFill>
                  <a:schemeClr val="bg2"/>
                </a:solidFill>
                <a:ea typeface="MS PGothic" pitchFamily="34" charset="-128"/>
              </a:rPr>
              <a:t>HUAWEI TECHNOLOGIES CO., LTD.</a:t>
            </a:r>
            <a:endParaRPr lang="en-US" altLang="zh-CN" sz="2100">
              <a:solidFill>
                <a:schemeClr val="bg2"/>
              </a:solidFill>
              <a:ea typeface="MS PGothic" pitchFamily="34" charset="-128"/>
            </a:endParaRPr>
          </a:p>
        </p:txBody>
      </p:sp>
      <p:sp>
        <p:nvSpPr>
          <p:cNvPr id="4108" name="Rectangle 12"/>
          <p:cNvSpPr>
            <a:spLocks noChangeArrowheads="1"/>
          </p:cNvSpPr>
          <p:nvPr/>
        </p:nvSpPr>
        <p:spPr bwMode="auto">
          <a:xfrm>
            <a:off x="3984625" y="6191250"/>
            <a:ext cx="1546225" cy="261938"/>
          </a:xfrm>
          <a:prstGeom prst="rect">
            <a:avLst/>
          </a:prstGeom>
          <a:noFill/>
          <a:ln w="9525" algn="ctr">
            <a:noFill/>
            <a:miter lim="800000"/>
            <a:headEnd/>
            <a:tailEnd/>
          </a:ln>
          <a:effectLst/>
        </p:spPr>
        <p:txBody>
          <a:bodyPr wrap="none" lIns="78298" tIns="39148" rIns="78298" bIns="39148">
            <a:spAutoFit/>
          </a:bodyPr>
          <a:lstStyle/>
          <a:p>
            <a:pPr defTabSz="784225" eaLnBrk="0" hangingPunct="0"/>
            <a:r>
              <a:rPr lang="en-US" altLang="zh-CN" sz="1200">
                <a:solidFill>
                  <a:schemeClr val="bg2"/>
                </a:solidFill>
                <a:ea typeface="MS PGothic" pitchFamily="34" charset="-128"/>
              </a:rPr>
              <a:t>Huawei Confidential </a:t>
            </a:r>
          </a:p>
        </p:txBody>
      </p:sp>
      <p:sp>
        <p:nvSpPr>
          <p:cNvPr id="4109" name="Rectangle 13"/>
          <p:cNvSpPr>
            <a:spLocks noChangeArrowheads="1"/>
          </p:cNvSpPr>
          <p:nvPr/>
        </p:nvSpPr>
        <p:spPr bwMode="auto">
          <a:xfrm>
            <a:off x="6794500" y="247650"/>
            <a:ext cx="1465263" cy="292100"/>
          </a:xfrm>
          <a:prstGeom prst="rect">
            <a:avLst/>
          </a:prstGeom>
          <a:noFill/>
          <a:ln w="9525" algn="ctr">
            <a:noFill/>
            <a:miter lim="800000"/>
            <a:headEnd/>
            <a:tailEnd/>
          </a:ln>
          <a:effectLst/>
        </p:spPr>
        <p:txBody>
          <a:bodyPr wrap="none" lIns="78298" tIns="39148" rIns="78298" bIns="39148">
            <a:spAutoFit/>
          </a:bodyPr>
          <a:lstStyle/>
          <a:p>
            <a:pPr defTabSz="784225" eaLnBrk="0" hangingPunct="0"/>
            <a:r>
              <a:rPr lang="en-US" altLang="zh-CN" sz="1400" b="1">
                <a:solidFill>
                  <a:srgbClr val="666666"/>
                </a:solidFill>
                <a:ea typeface="MS PGothic" pitchFamily="34" charset="-128"/>
              </a:rPr>
              <a:t>Security Level: </a:t>
            </a:r>
          </a:p>
        </p:txBody>
      </p:sp>
      <p:sp>
        <p:nvSpPr>
          <p:cNvPr id="4098" name="Rectangle 2"/>
          <p:cNvSpPr>
            <a:spLocks noGrp="1" noChangeArrowheads="1"/>
          </p:cNvSpPr>
          <p:nvPr>
            <p:ph type="ctrTitle"/>
          </p:nvPr>
        </p:nvSpPr>
        <p:spPr>
          <a:xfrm>
            <a:off x="609600" y="1219200"/>
            <a:ext cx="5715000" cy="1470025"/>
          </a:xfrm>
        </p:spPr>
        <p:txBody>
          <a:bodyPr/>
          <a:lstStyle>
            <a:lvl1pPr>
              <a:defRPr sz="4000">
                <a:solidFill>
                  <a:schemeClr val="bg1"/>
                </a:solidFill>
              </a:defRPr>
            </a:lvl1pPr>
          </a:lstStyle>
          <a:p>
            <a:r>
              <a:rPr lang="en-US" altLang="zh-CN"/>
              <a:t>Click to edit Master title style</a:t>
            </a:r>
          </a:p>
        </p:txBody>
      </p:sp>
      <p:sp>
        <p:nvSpPr>
          <p:cNvPr id="4099" name="Rectangle 3"/>
          <p:cNvSpPr>
            <a:spLocks noGrp="1" noChangeArrowheads="1"/>
          </p:cNvSpPr>
          <p:nvPr>
            <p:ph type="subTitle" idx="1"/>
          </p:nvPr>
        </p:nvSpPr>
        <p:spPr>
          <a:xfrm>
            <a:off x="609600" y="2974975"/>
            <a:ext cx="5943600" cy="911225"/>
          </a:xfrm>
        </p:spPr>
        <p:txBody>
          <a:bodyPr/>
          <a:lstStyle>
            <a:lvl1pPr marL="0" indent="0">
              <a:buFontTx/>
              <a:buNone/>
              <a:defRPr sz="2800" b="0">
                <a:solidFill>
                  <a:schemeClr val="bg1"/>
                </a:solidFill>
              </a:defRPr>
            </a:lvl1pPr>
          </a:lstStyle>
          <a:p>
            <a:r>
              <a:rPr lang="en-US" altLang="zh-CN"/>
              <a:t>Click to edit Master subtitle style</a:t>
            </a:r>
          </a:p>
        </p:txBody>
      </p:sp>
      <p:sp>
        <p:nvSpPr>
          <p:cNvPr id="4110" name="Text Box 14"/>
          <p:cNvSpPr txBox="1">
            <a:spLocks noChangeArrowheads="1"/>
          </p:cNvSpPr>
          <p:nvPr/>
        </p:nvSpPr>
        <p:spPr bwMode="auto">
          <a:xfrm>
            <a:off x="-2770188" y="1330325"/>
            <a:ext cx="2776538" cy="3330575"/>
          </a:xfrm>
          <a:prstGeom prst="rect">
            <a:avLst/>
          </a:prstGeom>
          <a:noFill/>
          <a:ln w="9525" algn="ctr">
            <a:noFill/>
            <a:miter lim="800000"/>
            <a:headEnd/>
            <a:tailEnd/>
          </a:ln>
          <a:effectLst/>
        </p:spPr>
        <p:txBody>
          <a:bodyPr lIns="78345" tIns="39172" rIns="78345" bIns="39172">
            <a:spAutoFit/>
          </a:bodyPr>
          <a:lstStyle/>
          <a:p>
            <a:pPr algn="r" defTabSz="784225" eaLnBrk="0" hangingPunct="0">
              <a:lnSpc>
                <a:spcPct val="125000"/>
              </a:lnSpc>
            </a:pPr>
            <a:r>
              <a:rPr lang="en-US" sz="1100" noProof="1">
                <a:solidFill>
                  <a:schemeClr val="bg1"/>
                </a:solidFill>
                <a:latin typeface="FrutigerNext LT Regular" pitchFamily="34" charset="0"/>
                <a:ea typeface="MS PGothic" pitchFamily="34" charset="-128"/>
              </a:rPr>
              <a:t>Slide title</a:t>
            </a:r>
            <a:r>
              <a:rPr lang="en-US" altLang="zh-CN" sz="1100">
                <a:solidFill>
                  <a:schemeClr val="bg1"/>
                </a:solidFill>
                <a:latin typeface="FrutigerNext LT Regular" pitchFamily="34" charset="0"/>
                <a:ea typeface="MS PGothic" pitchFamily="34" charset="-128"/>
              </a:rPr>
              <a:t> </a:t>
            </a:r>
            <a:r>
              <a:rPr lang="en-US" altLang="zh-CN" sz="1100">
                <a:solidFill>
                  <a:schemeClr val="bg1"/>
                </a:solidFill>
                <a:latin typeface="FrutigerNext LT Regular" pitchFamily="34" charset="0"/>
                <a:ea typeface="华文细黑" pitchFamily="2" charset="-122"/>
              </a:rPr>
              <a:t>:40-47pt  </a:t>
            </a:r>
          </a:p>
          <a:p>
            <a:pPr algn="r" defTabSz="784225" eaLnBrk="0" hangingPunct="0">
              <a:lnSpc>
                <a:spcPct val="125000"/>
              </a:lnSpc>
            </a:pPr>
            <a:r>
              <a:rPr lang="en-US" sz="1100" noProof="1">
                <a:solidFill>
                  <a:schemeClr val="bg1"/>
                </a:solidFill>
                <a:latin typeface="FrutigerNext LT Regular" pitchFamily="34" charset="0"/>
                <a:ea typeface="MS PGothic" pitchFamily="34" charset="-128"/>
              </a:rPr>
              <a:t>Slide subtitle </a:t>
            </a:r>
            <a:r>
              <a:rPr lang="en-US" altLang="zh-CN" sz="1100">
                <a:solidFill>
                  <a:schemeClr val="bg1"/>
                </a:solidFill>
                <a:latin typeface="FrutigerNext LT Regular" pitchFamily="34" charset="0"/>
                <a:ea typeface="华文细黑" pitchFamily="2" charset="-122"/>
              </a:rPr>
              <a:t>:26-30pt</a:t>
            </a:r>
          </a:p>
          <a:p>
            <a:pPr algn="r" defTabSz="784225" eaLnBrk="0" hangingPunct="0">
              <a:lnSpc>
                <a:spcPct val="125000"/>
              </a:lnSpc>
            </a:pPr>
            <a:r>
              <a:rPr lang="en-US" altLang="zh-CN" sz="1100">
                <a:solidFill>
                  <a:schemeClr val="bg1"/>
                </a:solidFill>
                <a:latin typeface="FrutigerNext LT Regular" pitchFamily="34" charset="0"/>
                <a:ea typeface="华文细黑" pitchFamily="2" charset="-122"/>
              </a:rPr>
              <a:t>Color::white</a:t>
            </a:r>
          </a:p>
          <a:p>
            <a:pPr algn="r" defTabSz="784225" eaLnBrk="0" hangingPunct="0">
              <a:lnSpc>
                <a:spcPct val="125000"/>
              </a:lnSpc>
            </a:pPr>
            <a:r>
              <a:rPr lang="zh-CN" altLang="en-US" sz="1100">
                <a:solidFill>
                  <a:schemeClr val="bg1"/>
                </a:solidFill>
                <a:latin typeface="FrutigerNext LT Regular" pitchFamily="34" charset="0"/>
                <a:ea typeface="MS PGothic" pitchFamily="34" charset="-128"/>
              </a:rPr>
              <a:t> </a:t>
            </a:r>
            <a:r>
              <a:rPr lang="en-US" altLang="zh-CN" sz="1100">
                <a:solidFill>
                  <a:schemeClr val="bg1"/>
                </a:solidFill>
                <a:latin typeface="FrutigerNext LT Regular" pitchFamily="34" charset="0"/>
                <a:ea typeface="MS PGothic" pitchFamily="34" charset="-128"/>
              </a:rPr>
              <a:t>Corporate Font </a:t>
            </a:r>
            <a:r>
              <a:rPr lang="en-US" altLang="zh-CN" sz="1100">
                <a:solidFill>
                  <a:schemeClr val="bg1"/>
                </a:solidFill>
                <a:latin typeface="FrutigerNext LT Regular" pitchFamily="34" charset="0"/>
                <a:ea typeface="华文细黑" pitchFamily="2" charset="-122"/>
              </a:rPr>
              <a:t>:</a:t>
            </a:r>
          </a:p>
          <a:p>
            <a:pPr algn="r" defTabSz="784225" eaLnBrk="0" hangingPunct="0">
              <a:lnSpc>
                <a:spcPct val="125000"/>
              </a:lnSpc>
            </a:pPr>
            <a:r>
              <a:rPr lang="en-US" altLang="zh-CN" sz="1100">
                <a:solidFill>
                  <a:schemeClr val="bg1"/>
                </a:solidFill>
                <a:latin typeface="FrutigerNext LT Regular" pitchFamily="34" charset="0"/>
                <a:ea typeface="华文细黑" pitchFamily="2" charset="-122"/>
              </a:rPr>
              <a:t>FrutigerNext LT Medium</a:t>
            </a:r>
          </a:p>
          <a:p>
            <a:pPr algn="r" defTabSz="784225" eaLnBrk="0" hangingPunct="0">
              <a:lnSpc>
                <a:spcPct val="125000"/>
              </a:lnSpc>
            </a:pPr>
            <a:r>
              <a:rPr lang="en-US" altLang="zh-CN" sz="1100">
                <a:solidFill>
                  <a:schemeClr val="bg1"/>
                </a:solidFill>
                <a:latin typeface="FrutigerNext LT Regular" pitchFamily="34" charset="0"/>
                <a:ea typeface="MS PGothic" pitchFamily="34" charset="-128"/>
              </a:rPr>
              <a:t>Font to be used by customers and </a:t>
            </a:r>
          </a:p>
          <a:p>
            <a:pPr algn="r" defTabSz="784225" eaLnBrk="0" hangingPunct="0">
              <a:lnSpc>
                <a:spcPct val="125000"/>
              </a:lnSpc>
            </a:pPr>
            <a:r>
              <a:rPr lang="en-US" altLang="zh-CN" sz="1100">
                <a:solidFill>
                  <a:schemeClr val="bg1"/>
                </a:solidFill>
                <a:latin typeface="FrutigerNext LT Regular" pitchFamily="34" charset="0"/>
                <a:ea typeface="MS PGothic" pitchFamily="34" charset="-128"/>
              </a:rPr>
              <a:t>partners </a:t>
            </a:r>
            <a:r>
              <a:rPr lang="en-US" altLang="zh-CN" sz="1100">
                <a:solidFill>
                  <a:schemeClr val="bg1"/>
                </a:solidFill>
                <a:latin typeface="FrutigerNext LT Regular" pitchFamily="34" charset="0"/>
                <a:ea typeface="华文细黑" pitchFamily="2" charset="-122"/>
              </a:rPr>
              <a:t>: </a:t>
            </a:r>
          </a:p>
          <a:p>
            <a:pPr algn="r" defTabSz="784225" eaLnBrk="0" hangingPunct="0">
              <a:lnSpc>
                <a:spcPct val="125000"/>
              </a:lnSpc>
            </a:pPr>
            <a:r>
              <a:rPr lang="en-US" altLang="zh-CN" sz="1100">
                <a:solidFill>
                  <a:schemeClr val="bg1"/>
                </a:solidFill>
                <a:latin typeface="FrutigerNext LT Regular" pitchFamily="34" charset="0"/>
                <a:ea typeface="华文细黑" pitchFamily="2" charset="-122"/>
              </a:rPr>
              <a:t>Arial</a:t>
            </a: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pPr>
            <a:endParaRPr lang="zh-CN" altLang="en-US" sz="1100">
              <a:solidFill>
                <a:schemeClr val="bg1"/>
              </a:solidFill>
              <a:latin typeface="FrutigerNext LT Regular" pitchFamily="34" charset="0"/>
              <a:ea typeface="华文细黑" pitchFamily="2" charset="-122"/>
            </a:endParaRPr>
          </a:p>
          <a:p>
            <a:pPr algn="r" defTabSz="784225" eaLnBrk="0" hangingPunct="0">
              <a:lnSpc>
                <a:spcPct val="125000"/>
              </a:lnSpc>
              <a:spcBef>
                <a:spcPct val="50000"/>
              </a:spcBef>
            </a:pPr>
            <a:endParaRPr lang="en-US" altLang="zh-CN" sz="1100">
              <a:solidFill>
                <a:schemeClr val="bg1"/>
              </a:solidFill>
              <a:latin typeface="FrutigerNext LT Regular" pitchFamily="34" charset="0"/>
              <a:ea typeface="华文细黑" pitchFamily="2" charset="-122"/>
            </a:endParaRPr>
          </a:p>
        </p:txBody>
      </p:sp>
      <p:sp>
        <p:nvSpPr>
          <p:cNvPr id="4111" name="Text Box 15"/>
          <p:cNvSpPr txBox="1">
            <a:spLocks noChangeArrowheads="1"/>
          </p:cNvSpPr>
          <p:nvPr/>
        </p:nvSpPr>
        <p:spPr bwMode="auto">
          <a:xfrm>
            <a:off x="7224713" y="4092575"/>
            <a:ext cx="1336675" cy="261938"/>
          </a:xfrm>
          <a:prstGeom prst="rect">
            <a:avLst/>
          </a:prstGeom>
          <a:noFill/>
          <a:ln w="9525">
            <a:noFill/>
            <a:miter lim="800000"/>
            <a:headEnd/>
            <a:tailEnd/>
          </a:ln>
        </p:spPr>
        <p:txBody>
          <a:bodyPr wrap="none" lIns="78331" tIns="39166" rIns="78331" bIns="39166">
            <a:spAutoFit/>
          </a:bodyPr>
          <a:lstStyle/>
          <a:p>
            <a:pPr defTabSz="784225" eaLnBrk="0" hangingPunct="0"/>
            <a:r>
              <a:rPr lang="en-US" altLang="zh-CN" sz="1200">
                <a:solidFill>
                  <a:schemeClr val="bg1"/>
                </a:solidFill>
                <a:ea typeface="MS PGothic" pitchFamily="34" charset="-128"/>
              </a:rPr>
              <a:t>www.huawei.com</a:t>
            </a:r>
          </a:p>
        </p:txBody>
      </p:sp>
      <p:sp>
        <p:nvSpPr>
          <p:cNvPr id="4115" name="Rectangle 19"/>
          <p:cNvSpPr>
            <a:spLocks noGrp="1" noChangeArrowheads="1"/>
          </p:cNvSpPr>
          <p:nvPr>
            <p:ph type="dt" sz="quarter" idx="2"/>
          </p:nvPr>
        </p:nvSpPr>
        <p:spPr>
          <a:xfrm>
            <a:off x="609600" y="228600"/>
            <a:ext cx="2133600" cy="476250"/>
          </a:xfrm>
        </p:spPr>
        <p:txBody>
          <a:bodyPr lIns="91440" tIns="45720" rIns="91440" bIns="45720"/>
          <a:lstStyle>
            <a:lvl1pPr defTabSz="914400" eaLnBrk="1" hangingPunct="1">
              <a:lnSpc>
                <a:spcPct val="100000"/>
              </a:lnSpc>
              <a:defRPr sz="1400">
                <a:ea typeface="宋体" pitchFamily="2" charset="-122"/>
              </a:defRPr>
            </a:lvl1pPr>
          </a:lstStyle>
          <a:p>
            <a:fld id="{20A8F683-EE07-48F4-908A-035B60348965}" type="datetime5">
              <a:rPr lang="en-US" altLang="zh-CN" smtClean="0"/>
              <a:pPr/>
              <a:t>25-Jul-12</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C1CD1B2-566F-41F2-9FC2-ADF11250B8E6}" type="datetime5">
              <a:rPr lang="en-US" smtClean="0"/>
              <a:pPr/>
              <a:t>25-Jul-12</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67450" y="274638"/>
            <a:ext cx="1885950" cy="54975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5505450" cy="54975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D0B5DC4-9FB6-4FF3-BE13-CEC2BE620340}" type="datetime5">
              <a:rPr lang="en-US" smtClean="0"/>
              <a:pPr/>
              <a:t>25-Jul-12</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a:solidFill>
                  <a:schemeClr val="bg1"/>
                </a:solidFill>
                <a:ea typeface="ＭＳ Ｐゴシック" pitchFamily="34" charset="-128"/>
              </a:rPr>
              <a:t>www.huawei.com</a:t>
            </a:r>
          </a:p>
        </p:txBody>
      </p:sp>
      <p:sp>
        <p:nvSpPr>
          <p:cNvPr id="6" name="Rectangle 49"/>
          <p:cNvSpPr>
            <a:spLocks noChangeArrowheads="1"/>
          </p:cNvSpPr>
          <p:nvPr/>
        </p:nvSpPr>
        <p:spPr bwMode="auto">
          <a:xfrm>
            <a:off x="655638" y="6207125"/>
            <a:ext cx="5016365"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en-US" altLang="zh-CN" sz="1200" dirty="0">
                <a:latin typeface="FrutigerNext LT Bold" pitchFamily="1" charset="0"/>
                <a:ea typeface="ＭＳ Ｐゴシック" pitchFamily="34" charset="-128"/>
              </a:rPr>
              <a:t>Copyright © </a:t>
            </a:r>
            <a:r>
              <a:rPr lang="en-US" altLang="zh-CN" sz="1200" dirty="0" smtClean="0">
                <a:latin typeface="FrutigerNext LT Bold" pitchFamily="1" charset="0"/>
                <a:ea typeface="ＭＳ Ｐゴシック" pitchFamily="34" charset="-128"/>
              </a:rPr>
              <a:t>2011 </a:t>
            </a:r>
            <a:r>
              <a:rPr lang="en-US" altLang="zh-CN" sz="1200" dirty="0">
                <a:latin typeface="FrutigerNext LT Bold" pitchFamily="1" charset="0"/>
                <a:ea typeface="ＭＳ Ｐゴシック" pitchFamily="34" charset="-128"/>
              </a:rPr>
              <a:t>Huawei Technologies Co., Ltd. All rights reserved. </a:t>
            </a:r>
          </a:p>
        </p:txBody>
      </p:sp>
      <p:sp>
        <p:nvSpPr>
          <p:cNvPr id="7" name="Text Box 50"/>
          <p:cNvSpPr txBox="1">
            <a:spLocks noChangeArrowheads="1"/>
          </p:cNvSpPr>
          <p:nvPr/>
        </p:nvSpPr>
        <p:spPr bwMode="auto">
          <a:xfrm>
            <a:off x="-1968500" y="1322388"/>
            <a:ext cx="1968500" cy="3752850"/>
          </a:xfrm>
          <a:prstGeom prst="rect">
            <a:avLst/>
          </a:prstGeom>
          <a:noFill/>
          <a:ln w="9525" algn="ctr">
            <a:noFill/>
            <a:miter lim="800000"/>
            <a:headEnd/>
            <a:tailEnd/>
          </a:ln>
          <a:effectLst/>
        </p:spPr>
        <p:txBody>
          <a:bodyPr lIns="80139" tIns="40069" rIns="80139" bIns="40069">
            <a:spAutoFit/>
          </a:bodyPr>
          <a:lstStyle/>
          <a:p>
            <a:pPr algn="r" defTabSz="801688" eaLnBrk="0" fontAlgn="base" hangingPunct="0">
              <a:lnSpc>
                <a:spcPct val="125000"/>
              </a:lnSpc>
              <a:defRPr/>
            </a:pPr>
            <a:r>
              <a:rPr lang="zh-CN" altLang="en-US" sz="1100">
                <a:solidFill>
                  <a:schemeClr val="bg1"/>
                </a:solidFill>
                <a:latin typeface="Arial" charset="0"/>
              </a:rPr>
              <a:t>英文标题</a:t>
            </a:r>
            <a:r>
              <a:rPr lang="en-US" altLang="zh-CN" sz="1100">
                <a:solidFill>
                  <a:schemeClr val="bg1"/>
                </a:solidFill>
                <a:latin typeface="Arial" charset="0"/>
              </a:rPr>
              <a:t>:40-47pt  </a:t>
            </a:r>
          </a:p>
          <a:p>
            <a:pPr algn="r" defTabSz="801688" eaLnBrk="0" fontAlgn="base" hangingPunct="0">
              <a:lnSpc>
                <a:spcPct val="125000"/>
              </a:lnSpc>
              <a:defRPr/>
            </a:pPr>
            <a:r>
              <a:rPr lang="zh-CN" altLang="en-US" sz="1100">
                <a:solidFill>
                  <a:schemeClr val="bg1"/>
                </a:solidFill>
                <a:latin typeface="Arial" charset="0"/>
              </a:rPr>
              <a:t>副标题</a:t>
            </a:r>
            <a:r>
              <a:rPr lang="en-US" altLang="zh-CN" sz="1100">
                <a:solidFill>
                  <a:schemeClr val="bg1"/>
                </a:solidFill>
                <a:latin typeface="Arial" charset="0"/>
              </a:rPr>
              <a:t>:26-30pt</a:t>
            </a:r>
          </a:p>
          <a:p>
            <a:pPr algn="r" defTabSz="801688" eaLnBrk="0" fontAlgn="base" hangingPunct="0">
              <a:lnSpc>
                <a:spcPct val="125000"/>
              </a:lnSpc>
              <a:defRPr/>
            </a:pPr>
            <a:r>
              <a:rPr lang="zh-CN" altLang="en-US" sz="1100">
                <a:solidFill>
                  <a:schemeClr val="bg1"/>
                </a:solidFill>
                <a:latin typeface="Arial" charset="0"/>
              </a:rPr>
              <a:t>字体颜色</a:t>
            </a:r>
            <a:r>
              <a:rPr lang="en-US" altLang="zh-CN" sz="1100">
                <a:solidFill>
                  <a:schemeClr val="bg1"/>
                </a:solidFill>
                <a:latin typeface="Arial" charset="0"/>
              </a:rPr>
              <a:t>:</a:t>
            </a:r>
            <a:r>
              <a:rPr lang="zh-CN" altLang="en-US" sz="1100">
                <a:solidFill>
                  <a:schemeClr val="bg1"/>
                </a:solidFill>
                <a:latin typeface="Arial" charset="0"/>
              </a:rPr>
              <a:t>反白</a:t>
            </a:r>
          </a:p>
          <a:p>
            <a:pPr algn="r" defTabSz="801688" eaLnBrk="0" fontAlgn="base" hangingPunct="0">
              <a:lnSpc>
                <a:spcPct val="125000"/>
              </a:lnSpc>
              <a:defRPr/>
            </a:pPr>
            <a:r>
              <a:rPr lang="zh-CN" altLang="en-US" sz="1100">
                <a:solidFill>
                  <a:schemeClr val="bg1"/>
                </a:solidFill>
                <a:latin typeface="Arial" charset="0"/>
              </a:rPr>
              <a:t>内部使用字体 </a:t>
            </a:r>
            <a:r>
              <a:rPr lang="en-US" altLang="zh-CN" sz="1100">
                <a:solidFill>
                  <a:schemeClr val="bg1"/>
                </a:solidFill>
                <a:latin typeface="Arial" charset="0"/>
              </a:rPr>
              <a:t>:</a:t>
            </a:r>
          </a:p>
          <a:p>
            <a:pPr algn="r" defTabSz="801688" eaLnBrk="0" fontAlgn="base" hangingPunct="0">
              <a:lnSpc>
                <a:spcPct val="125000"/>
              </a:lnSpc>
              <a:defRPr/>
            </a:pPr>
            <a:r>
              <a:rPr lang="en-US" altLang="zh-CN" sz="1100">
                <a:solidFill>
                  <a:schemeClr val="bg1"/>
                </a:solidFill>
                <a:latin typeface="Arial" charset="0"/>
              </a:rPr>
              <a:t>FrutigerNext LT Medium</a:t>
            </a:r>
          </a:p>
          <a:p>
            <a:pPr algn="r" defTabSz="801688" eaLnBrk="0" fontAlgn="base" hangingPunct="0">
              <a:lnSpc>
                <a:spcPct val="125000"/>
              </a:lnSpc>
              <a:defRPr/>
            </a:pPr>
            <a:r>
              <a:rPr lang="zh-CN" altLang="en-US" sz="1100">
                <a:solidFill>
                  <a:schemeClr val="bg1"/>
                </a:solidFill>
                <a:latin typeface="Arial" charset="0"/>
              </a:rPr>
              <a:t>外部使用字体 </a:t>
            </a:r>
            <a:r>
              <a:rPr lang="en-US" altLang="zh-CN" sz="1100">
                <a:solidFill>
                  <a:schemeClr val="bg1"/>
                </a:solidFill>
                <a:latin typeface="Arial" charset="0"/>
              </a:rPr>
              <a:t>: Arial</a:t>
            </a:r>
          </a:p>
          <a:p>
            <a:pPr algn="r" defTabSz="801688" eaLnBrk="0" fontAlgn="base" hangingPunct="0">
              <a:lnSpc>
                <a:spcPct val="125000"/>
              </a:lnSpc>
              <a:defRPr/>
            </a:pPr>
            <a:endParaRPr lang="en-US" altLang="zh-CN" sz="1100">
              <a:solidFill>
                <a:schemeClr val="bg1"/>
              </a:solidFill>
              <a:latin typeface="Arial" charset="0"/>
            </a:endParaRPr>
          </a:p>
          <a:p>
            <a:pPr algn="r" defTabSz="801688" eaLnBrk="0" fontAlgn="base" hangingPunct="0">
              <a:lnSpc>
                <a:spcPct val="125000"/>
              </a:lnSpc>
              <a:defRPr/>
            </a:pPr>
            <a:endParaRPr lang="en-US" altLang="zh-CN" sz="1100">
              <a:solidFill>
                <a:schemeClr val="bg1"/>
              </a:solidFill>
              <a:latin typeface="Arial" charset="0"/>
            </a:endParaRPr>
          </a:p>
          <a:p>
            <a:pPr algn="r" defTabSz="801688" eaLnBrk="0" fontAlgn="base" hangingPunct="0">
              <a:lnSpc>
                <a:spcPct val="125000"/>
              </a:lnSpc>
              <a:defRPr/>
            </a:pPr>
            <a:r>
              <a:rPr lang="zh-CN" altLang="en-US" sz="1100">
                <a:solidFill>
                  <a:schemeClr val="bg1"/>
                </a:solidFill>
                <a:latin typeface="Arial" charset="0"/>
              </a:rPr>
              <a:t>中文标题</a:t>
            </a:r>
            <a:r>
              <a:rPr lang="en-US" altLang="zh-CN" sz="1100">
                <a:solidFill>
                  <a:schemeClr val="bg1"/>
                </a:solidFill>
                <a:latin typeface="Arial" charset="0"/>
              </a:rPr>
              <a:t>:35-47pt</a:t>
            </a:r>
          </a:p>
          <a:p>
            <a:pPr algn="r" defTabSz="801688" eaLnBrk="0" fontAlgn="base" hangingPunct="0">
              <a:lnSpc>
                <a:spcPct val="125000"/>
              </a:lnSpc>
              <a:defRPr/>
            </a:pPr>
            <a:r>
              <a:rPr lang="zh-CN" altLang="en-US" sz="1100">
                <a:solidFill>
                  <a:schemeClr val="bg1"/>
                </a:solidFill>
                <a:latin typeface="Arial" charset="0"/>
              </a:rPr>
              <a:t>字体</a:t>
            </a:r>
            <a:r>
              <a:rPr lang="en-US" altLang="zh-CN" sz="1100">
                <a:solidFill>
                  <a:schemeClr val="bg1"/>
                </a:solidFill>
                <a:latin typeface="Arial" charset="0"/>
              </a:rPr>
              <a:t>:</a:t>
            </a:r>
            <a:r>
              <a:rPr lang="zh-CN" altLang="en-US" sz="1100">
                <a:solidFill>
                  <a:schemeClr val="bg1"/>
                </a:solidFill>
                <a:latin typeface="Arial" charset="0"/>
              </a:rPr>
              <a:t>黑体</a:t>
            </a:r>
          </a:p>
          <a:p>
            <a:pPr algn="r" defTabSz="801688" eaLnBrk="0" fontAlgn="base" hangingPunct="0">
              <a:lnSpc>
                <a:spcPct val="125000"/>
              </a:lnSpc>
              <a:defRPr/>
            </a:pPr>
            <a:r>
              <a:rPr lang="zh-CN" altLang="en-US" sz="1100">
                <a:solidFill>
                  <a:schemeClr val="bg1"/>
                </a:solidFill>
                <a:latin typeface="Arial" charset="0"/>
              </a:rPr>
              <a:t>  副标题</a:t>
            </a:r>
            <a:r>
              <a:rPr lang="en-US" altLang="zh-CN" sz="1100">
                <a:solidFill>
                  <a:schemeClr val="bg1"/>
                </a:solidFill>
                <a:latin typeface="Arial" charset="0"/>
              </a:rPr>
              <a:t>:24-28pt</a:t>
            </a:r>
          </a:p>
          <a:p>
            <a:pPr algn="r" defTabSz="801688" eaLnBrk="0" fontAlgn="base" hangingPunct="0">
              <a:lnSpc>
                <a:spcPct val="125000"/>
              </a:lnSpc>
              <a:defRPr/>
            </a:pPr>
            <a:r>
              <a:rPr lang="zh-CN" altLang="en-US" sz="1100">
                <a:solidFill>
                  <a:schemeClr val="bg1"/>
                </a:solidFill>
                <a:latin typeface="Arial" charset="0"/>
              </a:rPr>
              <a:t>字体颜色</a:t>
            </a:r>
            <a:r>
              <a:rPr lang="en-US" altLang="zh-CN" sz="1100">
                <a:solidFill>
                  <a:schemeClr val="bg1"/>
                </a:solidFill>
                <a:latin typeface="Arial" charset="0"/>
              </a:rPr>
              <a:t>:</a:t>
            </a:r>
            <a:r>
              <a:rPr lang="zh-CN" altLang="en-US" sz="1100">
                <a:solidFill>
                  <a:schemeClr val="bg1"/>
                </a:solidFill>
                <a:latin typeface="Arial" charset="0"/>
              </a:rPr>
              <a:t>反白</a:t>
            </a:r>
          </a:p>
          <a:p>
            <a:pPr algn="r" defTabSz="801688" eaLnBrk="0" fontAlgn="base" hangingPunct="0">
              <a:lnSpc>
                <a:spcPct val="125000"/>
              </a:lnSpc>
              <a:defRPr/>
            </a:pPr>
            <a:r>
              <a:rPr lang="zh-CN" altLang="en-US" sz="1100">
                <a:solidFill>
                  <a:schemeClr val="bg1"/>
                </a:solidFill>
                <a:latin typeface="Arial" charset="0"/>
              </a:rPr>
              <a:t>字体</a:t>
            </a:r>
            <a:r>
              <a:rPr lang="en-US" altLang="zh-CN" sz="1100">
                <a:solidFill>
                  <a:schemeClr val="bg1"/>
                </a:solidFill>
                <a:latin typeface="Arial" charset="0"/>
              </a:rPr>
              <a:t>:</a:t>
            </a:r>
            <a:r>
              <a:rPr lang="zh-CN" altLang="en-US" sz="1100">
                <a:solidFill>
                  <a:schemeClr val="bg1"/>
                </a:solidFill>
                <a:latin typeface="Arial" charset="0"/>
              </a:rPr>
              <a:t>细黑体</a:t>
            </a:r>
          </a:p>
          <a:p>
            <a:pPr algn="r" defTabSz="801688" eaLnBrk="0" fontAlgn="base" hangingPunct="0">
              <a:lnSpc>
                <a:spcPct val="125000"/>
              </a:lnSpc>
              <a:defRPr/>
            </a:pPr>
            <a:endParaRPr lang="zh-CN" altLang="en-US" sz="1100">
              <a:solidFill>
                <a:schemeClr val="bg1"/>
              </a:solidFill>
              <a:latin typeface="Arial" charset="0"/>
            </a:endParaRPr>
          </a:p>
          <a:p>
            <a:pPr algn="r" defTabSz="801688" eaLnBrk="0" fontAlgn="base" hangingPunct="0">
              <a:lnSpc>
                <a:spcPct val="125000"/>
              </a:lnSpc>
              <a:defRPr/>
            </a:pPr>
            <a:endParaRPr lang="zh-CN" altLang="en-US" sz="1100">
              <a:solidFill>
                <a:schemeClr val="bg1"/>
              </a:solidFill>
              <a:latin typeface="Arial" charset="0"/>
            </a:endParaRPr>
          </a:p>
          <a:p>
            <a:pPr algn="r" defTabSz="801688" eaLnBrk="0" fontAlgn="base" hangingPunct="0">
              <a:lnSpc>
                <a:spcPct val="125000"/>
              </a:lnSpc>
              <a:defRPr/>
            </a:pPr>
            <a:endParaRPr lang="zh-CN" altLang="en-US" sz="1100">
              <a:solidFill>
                <a:schemeClr val="bg1"/>
              </a:solidFill>
              <a:latin typeface="Arial" charset="0"/>
            </a:endParaRPr>
          </a:p>
          <a:p>
            <a:pPr algn="r" defTabSz="801688" eaLnBrk="0" fontAlgn="base" hangingPunct="0">
              <a:lnSpc>
                <a:spcPct val="125000"/>
              </a:lnSpc>
              <a:spcBef>
                <a:spcPct val="50000"/>
              </a:spcBef>
              <a:defRPr/>
            </a:pPr>
            <a:endParaRPr lang="en-US" altLang="zh-CN" sz="1100">
              <a:latin typeface="Arial" charset="0"/>
            </a:endParaRPr>
          </a:p>
        </p:txBody>
      </p:sp>
      <p:sp>
        <p:nvSpPr>
          <p:cNvPr id="1414185" name="Rectangle 41"/>
          <p:cNvSpPr>
            <a:spLocks noGrp="1" noChangeArrowheads="1"/>
          </p:cNvSpPr>
          <p:nvPr>
            <p:ph type="ctrTitle" sz="quarter"/>
          </p:nvPr>
        </p:nvSpPr>
        <p:spPr>
          <a:xfrm>
            <a:off x="642938" y="1419225"/>
            <a:ext cx="5548312" cy="1470025"/>
          </a:xfrm>
          <a:ln algn="ctr"/>
        </p:spPr>
        <p:txBody>
          <a:bodyPr lIns="87802" tIns="43901" rIns="87802" bIns="43901"/>
          <a:lstStyle>
            <a:lvl1pPr defTabSz="784225" eaLnBrk="0" hangingPunct="0">
              <a:defRPr sz="4700">
                <a:solidFill>
                  <a:schemeClr val="bg1"/>
                </a:solidFill>
              </a:defRPr>
            </a:lvl1pPr>
          </a:lstStyle>
          <a:p>
            <a:r>
              <a:rPr lang="zh-CN" altLang="en-US"/>
              <a:t>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462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6462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B02ECE8-F23D-48C9-B24D-CF96BE6A0742}" type="datetime5">
              <a:rPr lang="en-US" smtClean="0"/>
              <a:pPr/>
              <a:t>25-Jul-12</a:t>
            </a:fld>
            <a:endParaRPr lang="en-GB"/>
          </a:p>
        </p:txBody>
      </p:sp>
      <p:sp>
        <p:nvSpPr>
          <p:cNvPr id="5" name="Rectangle 49"/>
          <p:cNvSpPr>
            <a:spLocks noChangeArrowheads="1"/>
          </p:cNvSpPr>
          <p:nvPr userDrawn="1"/>
        </p:nvSpPr>
        <p:spPr bwMode="auto">
          <a:xfrm>
            <a:off x="685800" y="6400800"/>
            <a:ext cx="5016365" cy="265552"/>
          </a:xfrm>
          <a:prstGeom prst="rect">
            <a:avLst/>
          </a:prstGeom>
          <a:solidFill>
            <a:schemeClr val="tx1">
              <a:lumMod val="40000"/>
              <a:lumOff val="60000"/>
            </a:schemeClr>
          </a:solidFill>
          <a:ln w="9525" algn="ctr">
            <a:noFill/>
            <a:miter lim="800000"/>
            <a:headEnd/>
            <a:tailEnd/>
          </a:ln>
          <a:effectLst/>
        </p:spPr>
        <p:txBody>
          <a:bodyPr wrap="none" lIns="80101" tIns="40052" rIns="80101" bIns="40052">
            <a:spAutoFit/>
          </a:bodyPr>
          <a:lstStyle/>
          <a:p>
            <a:pPr defTabSz="801688" eaLnBrk="0" fontAlgn="base" hangingPunct="0">
              <a:defRPr/>
            </a:pPr>
            <a:r>
              <a:rPr lang="en-US" altLang="zh-CN" sz="1200" b="1" dirty="0">
                <a:solidFill>
                  <a:schemeClr val="bg2"/>
                </a:solidFill>
                <a:latin typeface="FrutigerNext LT Bold" pitchFamily="1" charset="0"/>
                <a:ea typeface="ＭＳ Ｐゴシック" pitchFamily="34" charset="-128"/>
              </a:rPr>
              <a:t>Copyright © </a:t>
            </a:r>
            <a:r>
              <a:rPr lang="en-US" altLang="zh-CN" sz="1200" b="1" dirty="0" smtClean="0">
                <a:solidFill>
                  <a:schemeClr val="bg2"/>
                </a:solidFill>
                <a:latin typeface="FrutigerNext LT Bold" pitchFamily="1" charset="0"/>
                <a:ea typeface="ＭＳ Ｐゴシック" pitchFamily="34" charset="-128"/>
              </a:rPr>
              <a:t>2011 </a:t>
            </a:r>
            <a:r>
              <a:rPr lang="en-US" altLang="zh-CN" sz="1200" b="1" dirty="0">
                <a:solidFill>
                  <a:schemeClr val="bg2"/>
                </a:solidFill>
                <a:latin typeface="FrutigerNext LT Bold" pitchFamily="1" charset="0"/>
                <a:ea typeface="ＭＳ Ｐゴシック" pitchFamily="34" charset="-128"/>
              </a:rPr>
              <a:t>Huawei Technologies Co., Ltd. All rights reserved. </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975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60198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B08AABF5-4BD0-4786-AB88-A58DCF14CCFC}" type="datetime5">
              <a:rPr lang="en-US" smtClean="0"/>
              <a:pPr/>
              <a:t>25-Jul-12</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46238"/>
            <a:ext cx="3695700" cy="4125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1646238"/>
            <a:ext cx="3695700" cy="4125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A3C7DA58-31F3-421D-B865-CE14BA880003}" type="datetime5">
              <a:rPr lang="en-US" smtClean="0"/>
              <a:pPr/>
              <a:t>25-Jul-12</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F93F3644-CBEB-4E01-AF5B-0AF33D0CDADC}" type="datetime5">
              <a:rPr lang="en-US" smtClean="0"/>
              <a:pPr/>
              <a:t>25-Jul-12</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4341F78D-0332-47FA-9C61-34D6D7AF8570}" type="datetime5">
              <a:rPr lang="en-US" smtClean="0"/>
              <a:pPr/>
              <a:t>25-Jul-12</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94B4CE9-B4B7-48E8-9731-6F7E4CAF067E}" type="datetime5">
              <a:rPr lang="en-US" smtClean="0"/>
              <a:pPr/>
              <a:t>25-Jul-12</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70CE095-E942-4B4D-AFB3-006238B54282}" type="datetime5">
              <a:rPr lang="en-US" smtClean="0"/>
              <a:pPr/>
              <a:t>25-Jul-12</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03ECB175-B330-4464-A68B-DE1B548BA375}" type="datetime5">
              <a:rPr lang="en-US" smtClean="0"/>
              <a:pPr/>
              <a:t>25-Jul-12</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5.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7543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609600" y="1646238"/>
            <a:ext cx="7543800" cy="41259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1046" name="Picture 22" descr="dd"/>
          <p:cNvPicPr>
            <a:picLocks noChangeAspect="1" noChangeArrowheads="1"/>
          </p:cNvPicPr>
          <p:nvPr/>
        </p:nvPicPr>
        <p:blipFill>
          <a:blip r:embed="rId14" cstate="print"/>
          <a:srcRect/>
          <a:stretch>
            <a:fillRect/>
          </a:stretch>
        </p:blipFill>
        <p:spPr bwMode="auto">
          <a:xfrm>
            <a:off x="0" y="6221413"/>
            <a:ext cx="9150350" cy="636587"/>
          </a:xfrm>
          <a:prstGeom prst="rect">
            <a:avLst/>
          </a:prstGeom>
          <a:noFill/>
          <a:ln w="9525">
            <a:noFill/>
            <a:miter lim="800000"/>
            <a:headEnd/>
            <a:tailEnd/>
          </a:ln>
        </p:spPr>
      </p:pic>
      <p:sp>
        <p:nvSpPr>
          <p:cNvPr id="1047" name="Text Box 23"/>
          <p:cNvSpPr txBox="1">
            <a:spLocks noChangeArrowheads="1"/>
          </p:cNvSpPr>
          <p:nvPr/>
        </p:nvSpPr>
        <p:spPr bwMode="auto">
          <a:xfrm>
            <a:off x="652463" y="6426200"/>
            <a:ext cx="2749550" cy="261938"/>
          </a:xfrm>
          <a:prstGeom prst="rect">
            <a:avLst/>
          </a:prstGeom>
          <a:noFill/>
          <a:ln w="9525">
            <a:noFill/>
            <a:miter lim="800000"/>
            <a:headEnd/>
            <a:tailEnd/>
          </a:ln>
        </p:spPr>
        <p:txBody>
          <a:bodyPr wrap="none" lIns="78331" tIns="39166" rIns="78331" bIns="39166">
            <a:spAutoFit/>
          </a:bodyPr>
          <a:lstStyle/>
          <a:p>
            <a:pPr defTabSz="784225" eaLnBrk="0" hangingPunct="0"/>
            <a:r>
              <a:rPr lang="en-US" altLang="zh-CN" sz="1200">
                <a:solidFill>
                  <a:schemeClr val="bg2"/>
                </a:solidFill>
                <a:ea typeface="MS PGothic" pitchFamily="34" charset="-128"/>
              </a:rPr>
              <a:t>HUAWEI TECHNOLOGIES CO., LTD.</a:t>
            </a:r>
            <a:endParaRPr lang="en-US" altLang="zh-CN" sz="2100">
              <a:solidFill>
                <a:schemeClr val="bg2"/>
              </a:solidFill>
              <a:ea typeface="MS PGothic" pitchFamily="34" charset="-128"/>
            </a:endParaRPr>
          </a:p>
        </p:txBody>
      </p:sp>
      <p:pic>
        <p:nvPicPr>
          <p:cNvPr id="1048" name="Picture 24" descr="8"/>
          <p:cNvPicPr>
            <a:picLocks noChangeAspect="1" noChangeArrowheads="1"/>
          </p:cNvPicPr>
          <p:nvPr/>
        </p:nvPicPr>
        <p:blipFill>
          <a:blip r:embed="rId15" cstate="print"/>
          <a:srcRect/>
          <a:stretch>
            <a:fillRect/>
          </a:stretch>
        </p:blipFill>
        <p:spPr bwMode="auto">
          <a:xfrm>
            <a:off x="7508875" y="6400800"/>
            <a:ext cx="1311275" cy="311150"/>
          </a:xfrm>
          <a:prstGeom prst="rect">
            <a:avLst/>
          </a:prstGeom>
          <a:noFill/>
        </p:spPr>
      </p:pic>
      <p:sp>
        <p:nvSpPr>
          <p:cNvPr id="1049" name="Rectangle 25"/>
          <p:cNvSpPr>
            <a:spLocks noGrp="1" noChangeArrowheads="1"/>
          </p:cNvSpPr>
          <p:nvPr>
            <p:ph type="dt" sz="half" idx="2"/>
          </p:nvPr>
        </p:nvSpPr>
        <p:spPr bwMode="auto">
          <a:xfrm>
            <a:off x="6361113" y="6477000"/>
            <a:ext cx="2097087"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784225" eaLnBrk="0" hangingPunct="0">
              <a:lnSpc>
                <a:spcPct val="85000"/>
              </a:lnSpc>
              <a:defRPr sz="1200">
                <a:solidFill>
                  <a:schemeClr val="bg2"/>
                </a:solidFill>
                <a:ea typeface="MS PGothic" pitchFamily="34" charset="-128"/>
              </a:defRPr>
            </a:lvl1pPr>
          </a:lstStyle>
          <a:p>
            <a:fld id="{195539C3-7FC8-43AC-B055-AB66359B7B96}" type="datetime5">
              <a:rPr lang="en-US" smtClean="0"/>
              <a:pPr/>
              <a:t>25-Jul-12</a:t>
            </a:fld>
            <a:endParaRPr lang="en-GB"/>
          </a:p>
        </p:txBody>
      </p:sp>
      <p:sp>
        <p:nvSpPr>
          <p:cNvPr id="1050" name="Rectangle 26"/>
          <p:cNvSpPr>
            <a:spLocks noChangeArrowheads="1"/>
          </p:cNvSpPr>
          <p:nvPr/>
        </p:nvSpPr>
        <p:spPr bwMode="auto">
          <a:xfrm>
            <a:off x="3892550" y="6423025"/>
            <a:ext cx="1546225" cy="261938"/>
          </a:xfrm>
          <a:prstGeom prst="rect">
            <a:avLst/>
          </a:prstGeom>
          <a:noFill/>
          <a:ln w="9525" algn="ctr">
            <a:noFill/>
            <a:miter lim="800000"/>
            <a:headEnd/>
            <a:tailEnd/>
          </a:ln>
          <a:effectLst/>
        </p:spPr>
        <p:txBody>
          <a:bodyPr wrap="none" lIns="78298" tIns="39148" rIns="78298" bIns="39148">
            <a:spAutoFit/>
          </a:bodyPr>
          <a:lstStyle/>
          <a:p>
            <a:pPr defTabSz="784225" eaLnBrk="0" hangingPunct="0"/>
            <a:r>
              <a:rPr lang="en-US" altLang="zh-CN" sz="1200">
                <a:solidFill>
                  <a:schemeClr val="bg2"/>
                </a:solidFill>
                <a:ea typeface="MS PGothic" pitchFamily="34" charset="-128"/>
              </a:rPr>
              <a:t>Huawei Confidential </a:t>
            </a:r>
          </a:p>
        </p:txBody>
      </p:sp>
      <p:sp>
        <p:nvSpPr>
          <p:cNvPr id="1190" name="Rectangle 166"/>
          <p:cNvSpPr>
            <a:spLocks noChangeArrowheads="1"/>
          </p:cNvSpPr>
          <p:nvPr/>
        </p:nvSpPr>
        <p:spPr bwMode="auto">
          <a:xfrm>
            <a:off x="9269413" y="3429000"/>
            <a:ext cx="919162" cy="3490913"/>
          </a:xfrm>
          <a:prstGeom prst="rect">
            <a:avLst/>
          </a:prstGeom>
          <a:solidFill>
            <a:srgbClr val="FFFFFF"/>
          </a:solidFill>
          <a:ln w="9525" algn="ctr">
            <a:noFill/>
            <a:miter lim="800000"/>
            <a:headEnd/>
            <a:tailEnd/>
          </a:ln>
          <a:effectLst/>
        </p:spPr>
        <p:txBody>
          <a:bodyPr lIns="91425" tIns="45712" rIns="91425" bIns="45712" anchor="ctr">
            <a:spAutoFit/>
          </a:bodyPr>
          <a:lstStyle/>
          <a:p>
            <a:endParaRPr lang="en-US"/>
          </a:p>
        </p:txBody>
      </p:sp>
      <p:grpSp>
        <p:nvGrpSpPr>
          <p:cNvPr id="1193" name="Group 169"/>
          <p:cNvGrpSpPr>
            <a:grpSpLocks/>
          </p:cNvGrpSpPr>
          <p:nvPr/>
        </p:nvGrpSpPr>
        <p:grpSpPr bwMode="auto">
          <a:xfrm>
            <a:off x="9355138" y="3789363"/>
            <a:ext cx="739775" cy="182562"/>
            <a:chOff x="5893" y="2387"/>
            <a:chExt cx="466" cy="115"/>
          </a:xfrm>
        </p:grpSpPr>
        <p:sp>
          <p:nvSpPr>
            <p:cNvPr id="1194" name="Rectangle 170"/>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endParaRPr lang="en-US"/>
            </a:p>
          </p:txBody>
        </p:sp>
        <p:sp>
          <p:nvSpPr>
            <p:cNvPr id="1195" name="Rectangle 171"/>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endParaRPr lang="en-US"/>
            </a:p>
          </p:txBody>
        </p:sp>
        <p:sp>
          <p:nvSpPr>
            <p:cNvPr id="1196" name="Rectangle 172"/>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endParaRPr lang="en-US"/>
            </a:p>
          </p:txBody>
        </p:sp>
        <p:sp>
          <p:nvSpPr>
            <p:cNvPr id="1197" name="Rectangle 173"/>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endParaRPr lang="en-US"/>
            </a:p>
          </p:txBody>
        </p:sp>
      </p:grpSp>
      <p:grpSp>
        <p:nvGrpSpPr>
          <p:cNvPr id="1198" name="Group 174"/>
          <p:cNvGrpSpPr>
            <a:grpSpLocks/>
          </p:cNvGrpSpPr>
          <p:nvPr/>
        </p:nvGrpSpPr>
        <p:grpSpPr bwMode="auto">
          <a:xfrm>
            <a:off x="9355138" y="4005263"/>
            <a:ext cx="739775" cy="182562"/>
            <a:chOff x="5893" y="2523"/>
            <a:chExt cx="466" cy="115"/>
          </a:xfrm>
        </p:grpSpPr>
        <p:sp>
          <p:nvSpPr>
            <p:cNvPr id="1199" name="Rectangle 175"/>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endParaRPr lang="en-US"/>
            </a:p>
          </p:txBody>
        </p:sp>
        <p:sp>
          <p:nvSpPr>
            <p:cNvPr id="1200" name="Rectangle 176"/>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endParaRPr lang="en-US"/>
            </a:p>
          </p:txBody>
        </p:sp>
        <p:sp>
          <p:nvSpPr>
            <p:cNvPr id="1201" name="Rectangle 177"/>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endParaRPr lang="en-US"/>
            </a:p>
          </p:txBody>
        </p:sp>
        <p:sp>
          <p:nvSpPr>
            <p:cNvPr id="1202" name="Rectangle 178"/>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endParaRPr lang="en-US"/>
            </a:p>
          </p:txBody>
        </p:sp>
      </p:grpSp>
      <p:grpSp>
        <p:nvGrpSpPr>
          <p:cNvPr id="1203" name="Group 179"/>
          <p:cNvGrpSpPr>
            <a:grpSpLocks/>
          </p:cNvGrpSpPr>
          <p:nvPr/>
        </p:nvGrpSpPr>
        <p:grpSpPr bwMode="auto">
          <a:xfrm>
            <a:off x="9355138" y="4221163"/>
            <a:ext cx="739775" cy="182562"/>
            <a:chOff x="5893" y="2659"/>
            <a:chExt cx="466" cy="115"/>
          </a:xfrm>
        </p:grpSpPr>
        <p:sp>
          <p:nvSpPr>
            <p:cNvPr id="1204" name="Rectangle 180"/>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endParaRPr lang="en-US"/>
            </a:p>
          </p:txBody>
        </p:sp>
        <p:sp>
          <p:nvSpPr>
            <p:cNvPr id="1205" name="Rectangle 181"/>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endParaRPr lang="en-US"/>
            </a:p>
          </p:txBody>
        </p:sp>
        <p:sp>
          <p:nvSpPr>
            <p:cNvPr id="1206" name="Rectangle 182"/>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endParaRPr lang="en-US"/>
            </a:p>
          </p:txBody>
        </p:sp>
        <p:sp>
          <p:nvSpPr>
            <p:cNvPr id="1207" name="Rectangle 183"/>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endParaRPr lang="en-US"/>
            </a:p>
          </p:txBody>
        </p:sp>
      </p:grpSp>
      <p:grpSp>
        <p:nvGrpSpPr>
          <p:cNvPr id="1208" name="Group 184"/>
          <p:cNvGrpSpPr>
            <a:grpSpLocks/>
          </p:cNvGrpSpPr>
          <p:nvPr/>
        </p:nvGrpSpPr>
        <p:grpSpPr bwMode="auto">
          <a:xfrm>
            <a:off x="9355138" y="3573463"/>
            <a:ext cx="739775" cy="188912"/>
            <a:chOff x="5893" y="2251"/>
            <a:chExt cx="466" cy="119"/>
          </a:xfrm>
        </p:grpSpPr>
        <p:sp>
          <p:nvSpPr>
            <p:cNvPr id="1209" name="Rectangle 185"/>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endParaRPr lang="en-US"/>
            </a:p>
          </p:txBody>
        </p:sp>
        <p:sp>
          <p:nvSpPr>
            <p:cNvPr id="1210" name="Rectangle 186"/>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endParaRPr lang="en-US"/>
            </a:p>
          </p:txBody>
        </p:sp>
        <p:sp>
          <p:nvSpPr>
            <p:cNvPr id="1211" name="Rectangle 187"/>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endParaRPr lang="en-US"/>
            </a:p>
          </p:txBody>
        </p:sp>
        <p:sp>
          <p:nvSpPr>
            <p:cNvPr id="1212" name="Rectangle 188"/>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endParaRPr lang="en-US"/>
            </a:p>
          </p:txBody>
        </p:sp>
      </p:grpSp>
      <p:grpSp>
        <p:nvGrpSpPr>
          <p:cNvPr id="1213" name="Group 189"/>
          <p:cNvGrpSpPr>
            <a:grpSpLocks/>
          </p:cNvGrpSpPr>
          <p:nvPr/>
        </p:nvGrpSpPr>
        <p:grpSpPr bwMode="auto">
          <a:xfrm>
            <a:off x="9355138" y="4581525"/>
            <a:ext cx="739775" cy="182563"/>
            <a:chOff x="5893" y="2886"/>
            <a:chExt cx="466" cy="115"/>
          </a:xfrm>
        </p:grpSpPr>
        <p:sp>
          <p:nvSpPr>
            <p:cNvPr id="1214" name="Rectangle 190"/>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endParaRPr lang="en-US"/>
            </a:p>
          </p:txBody>
        </p:sp>
        <p:sp>
          <p:nvSpPr>
            <p:cNvPr id="1215" name="Rectangle 191"/>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endParaRPr lang="en-US"/>
            </a:p>
          </p:txBody>
        </p:sp>
        <p:sp>
          <p:nvSpPr>
            <p:cNvPr id="1216" name="Rectangle 192"/>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endParaRPr lang="en-US"/>
            </a:p>
          </p:txBody>
        </p:sp>
        <p:sp>
          <p:nvSpPr>
            <p:cNvPr id="1217" name="Rectangle 193"/>
            <p:cNvSpPr>
              <a:spLocks noChangeArrowheads="1"/>
            </p:cNvSpPr>
            <p:nvPr userDrawn="1"/>
          </p:nvSpPr>
          <p:spPr bwMode="auto">
            <a:xfrm flipV="1">
              <a:off x="5893" y="2886"/>
              <a:ext cx="117" cy="115"/>
            </a:xfrm>
            <a:prstGeom prst="rect">
              <a:avLst/>
            </a:prstGeom>
            <a:solidFill>
              <a:srgbClr val="990000"/>
            </a:solidFill>
            <a:ln w="9525">
              <a:noFill/>
              <a:miter lim="800000"/>
              <a:headEnd/>
              <a:tailEnd/>
            </a:ln>
            <a:effectLst/>
          </p:spPr>
          <p:txBody>
            <a:bodyPr wrap="none" anchor="ctr"/>
            <a:lstStyle/>
            <a:p>
              <a:endParaRPr lang="en-US"/>
            </a:p>
          </p:txBody>
        </p:sp>
      </p:grpSp>
      <p:grpSp>
        <p:nvGrpSpPr>
          <p:cNvPr id="1218" name="Group 194"/>
          <p:cNvGrpSpPr>
            <a:grpSpLocks/>
          </p:cNvGrpSpPr>
          <p:nvPr/>
        </p:nvGrpSpPr>
        <p:grpSpPr bwMode="auto">
          <a:xfrm>
            <a:off x="9355138" y="4797425"/>
            <a:ext cx="739775" cy="182563"/>
            <a:chOff x="5893" y="3022"/>
            <a:chExt cx="466" cy="115"/>
          </a:xfrm>
        </p:grpSpPr>
        <p:sp>
          <p:nvSpPr>
            <p:cNvPr id="1219" name="Rectangle 195"/>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endParaRPr lang="en-US"/>
            </a:p>
          </p:txBody>
        </p:sp>
        <p:sp>
          <p:nvSpPr>
            <p:cNvPr id="1220" name="Rectangle 196"/>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endParaRPr lang="en-US"/>
            </a:p>
          </p:txBody>
        </p:sp>
        <p:sp>
          <p:nvSpPr>
            <p:cNvPr id="1221" name="Rectangle 197"/>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endParaRPr lang="en-US"/>
            </a:p>
          </p:txBody>
        </p:sp>
        <p:sp>
          <p:nvSpPr>
            <p:cNvPr id="1222" name="Rectangle 198"/>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endParaRPr lang="en-US"/>
            </a:p>
          </p:txBody>
        </p:sp>
      </p:grpSp>
      <p:grpSp>
        <p:nvGrpSpPr>
          <p:cNvPr id="1223" name="Group 199"/>
          <p:cNvGrpSpPr>
            <a:grpSpLocks/>
          </p:cNvGrpSpPr>
          <p:nvPr/>
        </p:nvGrpSpPr>
        <p:grpSpPr bwMode="auto">
          <a:xfrm>
            <a:off x="9355138" y="5013325"/>
            <a:ext cx="739775" cy="182563"/>
            <a:chOff x="5893" y="3158"/>
            <a:chExt cx="466" cy="115"/>
          </a:xfrm>
        </p:grpSpPr>
        <p:sp>
          <p:nvSpPr>
            <p:cNvPr id="1224" name="Rectangle 200"/>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endParaRPr lang="en-US"/>
            </a:p>
          </p:txBody>
        </p:sp>
        <p:sp>
          <p:nvSpPr>
            <p:cNvPr id="1225" name="Rectangle 201"/>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endParaRPr lang="en-US"/>
            </a:p>
          </p:txBody>
        </p:sp>
        <p:sp>
          <p:nvSpPr>
            <p:cNvPr id="1226" name="Rectangle 202"/>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endParaRPr lang="en-US"/>
            </a:p>
          </p:txBody>
        </p:sp>
        <p:sp>
          <p:nvSpPr>
            <p:cNvPr id="1227" name="Rectangle 203"/>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endParaRPr lang="en-US"/>
            </a:p>
          </p:txBody>
        </p:sp>
      </p:grpSp>
      <p:grpSp>
        <p:nvGrpSpPr>
          <p:cNvPr id="1228" name="Group 204"/>
          <p:cNvGrpSpPr>
            <a:grpSpLocks/>
          </p:cNvGrpSpPr>
          <p:nvPr/>
        </p:nvGrpSpPr>
        <p:grpSpPr bwMode="auto">
          <a:xfrm>
            <a:off x="9355138" y="5373688"/>
            <a:ext cx="739775" cy="182562"/>
            <a:chOff x="5893" y="3385"/>
            <a:chExt cx="466" cy="115"/>
          </a:xfrm>
        </p:grpSpPr>
        <p:sp>
          <p:nvSpPr>
            <p:cNvPr id="1229" name="Rectangle 205"/>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endParaRPr lang="en-US"/>
            </a:p>
          </p:txBody>
        </p:sp>
        <p:sp>
          <p:nvSpPr>
            <p:cNvPr id="1230" name="Rectangle 206"/>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endParaRPr lang="en-US"/>
            </a:p>
          </p:txBody>
        </p:sp>
        <p:sp>
          <p:nvSpPr>
            <p:cNvPr id="1231" name="Rectangle 207"/>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endParaRPr lang="en-US"/>
            </a:p>
          </p:txBody>
        </p:sp>
        <p:sp>
          <p:nvSpPr>
            <p:cNvPr id="1232" name="Rectangle 208"/>
            <p:cNvSpPr>
              <a:spLocks noChangeArrowheads="1"/>
            </p:cNvSpPr>
            <p:nvPr userDrawn="1"/>
          </p:nvSpPr>
          <p:spPr bwMode="auto">
            <a:xfrm flipV="1">
              <a:off x="5893" y="3385"/>
              <a:ext cx="117" cy="115"/>
            </a:xfrm>
            <a:prstGeom prst="rect">
              <a:avLst/>
            </a:prstGeom>
            <a:solidFill>
              <a:srgbClr val="000000"/>
            </a:solidFill>
            <a:ln w="9525">
              <a:noFill/>
              <a:miter lim="800000"/>
              <a:headEnd/>
              <a:tailEnd/>
            </a:ln>
            <a:effectLst/>
          </p:spPr>
          <p:txBody>
            <a:bodyPr wrap="none" anchor="ctr"/>
            <a:lstStyle/>
            <a:p>
              <a:endParaRPr lang="en-US"/>
            </a:p>
          </p:txBody>
        </p:sp>
      </p:grpSp>
      <p:grpSp>
        <p:nvGrpSpPr>
          <p:cNvPr id="1233" name="Group 209"/>
          <p:cNvGrpSpPr>
            <a:grpSpLocks/>
          </p:cNvGrpSpPr>
          <p:nvPr/>
        </p:nvGrpSpPr>
        <p:grpSpPr bwMode="auto">
          <a:xfrm>
            <a:off x="9355138" y="5589588"/>
            <a:ext cx="739775" cy="182562"/>
            <a:chOff x="5893" y="3521"/>
            <a:chExt cx="466" cy="115"/>
          </a:xfrm>
        </p:grpSpPr>
        <p:sp>
          <p:nvSpPr>
            <p:cNvPr id="1234" name="Rectangle 210"/>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endParaRPr lang="en-US"/>
            </a:p>
          </p:txBody>
        </p:sp>
        <p:sp>
          <p:nvSpPr>
            <p:cNvPr id="1235" name="Rectangle 211"/>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endParaRPr lang="en-US"/>
            </a:p>
          </p:txBody>
        </p:sp>
        <p:sp>
          <p:nvSpPr>
            <p:cNvPr id="1236" name="Rectangle 212"/>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endParaRPr lang="en-US"/>
            </a:p>
          </p:txBody>
        </p:sp>
        <p:sp>
          <p:nvSpPr>
            <p:cNvPr id="1237" name="Rectangle 213"/>
            <p:cNvSpPr>
              <a:spLocks noChangeArrowheads="1"/>
            </p:cNvSpPr>
            <p:nvPr userDrawn="1"/>
          </p:nvSpPr>
          <p:spPr bwMode="auto">
            <a:xfrm flipV="1">
              <a:off x="5893" y="3521"/>
              <a:ext cx="117" cy="115"/>
            </a:xfrm>
            <a:prstGeom prst="rect">
              <a:avLst/>
            </a:prstGeom>
            <a:solidFill>
              <a:srgbClr val="000000"/>
            </a:solidFill>
            <a:ln w="9525">
              <a:noFill/>
              <a:miter lim="800000"/>
              <a:headEnd/>
              <a:tailEnd/>
            </a:ln>
            <a:effectLst/>
          </p:spPr>
          <p:txBody>
            <a:bodyPr wrap="none" anchor="ctr"/>
            <a:lstStyle/>
            <a:p>
              <a:endParaRPr lang="en-US"/>
            </a:p>
          </p:txBody>
        </p:sp>
      </p:grpSp>
      <p:grpSp>
        <p:nvGrpSpPr>
          <p:cNvPr id="1238" name="Group 214"/>
          <p:cNvGrpSpPr>
            <a:grpSpLocks/>
          </p:cNvGrpSpPr>
          <p:nvPr/>
        </p:nvGrpSpPr>
        <p:grpSpPr bwMode="auto">
          <a:xfrm>
            <a:off x="9355138" y="5805488"/>
            <a:ext cx="739775" cy="182562"/>
            <a:chOff x="5893" y="3657"/>
            <a:chExt cx="466" cy="115"/>
          </a:xfrm>
        </p:grpSpPr>
        <p:sp>
          <p:nvSpPr>
            <p:cNvPr id="1239" name="Rectangle 215"/>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endParaRPr lang="en-US"/>
            </a:p>
          </p:txBody>
        </p:sp>
        <p:sp>
          <p:nvSpPr>
            <p:cNvPr id="1240" name="Rectangle 216"/>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endParaRPr lang="en-US"/>
            </a:p>
          </p:txBody>
        </p:sp>
        <p:sp>
          <p:nvSpPr>
            <p:cNvPr id="1241" name="Rectangle 217"/>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endParaRPr lang="en-US"/>
            </a:p>
          </p:txBody>
        </p:sp>
        <p:sp>
          <p:nvSpPr>
            <p:cNvPr id="1242" name="Rectangle 218"/>
            <p:cNvSpPr>
              <a:spLocks noChangeArrowheads="1"/>
            </p:cNvSpPr>
            <p:nvPr userDrawn="1"/>
          </p:nvSpPr>
          <p:spPr bwMode="auto">
            <a:xfrm flipV="1">
              <a:off x="5893" y="3657"/>
              <a:ext cx="117" cy="115"/>
            </a:xfrm>
            <a:prstGeom prst="rect">
              <a:avLst/>
            </a:prstGeom>
            <a:solidFill>
              <a:srgbClr val="000000"/>
            </a:solidFill>
            <a:ln w="9525">
              <a:noFill/>
              <a:miter lim="800000"/>
              <a:headEnd/>
              <a:tailEnd/>
            </a:ln>
            <a:effectLst/>
          </p:spPr>
          <p:txBody>
            <a:bodyPr wrap="none" anchor="ctr"/>
            <a:lstStyle/>
            <a:p>
              <a:endParaRPr lang="en-US"/>
            </a:p>
          </p:txBody>
        </p:sp>
      </p:grpSp>
      <p:grpSp>
        <p:nvGrpSpPr>
          <p:cNvPr id="1243" name="Group 219"/>
          <p:cNvGrpSpPr>
            <a:grpSpLocks/>
          </p:cNvGrpSpPr>
          <p:nvPr/>
        </p:nvGrpSpPr>
        <p:grpSpPr bwMode="auto">
          <a:xfrm>
            <a:off x="9355138" y="6165850"/>
            <a:ext cx="739775" cy="182563"/>
            <a:chOff x="5893" y="3884"/>
            <a:chExt cx="466" cy="115"/>
          </a:xfrm>
        </p:grpSpPr>
        <p:sp>
          <p:nvSpPr>
            <p:cNvPr id="1244" name="Rectangle 220"/>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endParaRPr lang="en-US"/>
            </a:p>
          </p:txBody>
        </p:sp>
        <p:sp>
          <p:nvSpPr>
            <p:cNvPr id="1245" name="Rectangle 221"/>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endParaRPr lang="en-US"/>
            </a:p>
          </p:txBody>
        </p:sp>
        <p:sp>
          <p:nvSpPr>
            <p:cNvPr id="1246" name="Rectangle 222"/>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endParaRPr lang="en-US"/>
            </a:p>
          </p:txBody>
        </p:sp>
        <p:sp>
          <p:nvSpPr>
            <p:cNvPr id="1247" name="Rectangle 223"/>
            <p:cNvSpPr>
              <a:spLocks noChangeArrowheads="1"/>
            </p:cNvSpPr>
            <p:nvPr userDrawn="1"/>
          </p:nvSpPr>
          <p:spPr bwMode="auto">
            <a:xfrm flipV="1">
              <a:off x="5893" y="3884"/>
              <a:ext cx="117" cy="115"/>
            </a:xfrm>
            <a:prstGeom prst="rect">
              <a:avLst/>
            </a:prstGeom>
            <a:solidFill>
              <a:srgbClr val="808080"/>
            </a:solidFill>
            <a:ln w="9525">
              <a:noFill/>
              <a:miter lim="800000"/>
              <a:headEnd/>
              <a:tailEnd/>
            </a:ln>
            <a:effectLst/>
          </p:spPr>
          <p:txBody>
            <a:bodyPr wrap="none" anchor="ctr"/>
            <a:lstStyle/>
            <a:p>
              <a:endParaRPr lang="en-US"/>
            </a:p>
          </p:txBody>
        </p:sp>
      </p:grpSp>
      <p:grpSp>
        <p:nvGrpSpPr>
          <p:cNvPr id="1248" name="Group 224"/>
          <p:cNvGrpSpPr>
            <a:grpSpLocks/>
          </p:cNvGrpSpPr>
          <p:nvPr/>
        </p:nvGrpSpPr>
        <p:grpSpPr bwMode="auto">
          <a:xfrm>
            <a:off x="9355138" y="6391275"/>
            <a:ext cx="739775" cy="182563"/>
            <a:chOff x="5893" y="4026"/>
            <a:chExt cx="466" cy="115"/>
          </a:xfrm>
        </p:grpSpPr>
        <p:sp>
          <p:nvSpPr>
            <p:cNvPr id="1249" name="Rectangle 225"/>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endParaRPr lang="en-US"/>
            </a:p>
          </p:txBody>
        </p:sp>
        <p:sp>
          <p:nvSpPr>
            <p:cNvPr id="1250" name="Rectangle 226"/>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endParaRPr lang="en-US"/>
            </a:p>
          </p:txBody>
        </p:sp>
        <p:sp>
          <p:nvSpPr>
            <p:cNvPr id="1251" name="Rectangle 227"/>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endParaRPr lang="en-US"/>
            </a:p>
          </p:txBody>
        </p:sp>
        <p:sp>
          <p:nvSpPr>
            <p:cNvPr id="1252" name="Rectangle 228"/>
            <p:cNvSpPr>
              <a:spLocks noChangeArrowheads="1"/>
            </p:cNvSpPr>
            <p:nvPr userDrawn="1"/>
          </p:nvSpPr>
          <p:spPr bwMode="auto">
            <a:xfrm flipV="1">
              <a:off x="5893" y="4026"/>
              <a:ext cx="117" cy="115"/>
            </a:xfrm>
            <a:prstGeom prst="rect">
              <a:avLst/>
            </a:prstGeom>
            <a:solidFill>
              <a:srgbClr val="808080"/>
            </a:solidFill>
            <a:ln w="9525">
              <a:noFill/>
              <a:miter lim="800000"/>
              <a:headEnd/>
              <a:tailEnd/>
            </a:ln>
            <a:effectLst/>
          </p:spPr>
          <p:txBody>
            <a:bodyPr wrap="none" anchor="ctr"/>
            <a:lstStyle/>
            <a:p>
              <a:endParaRPr lang="en-US"/>
            </a:p>
          </p:txBody>
        </p:sp>
      </p:grpSp>
      <p:grpSp>
        <p:nvGrpSpPr>
          <p:cNvPr id="1253" name="Group 229"/>
          <p:cNvGrpSpPr>
            <a:grpSpLocks/>
          </p:cNvGrpSpPr>
          <p:nvPr/>
        </p:nvGrpSpPr>
        <p:grpSpPr bwMode="auto">
          <a:xfrm>
            <a:off x="9355138" y="6615113"/>
            <a:ext cx="739775" cy="182562"/>
            <a:chOff x="5893" y="4167"/>
            <a:chExt cx="466" cy="115"/>
          </a:xfrm>
        </p:grpSpPr>
        <p:sp>
          <p:nvSpPr>
            <p:cNvPr id="1254" name="Rectangle 230"/>
            <p:cNvSpPr>
              <a:spLocks noChangeArrowheads="1"/>
            </p:cNvSpPr>
            <p:nvPr userDrawn="1"/>
          </p:nvSpPr>
          <p:spPr bwMode="auto">
            <a:xfrm flipV="1">
              <a:off x="6010" y="4167"/>
              <a:ext cx="116" cy="115"/>
            </a:xfrm>
            <a:prstGeom prst="rect">
              <a:avLst/>
            </a:prstGeom>
            <a:solidFill>
              <a:srgbClr val="009999"/>
            </a:solidFill>
            <a:ln w="9525">
              <a:noFill/>
              <a:miter lim="800000"/>
              <a:headEnd/>
              <a:tailEnd/>
            </a:ln>
            <a:effectLst/>
          </p:spPr>
          <p:txBody>
            <a:bodyPr wrap="none" anchor="ctr"/>
            <a:lstStyle/>
            <a:p>
              <a:endParaRPr lang="en-US"/>
            </a:p>
          </p:txBody>
        </p:sp>
        <p:sp>
          <p:nvSpPr>
            <p:cNvPr id="1255" name="Rectangle 231"/>
            <p:cNvSpPr>
              <a:spLocks noChangeArrowheads="1"/>
            </p:cNvSpPr>
            <p:nvPr userDrawn="1"/>
          </p:nvSpPr>
          <p:spPr bwMode="auto">
            <a:xfrm flipV="1">
              <a:off x="6126" y="4167"/>
              <a:ext cx="116" cy="115"/>
            </a:xfrm>
            <a:prstGeom prst="rect">
              <a:avLst/>
            </a:prstGeom>
            <a:solidFill>
              <a:srgbClr val="CCFF99"/>
            </a:solidFill>
            <a:ln w="9525">
              <a:noFill/>
              <a:miter lim="800000"/>
              <a:headEnd/>
              <a:tailEnd/>
            </a:ln>
            <a:effectLst/>
          </p:spPr>
          <p:txBody>
            <a:bodyPr wrap="none" anchor="ctr"/>
            <a:lstStyle/>
            <a:p>
              <a:endParaRPr lang="en-US"/>
            </a:p>
          </p:txBody>
        </p:sp>
        <p:sp>
          <p:nvSpPr>
            <p:cNvPr id="1256" name="Rectangle 232"/>
            <p:cNvSpPr>
              <a:spLocks noChangeArrowheads="1"/>
            </p:cNvSpPr>
            <p:nvPr userDrawn="1"/>
          </p:nvSpPr>
          <p:spPr bwMode="auto">
            <a:xfrm flipV="1">
              <a:off x="6242" y="4167"/>
              <a:ext cx="117" cy="115"/>
            </a:xfrm>
            <a:prstGeom prst="rect">
              <a:avLst/>
            </a:prstGeom>
            <a:solidFill>
              <a:srgbClr val="99CCCC"/>
            </a:solidFill>
            <a:ln w="9525">
              <a:noFill/>
              <a:miter lim="800000"/>
              <a:headEnd/>
              <a:tailEnd/>
            </a:ln>
            <a:effectLst/>
          </p:spPr>
          <p:txBody>
            <a:bodyPr wrap="none" anchor="ctr"/>
            <a:lstStyle/>
            <a:p>
              <a:endParaRPr lang="en-US"/>
            </a:p>
          </p:txBody>
        </p:sp>
        <p:sp>
          <p:nvSpPr>
            <p:cNvPr id="1257" name="Rectangle 233"/>
            <p:cNvSpPr>
              <a:spLocks noChangeArrowheads="1"/>
            </p:cNvSpPr>
            <p:nvPr userDrawn="1"/>
          </p:nvSpPr>
          <p:spPr bwMode="auto">
            <a:xfrm flipV="1">
              <a:off x="5893" y="4167"/>
              <a:ext cx="117" cy="115"/>
            </a:xfrm>
            <a:prstGeom prst="rect">
              <a:avLst/>
            </a:prstGeom>
            <a:solidFill>
              <a:srgbClr val="808080"/>
            </a:solidFill>
            <a:ln w="9525">
              <a:noFill/>
              <a:miter lim="800000"/>
              <a:headEnd/>
              <a:tailEnd/>
            </a:ln>
            <a:effectLst/>
          </p:spPr>
          <p:txBody>
            <a:bodyPr wrap="none" anchor="ctr"/>
            <a:lstStyle/>
            <a:p>
              <a:endParaRPr lang="en-US"/>
            </a:p>
          </p:txBody>
        </p:sp>
      </p:grpSp>
      <p:sp>
        <p:nvSpPr>
          <p:cNvPr id="1262" name="Rectangle 238"/>
          <p:cNvSpPr>
            <a:spLocks noChangeArrowheads="1"/>
          </p:cNvSpPr>
          <p:nvPr/>
        </p:nvSpPr>
        <p:spPr bwMode="auto">
          <a:xfrm>
            <a:off x="-1844675" y="527050"/>
            <a:ext cx="1844675" cy="4198938"/>
          </a:xfrm>
          <a:prstGeom prst="rect">
            <a:avLst/>
          </a:prstGeom>
          <a:noFill/>
          <a:ln w="9525">
            <a:noFill/>
            <a:miter lim="800000"/>
            <a:headEnd/>
            <a:tailEnd/>
          </a:ln>
          <a:effectLst/>
        </p:spPr>
        <p:txBody>
          <a:bodyPr lIns="78331" tIns="39166" rIns="78331" bIns="39166"/>
          <a:lstStyle/>
          <a:p>
            <a:pPr marL="342900" indent="-342900" algn="r">
              <a:lnSpc>
                <a:spcPct val="85000"/>
              </a:lnSpc>
              <a:spcBef>
                <a:spcPct val="20000"/>
              </a:spcBef>
              <a:buClr>
                <a:schemeClr val="tx1"/>
              </a:buClr>
            </a:pPr>
            <a:r>
              <a:rPr lang="en-US" sz="1000" noProof="1">
                <a:solidFill>
                  <a:schemeClr val="bg1"/>
                </a:solidFill>
              </a:rPr>
              <a:t>Slide title</a:t>
            </a:r>
            <a:r>
              <a:rPr lang="en-US" altLang="zh-CN" sz="1000" b="1">
                <a:solidFill>
                  <a:schemeClr val="bg2"/>
                </a:solidFill>
                <a:ea typeface="宋体" pitchFamily="2" charset="-122"/>
              </a:rPr>
              <a:t> </a:t>
            </a:r>
            <a:r>
              <a:rPr lang="en-US" altLang="zh-CN" sz="1000">
                <a:solidFill>
                  <a:schemeClr val="bg1"/>
                </a:solidFill>
                <a:ea typeface="宋体" pitchFamily="2" charset="-122"/>
              </a:rPr>
              <a:t>:32-35pt  </a:t>
            </a:r>
            <a:endParaRPr lang="zh-CN" altLang="en-US" sz="1000">
              <a:solidFill>
                <a:schemeClr val="bg1"/>
              </a:solidFill>
              <a:ea typeface="宋体" pitchFamily="2" charset="-122"/>
            </a:endParaRPr>
          </a:p>
          <a:p>
            <a:pPr marL="342900" indent="-342900" algn="r">
              <a:lnSpc>
                <a:spcPct val="85000"/>
              </a:lnSpc>
              <a:spcBef>
                <a:spcPct val="20000"/>
              </a:spcBef>
              <a:buClr>
                <a:schemeClr val="tx1"/>
              </a:buClr>
            </a:pPr>
            <a:r>
              <a:rPr lang="en-US" altLang="zh-CN" sz="1000">
                <a:solidFill>
                  <a:schemeClr val="bg1"/>
                </a:solidFill>
                <a:ea typeface="宋体" pitchFamily="2" charset="-122"/>
              </a:rPr>
              <a:t>Color: R153 G0 B0</a:t>
            </a:r>
          </a:p>
          <a:p>
            <a:pPr marL="342900" indent="-342900" algn="r">
              <a:lnSpc>
                <a:spcPct val="85000"/>
              </a:lnSpc>
              <a:spcBef>
                <a:spcPct val="20000"/>
              </a:spcBef>
              <a:buClr>
                <a:schemeClr val="tx1"/>
              </a:buClr>
            </a:pPr>
            <a:r>
              <a:rPr lang="zh-CN" altLang="en-US" sz="1000">
                <a:solidFill>
                  <a:schemeClr val="bg1"/>
                </a:solidFill>
                <a:ea typeface="宋体" pitchFamily="2" charset="-122"/>
              </a:rPr>
              <a:t>Corporate Font :</a:t>
            </a:r>
          </a:p>
          <a:p>
            <a:pPr marL="342900" indent="-342900" algn="r">
              <a:lnSpc>
                <a:spcPct val="85000"/>
              </a:lnSpc>
              <a:spcBef>
                <a:spcPct val="20000"/>
              </a:spcBef>
              <a:buClr>
                <a:schemeClr val="tx1"/>
              </a:buClr>
            </a:pPr>
            <a:r>
              <a:rPr lang="zh-CN" altLang="en-US" sz="1000">
                <a:solidFill>
                  <a:schemeClr val="bg1"/>
                </a:solidFill>
                <a:ea typeface="宋体" pitchFamily="2" charset="-122"/>
              </a:rPr>
              <a:t>FrutigerNext LT Medium</a:t>
            </a:r>
          </a:p>
          <a:p>
            <a:pPr marL="342900" indent="-342900" algn="r">
              <a:lnSpc>
                <a:spcPct val="85000"/>
              </a:lnSpc>
              <a:spcBef>
                <a:spcPct val="20000"/>
              </a:spcBef>
              <a:buClr>
                <a:schemeClr val="tx1"/>
              </a:buClr>
            </a:pPr>
            <a:r>
              <a:rPr lang="zh-CN" altLang="en-US" sz="1000">
                <a:solidFill>
                  <a:schemeClr val="bg1"/>
                </a:solidFill>
                <a:ea typeface="宋体" pitchFamily="2" charset="-122"/>
              </a:rPr>
              <a:t>Font to be used by customers and </a:t>
            </a:r>
          </a:p>
          <a:p>
            <a:pPr marL="342900" indent="-342900" algn="r">
              <a:lnSpc>
                <a:spcPct val="85000"/>
              </a:lnSpc>
              <a:spcBef>
                <a:spcPct val="20000"/>
              </a:spcBef>
              <a:buClr>
                <a:schemeClr val="tx1"/>
              </a:buClr>
            </a:pPr>
            <a:r>
              <a:rPr lang="zh-CN" altLang="en-US" sz="1000">
                <a:solidFill>
                  <a:schemeClr val="bg1"/>
                </a:solidFill>
                <a:ea typeface="宋体" pitchFamily="2" charset="-122"/>
              </a:rPr>
              <a:t>partners : </a:t>
            </a:r>
          </a:p>
          <a:p>
            <a:pPr marL="342900" indent="-342900" algn="r">
              <a:lnSpc>
                <a:spcPct val="85000"/>
              </a:lnSpc>
              <a:spcBef>
                <a:spcPct val="20000"/>
              </a:spcBef>
              <a:buClr>
                <a:schemeClr val="tx1"/>
              </a:buClr>
            </a:pPr>
            <a:r>
              <a:rPr lang="zh-CN" altLang="en-US" sz="1000">
                <a:solidFill>
                  <a:schemeClr val="bg1"/>
                </a:solidFill>
                <a:ea typeface="宋体" pitchFamily="2" charset="-122"/>
              </a:rPr>
              <a:t>Arial</a:t>
            </a:r>
            <a:endParaRPr lang="en-US" altLang="zh-CN" sz="1000">
              <a:solidFill>
                <a:schemeClr val="bg1"/>
              </a:solidFill>
              <a:ea typeface="宋体" pitchFamily="2" charset="-122"/>
            </a:endParaRPr>
          </a:p>
          <a:p>
            <a:pPr marL="342900" indent="-342900" algn="r">
              <a:lnSpc>
                <a:spcPct val="85000"/>
              </a:lnSpc>
              <a:spcBef>
                <a:spcPct val="20000"/>
              </a:spcBef>
              <a:buClr>
                <a:schemeClr val="tx1"/>
              </a:buClr>
            </a:pPr>
            <a:endParaRPr lang="en-US" altLang="zh-CN" sz="1000">
              <a:solidFill>
                <a:schemeClr val="bg1"/>
              </a:solidFill>
              <a:ea typeface="宋体" pitchFamily="2" charset="-122"/>
            </a:endParaRPr>
          </a:p>
          <a:p>
            <a:pPr marL="342900" indent="-342900" algn="r">
              <a:lnSpc>
                <a:spcPct val="85000"/>
              </a:lnSpc>
              <a:spcBef>
                <a:spcPct val="20000"/>
              </a:spcBef>
              <a:buClr>
                <a:schemeClr val="tx1"/>
              </a:buClr>
            </a:pPr>
            <a:endParaRPr lang="zh-CN" altLang="en-US" sz="1000">
              <a:solidFill>
                <a:schemeClr val="bg1"/>
              </a:solidFill>
              <a:ea typeface="宋体" pitchFamily="2" charset="-122"/>
            </a:endParaRPr>
          </a:p>
          <a:p>
            <a:pPr marL="342900" indent="-342900" algn="r">
              <a:lnSpc>
                <a:spcPct val="85000"/>
              </a:lnSpc>
              <a:spcBef>
                <a:spcPct val="20000"/>
              </a:spcBef>
              <a:buClr>
                <a:schemeClr val="tx1"/>
              </a:buClr>
            </a:pPr>
            <a:endParaRPr lang="zh-CN" altLang="en-US" sz="1000">
              <a:solidFill>
                <a:schemeClr val="bg1"/>
              </a:solidFill>
              <a:ea typeface="宋体" pitchFamily="2" charset="-122"/>
            </a:endParaRPr>
          </a:p>
          <a:p>
            <a:pPr marL="342900" indent="-342900" algn="r">
              <a:lnSpc>
                <a:spcPct val="85000"/>
              </a:lnSpc>
              <a:spcBef>
                <a:spcPct val="20000"/>
              </a:spcBef>
              <a:buClr>
                <a:schemeClr val="tx1"/>
              </a:buClr>
            </a:pPr>
            <a:r>
              <a:rPr lang="zh-CN" altLang="zh-CN" sz="1000">
                <a:solidFill>
                  <a:schemeClr val="bg1"/>
                </a:solidFill>
                <a:ea typeface="宋体" pitchFamily="2" charset="-122"/>
              </a:rPr>
              <a:t>Slide </a:t>
            </a:r>
            <a:r>
              <a:rPr lang="zh-CN" altLang="en-US" sz="1000">
                <a:solidFill>
                  <a:schemeClr val="bg1"/>
                </a:solidFill>
                <a:ea typeface="宋体" pitchFamily="2" charset="-122"/>
              </a:rPr>
              <a:t>t</a:t>
            </a:r>
            <a:r>
              <a:rPr lang="en-US" altLang="zh-CN" sz="1000">
                <a:solidFill>
                  <a:schemeClr val="bg1"/>
                </a:solidFill>
                <a:ea typeface="宋体" pitchFamily="2" charset="-122"/>
              </a:rPr>
              <a:t>ext</a:t>
            </a:r>
            <a:r>
              <a:rPr lang="zh-CN" altLang="zh-CN" sz="1000">
                <a:solidFill>
                  <a:schemeClr val="bg1"/>
                </a:solidFill>
                <a:ea typeface="宋体" pitchFamily="2" charset="-122"/>
              </a:rPr>
              <a:t> </a:t>
            </a:r>
            <a:r>
              <a:rPr lang="en-US" altLang="zh-CN" sz="1000">
                <a:solidFill>
                  <a:schemeClr val="bg1"/>
                </a:solidFill>
                <a:ea typeface="宋体" pitchFamily="2" charset="-122"/>
              </a:rPr>
              <a:t>:20-22pt</a:t>
            </a:r>
          </a:p>
          <a:p>
            <a:pPr marL="342900" indent="-342900" algn="r" eaLnBrk="0" hangingPunct="0">
              <a:lnSpc>
                <a:spcPct val="85000"/>
              </a:lnSpc>
              <a:spcBef>
                <a:spcPct val="20000"/>
              </a:spcBef>
              <a:buClr>
                <a:schemeClr val="bg1"/>
              </a:buClr>
              <a:buFont typeface="Times New Roman" pitchFamily="18" charset="0"/>
              <a:buNone/>
            </a:pPr>
            <a:r>
              <a:rPr lang="en-US" sz="1000" noProof="1">
                <a:solidFill>
                  <a:srgbClr val="FFFFFF"/>
                </a:solidFill>
              </a:rPr>
              <a:t>Bullets level 2-5</a:t>
            </a:r>
            <a:r>
              <a:rPr lang="en-US" altLang="zh-CN" sz="1000">
                <a:solidFill>
                  <a:srgbClr val="FFFFFF"/>
                </a:solidFill>
                <a:ea typeface="宋体" pitchFamily="2" charset="-122"/>
              </a:rPr>
              <a:t>:</a:t>
            </a:r>
            <a:endParaRPr lang="en-US" sz="1000" noProof="1">
              <a:solidFill>
                <a:srgbClr val="FFFFFF"/>
              </a:solidFill>
            </a:endParaRPr>
          </a:p>
          <a:p>
            <a:pPr marL="342900" indent="-342900" algn="r" eaLnBrk="0" hangingPunct="0">
              <a:lnSpc>
                <a:spcPct val="85000"/>
              </a:lnSpc>
              <a:spcBef>
                <a:spcPct val="20000"/>
              </a:spcBef>
              <a:buClr>
                <a:schemeClr val="bg1"/>
              </a:buClr>
              <a:buFont typeface="Times New Roman" pitchFamily="18" charset="0"/>
              <a:buNone/>
            </a:pPr>
            <a:r>
              <a:rPr lang="en-US" altLang="zh-CN" sz="1000">
                <a:solidFill>
                  <a:schemeClr val="bg1"/>
                </a:solidFill>
                <a:ea typeface="宋体" pitchFamily="2" charset="-122"/>
              </a:rPr>
              <a:t> 18pt  </a:t>
            </a:r>
          </a:p>
          <a:p>
            <a:pPr marL="342900" indent="-342900" algn="r">
              <a:lnSpc>
                <a:spcPct val="85000"/>
              </a:lnSpc>
              <a:spcBef>
                <a:spcPct val="20000"/>
              </a:spcBef>
              <a:buClr>
                <a:schemeClr val="tx1"/>
              </a:buClr>
            </a:pPr>
            <a:r>
              <a:rPr lang="en-US" altLang="zh-CN" sz="1000">
                <a:solidFill>
                  <a:schemeClr val="bg1"/>
                </a:solidFill>
                <a:ea typeface="宋体" pitchFamily="2" charset="-122"/>
              </a:rPr>
              <a:t>Color:Black</a:t>
            </a:r>
          </a:p>
          <a:p>
            <a:pPr marL="342900" indent="-342900" algn="r">
              <a:lnSpc>
                <a:spcPct val="85000"/>
              </a:lnSpc>
              <a:spcBef>
                <a:spcPct val="20000"/>
              </a:spcBef>
              <a:buClr>
                <a:schemeClr val="tx1"/>
              </a:buClr>
            </a:pPr>
            <a:r>
              <a:rPr lang="zh-CN" altLang="en-US" sz="1000">
                <a:solidFill>
                  <a:schemeClr val="bg1"/>
                </a:solidFill>
                <a:ea typeface="宋体" pitchFamily="2" charset="-122"/>
              </a:rPr>
              <a:t>Corporate Font :</a:t>
            </a:r>
          </a:p>
          <a:p>
            <a:pPr marL="342900" indent="-342900" algn="r">
              <a:lnSpc>
                <a:spcPct val="85000"/>
              </a:lnSpc>
              <a:spcBef>
                <a:spcPct val="20000"/>
              </a:spcBef>
              <a:buClr>
                <a:schemeClr val="tx1"/>
              </a:buClr>
            </a:pPr>
            <a:r>
              <a:rPr lang="zh-CN" altLang="en-US" sz="1000">
                <a:solidFill>
                  <a:schemeClr val="bg1"/>
                </a:solidFill>
                <a:ea typeface="宋体" pitchFamily="2" charset="-122"/>
              </a:rPr>
              <a:t>FrutigerNext LT Medium</a:t>
            </a:r>
          </a:p>
          <a:p>
            <a:pPr marL="342900" indent="-342900" algn="r">
              <a:lnSpc>
                <a:spcPct val="85000"/>
              </a:lnSpc>
              <a:spcBef>
                <a:spcPct val="20000"/>
              </a:spcBef>
              <a:buClr>
                <a:schemeClr val="tx1"/>
              </a:buClr>
            </a:pPr>
            <a:r>
              <a:rPr lang="zh-CN" altLang="en-US" sz="1000">
                <a:solidFill>
                  <a:schemeClr val="bg1"/>
                </a:solidFill>
                <a:ea typeface="宋体" pitchFamily="2" charset="-122"/>
              </a:rPr>
              <a:t>Font to be used by customers and </a:t>
            </a:r>
          </a:p>
          <a:p>
            <a:pPr marL="342900" indent="-342900" algn="r">
              <a:lnSpc>
                <a:spcPct val="85000"/>
              </a:lnSpc>
              <a:spcBef>
                <a:spcPct val="20000"/>
              </a:spcBef>
              <a:buClr>
                <a:schemeClr val="tx1"/>
              </a:buClr>
            </a:pPr>
            <a:r>
              <a:rPr lang="zh-CN" altLang="en-US" sz="1000">
                <a:solidFill>
                  <a:schemeClr val="bg1"/>
                </a:solidFill>
                <a:ea typeface="宋体" pitchFamily="2" charset="-122"/>
              </a:rPr>
              <a:t>partners : </a:t>
            </a:r>
          </a:p>
          <a:p>
            <a:pPr marL="342900" indent="-342900" algn="r">
              <a:lnSpc>
                <a:spcPct val="85000"/>
              </a:lnSpc>
              <a:spcBef>
                <a:spcPct val="20000"/>
              </a:spcBef>
              <a:buClr>
                <a:schemeClr val="tx1"/>
              </a:buClr>
            </a:pPr>
            <a:r>
              <a:rPr lang="zh-CN" altLang="en-US" sz="1000">
                <a:solidFill>
                  <a:schemeClr val="bg1"/>
                </a:solidFill>
                <a:ea typeface="宋体" pitchFamily="2" charset="-122"/>
              </a:rPr>
              <a:t>Arial</a:t>
            </a:r>
            <a:endParaRPr lang="en-US" altLang="zh-CN" sz="1000">
              <a:solidFill>
                <a:schemeClr val="bg1"/>
              </a:solidFill>
              <a:ea typeface="宋体" pitchFamily="2" charset="-122"/>
            </a:endParaRPr>
          </a:p>
          <a:p>
            <a:pPr marL="342900" indent="-342900" algn="r">
              <a:lnSpc>
                <a:spcPct val="85000"/>
              </a:lnSpc>
              <a:spcBef>
                <a:spcPct val="20000"/>
              </a:spcBef>
              <a:buClr>
                <a:schemeClr val="tx1"/>
              </a:buClr>
            </a:pPr>
            <a:endParaRPr lang="en-US" altLang="zh-CN" sz="1000">
              <a:solidFill>
                <a:schemeClr val="bg1"/>
              </a:solidFill>
              <a:ea typeface="宋体" pitchFamily="2" charset="-122"/>
            </a:endParaRPr>
          </a:p>
          <a:p>
            <a:pPr marL="342900" indent="-342900" algn="r">
              <a:lnSpc>
                <a:spcPct val="85000"/>
              </a:lnSpc>
              <a:spcBef>
                <a:spcPct val="20000"/>
              </a:spcBef>
              <a:buClr>
                <a:schemeClr val="tx1"/>
              </a:buClr>
            </a:pPr>
            <a:endParaRPr lang="zh-CN" altLang="en-US" sz="1000">
              <a:solidFill>
                <a:schemeClr val="bg1"/>
              </a:solidFill>
              <a:ea typeface="宋体" pitchFamily="2" charset="-122"/>
            </a:endParaRPr>
          </a:p>
          <a:p>
            <a:pPr marL="342900" indent="-342900" algn="r">
              <a:lnSpc>
                <a:spcPct val="85000"/>
              </a:lnSpc>
              <a:spcBef>
                <a:spcPct val="20000"/>
              </a:spcBef>
              <a:buClr>
                <a:schemeClr val="tx1"/>
              </a:buClr>
            </a:pPr>
            <a:endParaRPr lang="zh-CN" altLang="en-US" sz="1000">
              <a:solidFill>
                <a:schemeClr val="bg1"/>
              </a:solidFill>
              <a:ea typeface="宋体" pitchFamily="2" charset="-122"/>
            </a:endParaRPr>
          </a:p>
          <a:p>
            <a:pPr marL="342900" indent="-342900" algn="r">
              <a:lnSpc>
                <a:spcPct val="85000"/>
              </a:lnSpc>
              <a:spcBef>
                <a:spcPct val="20000"/>
              </a:spcBef>
              <a:buClr>
                <a:schemeClr val="tx1"/>
              </a:buClr>
            </a:pPr>
            <a:endParaRPr lang="zh-CN" altLang="en-US" sz="1000">
              <a:solidFill>
                <a:schemeClr val="bg1"/>
              </a:solidFill>
              <a:ea typeface="宋体" pitchFamily="2" charset="-122"/>
            </a:endParaRPr>
          </a:p>
          <a:p>
            <a:pPr marL="342900" indent="-342900" algn="r">
              <a:lnSpc>
                <a:spcPct val="85000"/>
              </a:lnSpc>
              <a:spcBef>
                <a:spcPct val="20000"/>
              </a:spcBef>
              <a:buClr>
                <a:schemeClr val="tx1"/>
              </a:buClr>
            </a:pPr>
            <a:endParaRPr lang="en-US" altLang="zh-CN" sz="1000">
              <a:solidFill>
                <a:schemeClr val="bg1"/>
              </a:solidFill>
              <a:ea typeface="宋体" pitchFamily="2" charset="-122"/>
            </a:endParaRPr>
          </a:p>
          <a:p>
            <a:pPr marL="342900" indent="-342900" algn="r">
              <a:lnSpc>
                <a:spcPct val="85000"/>
              </a:lnSpc>
              <a:spcBef>
                <a:spcPct val="20000"/>
              </a:spcBef>
              <a:buClr>
                <a:schemeClr val="tx1"/>
              </a:buClr>
            </a:pPr>
            <a:endParaRPr lang="en-US" altLang="zh-CN" sz="1000">
              <a:solidFill>
                <a:schemeClr val="bg1"/>
              </a:solidFill>
              <a:ea typeface="宋体" pitchFamily="2" charset="-122"/>
            </a:endParaRPr>
          </a:p>
          <a:p>
            <a:pPr marL="342900" indent="-342900" algn="r">
              <a:lnSpc>
                <a:spcPct val="85000"/>
              </a:lnSpc>
              <a:spcBef>
                <a:spcPct val="20000"/>
              </a:spcBef>
              <a:buClr>
                <a:schemeClr val="tx1"/>
              </a:buClr>
            </a:pPr>
            <a:endParaRPr lang="zh-CN" altLang="en-US" sz="1000">
              <a:solidFill>
                <a:schemeClr val="bg2"/>
              </a:solidFill>
              <a:ea typeface="宋体" pitchFamily="2" charset="-122"/>
            </a:endParaRPr>
          </a:p>
        </p:txBody>
      </p:sp>
      <p:sp>
        <p:nvSpPr>
          <p:cNvPr id="1263" name="Text Box 239"/>
          <p:cNvSpPr txBox="1">
            <a:spLocks noChangeArrowheads="1"/>
          </p:cNvSpPr>
          <p:nvPr/>
        </p:nvSpPr>
        <p:spPr bwMode="auto">
          <a:xfrm>
            <a:off x="9144000" y="-15875"/>
            <a:ext cx="1295400" cy="1158875"/>
          </a:xfrm>
          <a:prstGeom prst="rect">
            <a:avLst/>
          </a:prstGeom>
          <a:noFill/>
          <a:ln w="9525">
            <a:noFill/>
            <a:miter lim="800000"/>
            <a:headEnd/>
            <a:tailEnd/>
          </a:ln>
          <a:effectLst/>
        </p:spPr>
        <p:txBody>
          <a:bodyPr>
            <a:spAutoFit/>
          </a:bodyPr>
          <a:lstStyle/>
          <a:p>
            <a:r>
              <a:rPr lang="en-US" altLang="zh-CN" sz="1000">
                <a:solidFill>
                  <a:schemeClr val="bg1"/>
                </a:solidFill>
                <a:ea typeface="宋体" pitchFamily="2" charset="-122"/>
              </a:rPr>
              <a:t>Top right  corner  for   field-mark, customer or partner logotypes. </a:t>
            </a:r>
          </a:p>
          <a:p>
            <a:endParaRPr lang="en-US" altLang="zh-CN" sz="1000">
              <a:solidFill>
                <a:schemeClr val="bg1"/>
              </a:solidFill>
              <a:ea typeface="宋体" pitchFamily="2" charset="-122"/>
            </a:endParaRPr>
          </a:p>
          <a:p>
            <a:r>
              <a:rPr lang="en-US" altLang="zh-CN" sz="1000">
                <a:solidFill>
                  <a:schemeClr val="bg1"/>
                </a:solidFill>
                <a:ea typeface="宋体" pitchFamily="2" charset="-122"/>
              </a:rPr>
              <a:t>----------------   </a:t>
            </a:r>
          </a:p>
          <a:p>
            <a:endParaRPr lang="zh-CN" altLang="en-US" sz="1000">
              <a:solidFill>
                <a:schemeClr val="bg1"/>
              </a:solidFill>
              <a:ea typeface="宋体" pitchFamily="2" charset="-122"/>
            </a:endParaRPr>
          </a:p>
        </p:txBody>
      </p:sp>
      <p:sp>
        <p:nvSpPr>
          <p:cNvPr id="1264" name="Text Box 240"/>
          <p:cNvSpPr txBox="1">
            <a:spLocks noChangeArrowheads="1"/>
          </p:cNvSpPr>
          <p:nvPr/>
        </p:nvSpPr>
        <p:spPr bwMode="auto">
          <a:xfrm>
            <a:off x="9144000" y="1050925"/>
            <a:ext cx="1295400" cy="2225675"/>
          </a:xfrm>
          <a:prstGeom prst="rect">
            <a:avLst/>
          </a:prstGeom>
          <a:noFill/>
          <a:ln w="9525">
            <a:noFill/>
            <a:miter lim="800000"/>
            <a:headEnd/>
            <a:tailEnd/>
          </a:ln>
          <a:effectLst/>
        </p:spPr>
        <p:txBody>
          <a:bodyPr>
            <a:spAutoFit/>
          </a:bodyPr>
          <a:lstStyle/>
          <a:p>
            <a:r>
              <a:rPr lang="en-US" altLang="zh-CN" sz="1000">
                <a:solidFill>
                  <a:schemeClr val="bg1"/>
                </a:solidFill>
                <a:ea typeface="宋体" pitchFamily="2" charset="-122"/>
              </a:rPr>
              <a:t>The following nine groups of colors are an example of how our design colors can be used, please take note that you should only use one design color group per slide. </a:t>
            </a:r>
          </a:p>
          <a:p>
            <a:r>
              <a:rPr lang="en-US" altLang="zh-CN" sz="1000">
                <a:solidFill>
                  <a:schemeClr val="bg1"/>
                </a:solidFill>
                <a:ea typeface="宋体" pitchFamily="2" charset="-122"/>
              </a:rPr>
              <a:t> For specific usage details, refer to the “Typesetting Standard”.</a:t>
            </a:r>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84" r:id="rId12"/>
  </p:sldLayoutIdLst>
  <p:hf hdr="0" ftr="0" dt="0"/>
  <p:txStyles>
    <p:titleStyle>
      <a:lvl1pPr algn="l" rtl="0" fontAlgn="base">
        <a:spcBef>
          <a:spcPct val="0"/>
        </a:spcBef>
        <a:spcAft>
          <a:spcPct val="0"/>
        </a:spcAft>
        <a:defRPr sz="3400" b="1">
          <a:solidFill>
            <a:srgbClr val="990000"/>
          </a:solidFill>
          <a:latin typeface="+mj-lt"/>
          <a:ea typeface="+mj-ea"/>
          <a:cs typeface="+mj-cs"/>
        </a:defRPr>
      </a:lvl1pPr>
      <a:lvl2pPr algn="l" rtl="0" fontAlgn="base">
        <a:spcBef>
          <a:spcPct val="0"/>
        </a:spcBef>
        <a:spcAft>
          <a:spcPct val="0"/>
        </a:spcAft>
        <a:defRPr sz="3400" b="1">
          <a:solidFill>
            <a:srgbClr val="990000"/>
          </a:solidFill>
          <a:latin typeface="Arial" pitchFamily="34" charset="0"/>
        </a:defRPr>
      </a:lvl2pPr>
      <a:lvl3pPr algn="l" rtl="0" fontAlgn="base">
        <a:spcBef>
          <a:spcPct val="0"/>
        </a:spcBef>
        <a:spcAft>
          <a:spcPct val="0"/>
        </a:spcAft>
        <a:defRPr sz="3400" b="1">
          <a:solidFill>
            <a:srgbClr val="990000"/>
          </a:solidFill>
          <a:latin typeface="Arial" pitchFamily="34" charset="0"/>
        </a:defRPr>
      </a:lvl3pPr>
      <a:lvl4pPr algn="l" rtl="0" fontAlgn="base">
        <a:spcBef>
          <a:spcPct val="0"/>
        </a:spcBef>
        <a:spcAft>
          <a:spcPct val="0"/>
        </a:spcAft>
        <a:defRPr sz="3400" b="1">
          <a:solidFill>
            <a:srgbClr val="990000"/>
          </a:solidFill>
          <a:latin typeface="Arial" pitchFamily="34" charset="0"/>
        </a:defRPr>
      </a:lvl4pPr>
      <a:lvl5pPr algn="l" rtl="0" fontAlgn="base">
        <a:spcBef>
          <a:spcPct val="0"/>
        </a:spcBef>
        <a:spcAft>
          <a:spcPct val="0"/>
        </a:spcAft>
        <a:defRPr sz="3400" b="1">
          <a:solidFill>
            <a:srgbClr val="990000"/>
          </a:solidFill>
          <a:latin typeface="Arial" pitchFamily="34" charset="0"/>
        </a:defRPr>
      </a:lvl5pPr>
      <a:lvl6pPr marL="457200" algn="l" rtl="0" fontAlgn="base">
        <a:spcBef>
          <a:spcPct val="0"/>
        </a:spcBef>
        <a:spcAft>
          <a:spcPct val="0"/>
        </a:spcAft>
        <a:defRPr sz="3400" b="1">
          <a:solidFill>
            <a:srgbClr val="990000"/>
          </a:solidFill>
          <a:latin typeface="Arial" pitchFamily="34" charset="0"/>
        </a:defRPr>
      </a:lvl6pPr>
      <a:lvl7pPr marL="914400" algn="l" rtl="0" fontAlgn="base">
        <a:spcBef>
          <a:spcPct val="0"/>
        </a:spcBef>
        <a:spcAft>
          <a:spcPct val="0"/>
        </a:spcAft>
        <a:defRPr sz="3400" b="1">
          <a:solidFill>
            <a:srgbClr val="990000"/>
          </a:solidFill>
          <a:latin typeface="Arial" pitchFamily="34" charset="0"/>
        </a:defRPr>
      </a:lvl7pPr>
      <a:lvl8pPr marL="1371600" algn="l" rtl="0" fontAlgn="base">
        <a:spcBef>
          <a:spcPct val="0"/>
        </a:spcBef>
        <a:spcAft>
          <a:spcPct val="0"/>
        </a:spcAft>
        <a:defRPr sz="3400" b="1">
          <a:solidFill>
            <a:srgbClr val="990000"/>
          </a:solidFill>
          <a:latin typeface="Arial" pitchFamily="34" charset="0"/>
        </a:defRPr>
      </a:lvl8pPr>
      <a:lvl9pPr marL="1828800" algn="l" rtl="0" fontAlgn="base">
        <a:spcBef>
          <a:spcPct val="0"/>
        </a:spcBef>
        <a:spcAft>
          <a:spcPct val="0"/>
        </a:spcAft>
        <a:defRPr sz="3400" b="1">
          <a:solidFill>
            <a:srgbClr val="990000"/>
          </a:solidFill>
          <a:latin typeface="Arial" pitchFamily="34" charset="0"/>
        </a:defRPr>
      </a:lvl9pPr>
    </p:titleStyle>
    <p:bodyStyle>
      <a:lvl1pPr marL="342900" indent="-342900" algn="l" rtl="0" fontAlgn="base">
        <a:spcBef>
          <a:spcPct val="20000"/>
        </a:spcBef>
        <a:spcAft>
          <a:spcPct val="0"/>
        </a:spcAft>
        <a:buClr>
          <a:schemeClr val="tx1"/>
        </a:buClr>
        <a:buChar char="•"/>
        <a:defRPr sz="2000" b="1">
          <a:solidFill>
            <a:schemeClr val="bg2"/>
          </a:solidFill>
          <a:latin typeface="+mn-lt"/>
          <a:ea typeface="+mn-ea"/>
          <a:cs typeface="+mn-cs"/>
        </a:defRPr>
      </a:lvl1pPr>
      <a:lvl2pPr marL="742950" indent="-285750" algn="l" rtl="0" fontAlgn="base">
        <a:spcBef>
          <a:spcPct val="20000"/>
        </a:spcBef>
        <a:spcAft>
          <a:spcPct val="0"/>
        </a:spcAft>
        <a:buFont typeface="Wingdings" pitchFamily="2" charset="2"/>
        <a:buChar char="§"/>
        <a:defRPr>
          <a:solidFill>
            <a:schemeClr val="bg2"/>
          </a:solidFill>
          <a:latin typeface="+mn-lt"/>
        </a:defRPr>
      </a:lvl2pPr>
      <a:lvl3pPr marL="1143000" indent="-228600" algn="l" rtl="0" fontAlgn="base">
        <a:spcBef>
          <a:spcPct val="20000"/>
        </a:spcBef>
        <a:spcAft>
          <a:spcPct val="0"/>
        </a:spcAft>
        <a:buSzPct val="60000"/>
        <a:buFont typeface="Wingdings" pitchFamily="2" charset="2"/>
        <a:buChar char="q"/>
        <a:defRPr sz="1600">
          <a:solidFill>
            <a:schemeClr val="bg2"/>
          </a:solidFill>
          <a:latin typeface="+mn-lt"/>
        </a:defRPr>
      </a:lvl3pPr>
      <a:lvl4pPr marL="1600200" indent="-228600" algn="l" rtl="0" fontAlgn="base">
        <a:spcBef>
          <a:spcPct val="20000"/>
        </a:spcBef>
        <a:spcAft>
          <a:spcPct val="0"/>
        </a:spcAft>
        <a:buChar char="–"/>
        <a:defRPr sz="1400">
          <a:solidFill>
            <a:schemeClr val="bg2"/>
          </a:solidFill>
          <a:latin typeface="+mn-lt"/>
        </a:defRPr>
      </a:lvl4pPr>
      <a:lvl5pPr marL="2057400" indent="-228600" algn="l" rtl="0" fontAlgn="base">
        <a:spcBef>
          <a:spcPct val="20000"/>
        </a:spcBef>
        <a:spcAft>
          <a:spcPct val="0"/>
        </a:spcAft>
        <a:buFont typeface="Verdana" pitchFamily="34" charset="0"/>
        <a:buChar char="›"/>
        <a:defRPr sz="1200">
          <a:solidFill>
            <a:schemeClr val="bg2"/>
          </a:solidFill>
          <a:latin typeface="+mn-lt"/>
        </a:defRPr>
      </a:lvl5pPr>
      <a:lvl6pPr marL="2514600" indent="-228600" algn="l" rtl="0" fontAlgn="base">
        <a:spcBef>
          <a:spcPct val="20000"/>
        </a:spcBef>
        <a:spcAft>
          <a:spcPct val="0"/>
        </a:spcAft>
        <a:buFont typeface="Verdana" pitchFamily="34" charset="0"/>
        <a:buChar char="›"/>
        <a:defRPr sz="1200">
          <a:solidFill>
            <a:schemeClr val="bg2"/>
          </a:solidFill>
          <a:latin typeface="+mn-lt"/>
        </a:defRPr>
      </a:lvl6pPr>
      <a:lvl7pPr marL="2971800" indent="-228600" algn="l" rtl="0" fontAlgn="base">
        <a:spcBef>
          <a:spcPct val="20000"/>
        </a:spcBef>
        <a:spcAft>
          <a:spcPct val="0"/>
        </a:spcAft>
        <a:buFont typeface="Verdana" pitchFamily="34" charset="0"/>
        <a:buChar char="›"/>
        <a:defRPr sz="1200">
          <a:solidFill>
            <a:schemeClr val="bg2"/>
          </a:solidFill>
          <a:latin typeface="+mn-lt"/>
        </a:defRPr>
      </a:lvl7pPr>
      <a:lvl8pPr marL="3429000" indent="-228600" algn="l" rtl="0" fontAlgn="base">
        <a:spcBef>
          <a:spcPct val="20000"/>
        </a:spcBef>
        <a:spcAft>
          <a:spcPct val="0"/>
        </a:spcAft>
        <a:buFont typeface="Verdana" pitchFamily="34" charset="0"/>
        <a:buChar char="›"/>
        <a:defRPr sz="1200">
          <a:solidFill>
            <a:schemeClr val="bg2"/>
          </a:solidFill>
          <a:latin typeface="+mn-lt"/>
        </a:defRPr>
      </a:lvl8pPr>
      <a:lvl9pPr marL="3886200" indent="-228600" algn="l" rtl="0" fontAlgn="base">
        <a:spcBef>
          <a:spcPct val="20000"/>
        </a:spcBef>
        <a:spcAft>
          <a:spcPct val="0"/>
        </a:spcAft>
        <a:buFont typeface="Verdana" pitchFamily="34" charset="0"/>
        <a:buChar char="›"/>
        <a:defRPr sz="12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7" name="Rectangle 7"/>
          <p:cNvSpPr>
            <a:spLocks noChangeArrowheads="1"/>
          </p:cNvSpPr>
          <p:nvPr/>
        </p:nvSpPr>
        <p:spPr bwMode="auto">
          <a:xfrm>
            <a:off x="0" y="0"/>
            <a:ext cx="9144000" cy="6858000"/>
          </a:xfrm>
          <a:prstGeom prst="rect">
            <a:avLst/>
          </a:prstGeom>
          <a:solidFill>
            <a:srgbClr val="DDDDDD"/>
          </a:solidFill>
          <a:ln w="9525" algn="ctr">
            <a:noFill/>
            <a:miter lim="800000"/>
            <a:headEnd/>
            <a:tailEnd/>
          </a:ln>
          <a:effectLst/>
        </p:spPr>
        <p:txBody>
          <a:bodyPr wrap="none" lIns="91425" tIns="45712" rIns="91425" bIns="45712" anchor="ctr">
            <a:spAutoFit/>
          </a:bodyPr>
          <a:lstStyle/>
          <a:p>
            <a:endParaRPr lang="en-US"/>
          </a:p>
        </p:txBody>
      </p:sp>
      <p:sp>
        <p:nvSpPr>
          <p:cNvPr id="5128" name="Rectangle 8"/>
          <p:cNvSpPr>
            <a:spLocks noGrp="1" noChangeArrowheads="1"/>
          </p:cNvSpPr>
          <p:nvPr>
            <p:ph type="title"/>
          </p:nvPr>
        </p:nvSpPr>
        <p:spPr bwMode="auto">
          <a:xfrm>
            <a:off x="6096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5129" name="Rectangle 9"/>
          <p:cNvSpPr>
            <a:spLocks noGrp="1" noChangeArrowheads="1"/>
          </p:cNvSpPr>
          <p:nvPr>
            <p:ph type="body" idx="1"/>
          </p:nvPr>
        </p:nvSpPr>
        <p:spPr bwMode="auto">
          <a:xfrm>
            <a:off x="609600" y="1646238"/>
            <a:ext cx="8229600" cy="45259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5132" name="Rectangle 12"/>
          <p:cNvSpPr>
            <a:spLocks noChangeArrowheads="1"/>
          </p:cNvSpPr>
          <p:nvPr/>
        </p:nvSpPr>
        <p:spPr bwMode="auto">
          <a:xfrm>
            <a:off x="-1844675" y="527050"/>
            <a:ext cx="1844675" cy="5308600"/>
          </a:xfrm>
          <a:prstGeom prst="rect">
            <a:avLst/>
          </a:prstGeom>
          <a:noFill/>
          <a:ln w="9525">
            <a:noFill/>
            <a:miter lim="800000"/>
            <a:headEnd/>
            <a:tailEnd/>
          </a:ln>
          <a:effectLst/>
        </p:spPr>
        <p:txBody>
          <a:bodyPr lIns="78331" tIns="39166" rIns="78331" bIns="39166"/>
          <a:lstStyle/>
          <a:p>
            <a:pPr marL="342900" indent="-342900" algn="r">
              <a:spcBef>
                <a:spcPct val="20000"/>
              </a:spcBef>
            </a:pPr>
            <a:r>
              <a:rPr lang="zh-CN" altLang="en-US" sz="1000">
                <a:solidFill>
                  <a:schemeClr val="bg1"/>
                </a:solidFill>
                <a:ea typeface="宋体" pitchFamily="2" charset="-122"/>
              </a:rPr>
              <a:t> </a:t>
            </a:r>
            <a:r>
              <a:rPr lang="en-US" altLang="zh-CN" sz="1000" b="1">
                <a:solidFill>
                  <a:schemeClr val="bg1"/>
                </a:solidFill>
                <a:ea typeface="宋体" pitchFamily="2" charset="-122"/>
              </a:rPr>
              <a:t>Content Page Title</a:t>
            </a:r>
            <a:r>
              <a:rPr lang="en-US" altLang="zh-CN" sz="1000">
                <a:solidFill>
                  <a:schemeClr val="bg1"/>
                </a:solidFill>
                <a:ea typeface="宋体" pitchFamily="2" charset="-122"/>
              </a:rPr>
              <a:t> </a:t>
            </a:r>
          </a:p>
          <a:p>
            <a:pPr marL="342900" indent="-342900" algn="r">
              <a:spcBef>
                <a:spcPct val="20000"/>
              </a:spcBef>
            </a:pPr>
            <a:r>
              <a:rPr lang="en-US" altLang="zh-CN" sz="1000" b="1">
                <a:solidFill>
                  <a:schemeClr val="bg1"/>
                </a:solidFill>
                <a:ea typeface="宋体" pitchFamily="2" charset="-122"/>
              </a:rPr>
              <a:t>35-40pt  </a:t>
            </a:r>
            <a:endParaRPr lang="zh-CN" altLang="en-US" sz="1000" b="1">
              <a:solidFill>
                <a:schemeClr val="bg1"/>
              </a:solidFill>
              <a:ea typeface="宋体" pitchFamily="2" charset="-122"/>
            </a:endParaRPr>
          </a:p>
          <a:p>
            <a:pPr marL="342900" indent="-342900" algn="r">
              <a:spcBef>
                <a:spcPct val="20000"/>
              </a:spcBef>
            </a:pPr>
            <a:r>
              <a:rPr lang="en-US" altLang="zh-CN" sz="1000" b="1">
                <a:solidFill>
                  <a:schemeClr val="bg1"/>
                </a:solidFill>
                <a:ea typeface="宋体" pitchFamily="2" charset="-122"/>
              </a:rPr>
              <a:t>Color: R153 G0 B0</a:t>
            </a:r>
          </a:p>
          <a:p>
            <a:pPr marL="342900" indent="-342900" algn="r">
              <a:spcBef>
                <a:spcPct val="20000"/>
              </a:spcBef>
            </a:pPr>
            <a:r>
              <a:rPr lang="en-US" altLang="zh-CN" sz="1000" b="1">
                <a:solidFill>
                  <a:schemeClr val="bg1"/>
                </a:solidFill>
                <a:ea typeface="宋体" pitchFamily="2" charset="-122"/>
              </a:rPr>
              <a:t>Corporate Font: </a:t>
            </a:r>
          </a:p>
          <a:p>
            <a:pPr marL="342900" indent="-342900" algn="r">
              <a:spcBef>
                <a:spcPct val="20000"/>
              </a:spcBef>
            </a:pPr>
            <a:r>
              <a:rPr lang="en-US" altLang="zh-CN" sz="1000" b="1">
                <a:solidFill>
                  <a:schemeClr val="bg1"/>
                </a:solidFill>
                <a:ea typeface="宋体" pitchFamily="2" charset="-122"/>
              </a:rPr>
              <a:t>FrutigerNext LT Medium</a:t>
            </a:r>
          </a:p>
          <a:p>
            <a:pPr marL="342900" indent="-342900" algn="r">
              <a:spcBef>
                <a:spcPct val="20000"/>
              </a:spcBef>
            </a:pPr>
            <a:r>
              <a:rPr lang="en-US" altLang="zh-CN" sz="1000" b="1">
                <a:solidFill>
                  <a:schemeClr val="bg1"/>
                </a:solidFill>
                <a:ea typeface="宋体" pitchFamily="2" charset="-122"/>
              </a:rPr>
              <a:t>Font to be used by customers and partners:  </a:t>
            </a:r>
          </a:p>
          <a:p>
            <a:pPr marL="342900" indent="-342900" algn="r">
              <a:spcBef>
                <a:spcPct val="20000"/>
              </a:spcBef>
            </a:pPr>
            <a:r>
              <a:rPr lang="en-US" altLang="zh-CN" sz="1000" b="1">
                <a:solidFill>
                  <a:schemeClr val="bg1"/>
                </a:solidFill>
                <a:ea typeface="宋体" pitchFamily="2" charset="-122"/>
              </a:rPr>
              <a:t>Arial</a:t>
            </a:r>
          </a:p>
          <a:p>
            <a:pPr marL="342900" indent="-342900" algn="r">
              <a:spcBef>
                <a:spcPct val="20000"/>
              </a:spcBef>
            </a:pPr>
            <a:endParaRPr lang="en-US" altLang="zh-CN" sz="1000" b="1">
              <a:solidFill>
                <a:schemeClr val="bg1"/>
              </a:solidFill>
              <a:ea typeface="宋体" pitchFamily="2" charset="-122"/>
            </a:endParaRPr>
          </a:p>
          <a:p>
            <a:pPr marL="342900" indent="-342900" algn="r">
              <a:spcBef>
                <a:spcPct val="20000"/>
              </a:spcBef>
            </a:pPr>
            <a:endParaRPr lang="zh-CN" altLang="en-US" sz="1000" b="1">
              <a:solidFill>
                <a:schemeClr val="bg1"/>
              </a:solidFill>
              <a:ea typeface="宋体" pitchFamily="2" charset="-122"/>
            </a:endParaRPr>
          </a:p>
          <a:p>
            <a:pPr marL="342900" indent="-342900" algn="r">
              <a:spcBef>
                <a:spcPct val="20000"/>
              </a:spcBef>
            </a:pPr>
            <a:r>
              <a:rPr lang="zh-CN" altLang="en-US" sz="1000">
                <a:solidFill>
                  <a:schemeClr val="bg1"/>
                </a:solidFill>
                <a:ea typeface="宋体" pitchFamily="2" charset="-122"/>
              </a:rPr>
              <a:t> </a:t>
            </a:r>
            <a:r>
              <a:rPr lang="en-US" altLang="zh-CN" sz="1000" b="1">
                <a:solidFill>
                  <a:schemeClr val="bg1"/>
                </a:solidFill>
                <a:ea typeface="宋体" pitchFamily="2" charset="-122"/>
              </a:rPr>
              <a:t>Content Page Text</a:t>
            </a:r>
            <a:r>
              <a:rPr lang="en-US" altLang="zh-CN" sz="1000">
                <a:solidFill>
                  <a:schemeClr val="bg1"/>
                </a:solidFill>
                <a:ea typeface="宋体" pitchFamily="2" charset="-122"/>
              </a:rPr>
              <a:t> </a:t>
            </a:r>
            <a:r>
              <a:rPr lang="en-US" altLang="zh-CN" sz="1000" b="1">
                <a:solidFill>
                  <a:schemeClr val="bg1"/>
                </a:solidFill>
                <a:ea typeface="宋体" pitchFamily="2" charset="-122"/>
              </a:rPr>
              <a:t>:</a:t>
            </a:r>
          </a:p>
          <a:p>
            <a:pPr marL="342900" indent="-342900" algn="r">
              <a:spcBef>
                <a:spcPct val="20000"/>
              </a:spcBef>
            </a:pPr>
            <a:r>
              <a:rPr lang="en-US" altLang="zh-CN" sz="1000" b="1">
                <a:solidFill>
                  <a:schemeClr val="bg1"/>
                </a:solidFill>
                <a:ea typeface="宋体" pitchFamily="2" charset="-122"/>
              </a:rPr>
              <a:t>28-30pt</a:t>
            </a:r>
          </a:p>
          <a:p>
            <a:pPr marL="342900" indent="-342900" algn="r" eaLnBrk="0" hangingPunct="0">
              <a:spcBef>
                <a:spcPct val="20000"/>
              </a:spcBef>
            </a:pPr>
            <a:r>
              <a:rPr lang="en-US" sz="1000" b="1" noProof="1">
                <a:solidFill>
                  <a:srgbClr val="FFFFFF"/>
                </a:solidFill>
              </a:rPr>
              <a:t>Bullets level 2-5</a:t>
            </a:r>
          </a:p>
          <a:p>
            <a:pPr marL="342900" indent="-342900" algn="r" eaLnBrk="0" hangingPunct="0">
              <a:spcBef>
                <a:spcPct val="20000"/>
              </a:spcBef>
            </a:pPr>
            <a:r>
              <a:rPr lang="en-US" altLang="zh-CN" sz="1000" b="1">
                <a:solidFill>
                  <a:schemeClr val="bg1"/>
                </a:solidFill>
                <a:ea typeface="宋体" pitchFamily="2" charset="-122"/>
              </a:rPr>
              <a:t>20-30pt  </a:t>
            </a:r>
          </a:p>
          <a:p>
            <a:pPr marL="342900" indent="-342900" algn="r">
              <a:spcBef>
                <a:spcPct val="20000"/>
              </a:spcBef>
            </a:pPr>
            <a:r>
              <a:rPr lang="en-US" altLang="zh-CN" sz="1000" b="1">
                <a:solidFill>
                  <a:schemeClr val="bg1"/>
                </a:solidFill>
                <a:ea typeface="宋体" pitchFamily="2" charset="-122"/>
              </a:rPr>
              <a:t>Color:Black</a:t>
            </a:r>
          </a:p>
          <a:p>
            <a:pPr marL="342900" indent="-342900" algn="r">
              <a:spcBef>
                <a:spcPct val="20000"/>
              </a:spcBef>
            </a:pPr>
            <a:r>
              <a:rPr lang="en-US" altLang="zh-CN" sz="1000" b="1">
                <a:solidFill>
                  <a:schemeClr val="bg1"/>
                </a:solidFill>
                <a:ea typeface="宋体" pitchFamily="2" charset="-122"/>
              </a:rPr>
              <a:t>Corporate Font: </a:t>
            </a:r>
          </a:p>
          <a:p>
            <a:pPr marL="342900" indent="-342900" algn="r">
              <a:spcBef>
                <a:spcPct val="20000"/>
              </a:spcBef>
            </a:pPr>
            <a:r>
              <a:rPr lang="en-US" altLang="zh-CN" sz="1000" b="1">
                <a:solidFill>
                  <a:schemeClr val="bg1"/>
                </a:solidFill>
                <a:ea typeface="宋体" pitchFamily="2" charset="-122"/>
              </a:rPr>
              <a:t>FrutigerNext LT Medium</a:t>
            </a:r>
          </a:p>
          <a:p>
            <a:pPr marL="342900" indent="-342900" algn="r">
              <a:spcBef>
                <a:spcPct val="20000"/>
              </a:spcBef>
            </a:pPr>
            <a:r>
              <a:rPr lang="en-US" altLang="zh-CN" sz="1000" b="1">
                <a:solidFill>
                  <a:schemeClr val="bg1"/>
                </a:solidFill>
                <a:ea typeface="宋体" pitchFamily="2" charset="-122"/>
              </a:rPr>
              <a:t>Font to be used by customers and partners:  </a:t>
            </a:r>
          </a:p>
          <a:p>
            <a:pPr marL="342900" indent="-342900" algn="r">
              <a:spcBef>
                <a:spcPct val="20000"/>
              </a:spcBef>
            </a:pPr>
            <a:r>
              <a:rPr lang="en-US" altLang="zh-CN" sz="1000" b="1">
                <a:solidFill>
                  <a:schemeClr val="bg1"/>
                </a:solidFill>
                <a:ea typeface="宋体" pitchFamily="2" charset="-122"/>
              </a:rPr>
              <a:t>Arial</a:t>
            </a:r>
          </a:p>
          <a:p>
            <a:pPr marL="342900" indent="-342900" algn="r">
              <a:spcBef>
                <a:spcPct val="20000"/>
              </a:spcBef>
            </a:pPr>
            <a:endParaRPr lang="en-US" altLang="zh-CN" sz="1000" b="1">
              <a:solidFill>
                <a:schemeClr val="bg1"/>
              </a:solidFill>
              <a:ea typeface="宋体" pitchFamily="2" charset="-122"/>
            </a:endParaRPr>
          </a:p>
          <a:p>
            <a:pPr marL="342900" indent="-342900" algn="r">
              <a:spcBef>
                <a:spcPct val="20000"/>
              </a:spcBef>
            </a:pPr>
            <a:endParaRPr lang="zh-CN" altLang="en-US" sz="1000" b="1">
              <a:solidFill>
                <a:schemeClr val="bg1"/>
              </a:solidFill>
              <a:ea typeface="宋体" pitchFamily="2" charset="-122"/>
            </a:endParaRPr>
          </a:p>
          <a:p>
            <a:pPr marL="342900" indent="-342900" algn="r">
              <a:spcBef>
                <a:spcPct val="20000"/>
              </a:spcBef>
            </a:pPr>
            <a:endParaRPr lang="zh-CN" altLang="en-US" sz="1000" b="1">
              <a:solidFill>
                <a:schemeClr val="bg1"/>
              </a:solidFill>
              <a:ea typeface="宋体" pitchFamily="2" charset="-122"/>
            </a:endParaRPr>
          </a:p>
          <a:p>
            <a:pPr marL="342900" indent="-342900" algn="r">
              <a:spcBef>
                <a:spcPct val="20000"/>
              </a:spcBef>
            </a:pPr>
            <a:endParaRPr lang="zh-CN" altLang="en-US" sz="1000" b="1">
              <a:solidFill>
                <a:schemeClr val="bg1"/>
              </a:solidFill>
              <a:ea typeface="宋体" pitchFamily="2" charset="-122"/>
            </a:endParaRPr>
          </a:p>
          <a:p>
            <a:pPr marL="342900" indent="-342900" algn="r">
              <a:spcBef>
                <a:spcPct val="20000"/>
              </a:spcBef>
            </a:pPr>
            <a:endParaRPr lang="en-US" altLang="zh-CN" sz="1000" b="1">
              <a:solidFill>
                <a:schemeClr val="bg1"/>
              </a:solidFill>
              <a:ea typeface="宋体" pitchFamily="2" charset="-122"/>
            </a:endParaRPr>
          </a:p>
          <a:p>
            <a:pPr marL="342900" indent="-342900" algn="r">
              <a:spcBef>
                <a:spcPct val="20000"/>
              </a:spcBef>
            </a:pPr>
            <a:endParaRPr lang="en-US" altLang="zh-CN" sz="1000" b="1">
              <a:solidFill>
                <a:schemeClr val="bg1"/>
              </a:solidFill>
              <a:ea typeface="宋体" pitchFamily="2" charset="-122"/>
            </a:endParaRPr>
          </a:p>
          <a:p>
            <a:pPr marL="342900" indent="-342900" algn="r">
              <a:spcBef>
                <a:spcPct val="20000"/>
              </a:spcBef>
            </a:pPr>
            <a:endParaRPr lang="zh-CN" altLang="en-US" sz="1000" b="1">
              <a:solidFill>
                <a:schemeClr val="bg1"/>
              </a:solidFill>
              <a:ea typeface="宋体" pitchFamily="2" charset="-122"/>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rtl="0" fontAlgn="base">
        <a:spcBef>
          <a:spcPct val="0"/>
        </a:spcBef>
        <a:spcAft>
          <a:spcPct val="0"/>
        </a:spcAft>
        <a:defRPr sz="4000" b="1">
          <a:solidFill>
            <a:srgbClr val="990000"/>
          </a:solidFill>
          <a:latin typeface="+mj-lt"/>
          <a:ea typeface="+mj-ea"/>
          <a:cs typeface="+mj-cs"/>
        </a:defRPr>
      </a:lvl1pPr>
      <a:lvl2pPr algn="l" rtl="0" fontAlgn="base">
        <a:spcBef>
          <a:spcPct val="0"/>
        </a:spcBef>
        <a:spcAft>
          <a:spcPct val="0"/>
        </a:spcAft>
        <a:defRPr sz="4000" b="1">
          <a:solidFill>
            <a:srgbClr val="990000"/>
          </a:solidFill>
          <a:latin typeface="Arial" pitchFamily="34" charset="0"/>
        </a:defRPr>
      </a:lvl2pPr>
      <a:lvl3pPr algn="l" rtl="0" fontAlgn="base">
        <a:spcBef>
          <a:spcPct val="0"/>
        </a:spcBef>
        <a:spcAft>
          <a:spcPct val="0"/>
        </a:spcAft>
        <a:defRPr sz="4000" b="1">
          <a:solidFill>
            <a:srgbClr val="990000"/>
          </a:solidFill>
          <a:latin typeface="Arial" pitchFamily="34" charset="0"/>
        </a:defRPr>
      </a:lvl3pPr>
      <a:lvl4pPr algn="l" rtl="0" fontAlgn="base">
        <a:spcBef>
          <a:spcPct val="0"/>
        </a:spcBef>
        <a:spcAft>
          <a:spcPct val="0"/>
        </a:spcAft>
        <a:defRPr sz="4000" b="1">
          <a:solidFill>
            <a:srgbClr val="990000"/>
          </a:solidFill>
          <a:latin typeface="Arial" pitchFamily="34" charset="0"/>
        </a:defRPr>
      </a:lvl4pPr>
      <a:lvl5pPr algn="l" rtl="0" fontAlgn="base">
        <a:spcBef>
          <a:spcPct val="0"/>
        </a:spcBef>
        <a:spcAft>
          <a:spcPct val="0"/>
        </a:spcAft>
        <a:defRPr sz="4000" b="1">
          <a:solidFill>
            <a:srgbClr val="990000"/>
          </a:solidFill>
          <a:latin typeface="Arial" pitchFamily="34" charset="0"/>
        </a:defRPr>
      </a:lvl5pPr>
      <a:lvl6pPr marL="457200" algn="l" rtl="0" fontAlgn="base">
        <a:spcBef>
          <a:spcPct val="0"/>
        </a:spcBef>
        <a:spcAft>
          <a:spcPct val="0"/>
        </a:spcAft>
        <a:defRPr sz="4000" b="1">
          <a:solidFill>
            <a:srgbClr val="990000"/>
          </a:solidFill>
          <a:latin typeface="Arial" pitchFamily="34" charset="0"/>
        </a:defRPr>
      </a:lvl6pPr>
      <a:lvl7pPr marL="914400" algn="l" rtl="0" fontAlgn="base">
        <a:spcBef>
          <a:spcPct val="0"/>
        </a:spcBef>
        <a:spcAft>
          <a:spcPct val="0"/>
        </a:spcAft>
        <a:defRPr sz="4000" b="1">
          <a:solidFill>
            <a:srgbClr val="990000"/>
          </a:solidFill>
          <a:latin typeface="Arial" pitchFamily="34" charset="0"/>
        </a:defRPr>
      </a:lvl7pPr>
      <a:lvl8pPr marL="1371600" algn="l" rtl="0" fontAlgn="base">
        <a:spcBef>
          <a:spcPct val="0"/>
        </a:spcBef>
        <a:spcAft>
          <a:spcPct val="0"/>
        </a:spcAft>
        <a:defRPr sz="4000" b="1">
          <a:solidFill>
            <a:srgbClr val="990000"/>
          </a:solidFill>
          <a:latin typeface="Arial" pitchFamily="34" charset="0"/>
        </a:defRPr>
      </a:lvl8pPr>
      <a:lvl9pPr marL="1828800" algn="l" rtl="0" fontAlgn="base">
        <a:spcBef>
          <a:spcPct val="0"/>
        </a:spcBef>
        <a:spcAft>
          <a:spcPct val="0"/>
        </a:spcAft>
        <a:defRPr sz="4000" b="1">
          <a:solidFill>
            <a:srgbClr val="990000"/>
          </a:solidFill>
          <a:latin typeface="Arial" pitchFamily="34" charset="0"/>
        </a:defRPr>
      </a:lvl9pPr>
    </p:titleStyle>
    <p:bodyStyle>
      <a:lvl1pPr marL="342900" indent="-342900" algn="l" rtl="0" fontAlgn="base">
        <a:spcBef>
          <a:spcPct val="20000"/>
        </a:spcBef>
        <a:spcAft>
          <a:spcPct val="0"/>
        </a:spcAft>
        <a:buChar char="•"/>
        <a:defRPr sz="2600">
          <a:solidFill>
            <a:schemeClr val="bg2"/>
          </a:solidFill>
          <a:latin typeface="+mn-lt"/>
          <a:ea typeface="+mn-ea"/>
          <a:cs typeface="+mn-cs"/>
        </a:defRPr>
      </a:lvl1pPr>
      <a:lvl2pPr marL="742950" indent="-285750" algn="l" rtl="0" fontAlgn="base">
        <a:spcBef>
          <a:spcPct val="20000"/>
        </a:spcBef>
        <a:spcAft>
          <a:spcPct val="0"/>
        </a:spcAft>
        <a:buSzPct val="60000"/>
        <a:buFont typeface="Wingdings" pitchFamily="2" charset="2"/>
        <a:buChar char="q"/>
        <a:defRPr sz="2400">
          <a:solidFill>
            <a:schemeClr val="bg2"/>
          </a:solidFill>
          <a:latin typeface="+mn-lt"/>
        </a:defRPr>
      </a:lvl2pPr>
      <a:lvl3pPr marL="1143000" indent="-228600" algn="l" rtl="0" fontAlgn="base">
        <a:spcBef>
          <a:spcPct val="20000"/>
        </a:spcBef>
        <a:spcAft>
          <a:spcPct val="0"/>
        </a:spcAft>
        <a:buSzPct val="60000"/>
        <a:buFont typeface="Wingdings" pitchFamily="2" charset="2"/>
        <a:buChar char="§"/>
        <a:defRPr sz="2200">
          <a:solidFill>
            <a:schemeClr val="bg2"/>
          </a:solidFill>
          <a:latin typeface="+mn-lt"/>
        </a:defRPr>
      </a:lvl3pPr>
      <a:lvl4pPr marL="1600200" indent="-228600" algn="l" rtl="0" fontAlgn="base">
        <a:spcBef>
          <a:spcPct val="20000"/>
        </a:spcBef>
        <a:spcAft>
          <a:spcPct val="0"/>
        </a:spcAft>
        <a:buSzPct val="60000"/>
        <a:buFont typeface="Arial" pitchFamily="34" charset="0"/>
        <a:buChar char="–"/>
        <a:defRPr sz="2000">
          <a:solidFill>
            <a:schemeClr val="bg2"/>
          </a:solidFill>
          <a:latin typeface="+mn-lt"/>
        </a:defRPr>
      </a:lvl4pPr>
      <a:lvl5pPr marL="2057400" indent="-228600" algn="l" rtl="0" fontAlgn="base">
        <a:spcBef>
          <a:spcPct val="20000"/>
        </a:spcBef>
        <a:spcAft>
          <a:spcPct val="0"/>
        </a:spcAft>
        <a:buFont typeface="Verdana" pitchFamily="34" charset="0"/>
        <a:buChar char="›"/>
        <a:defRPr>
          <a:solidFill>
            <a:schemeClr val="bg2"/>
          </a:solidFill>
          <a:latin typeface="+mn-lt"/>
        </a:defRPr>
      </a:lvl5pPr>
      <a:lvl6pPr marL="2514600" indent="-228600" algn="l" rtl="0" fontAlgn="base">
        <a:spcBef>
          <a:spcPct val="20000"/>
        </a:spcBef>
        <a:spcAft>
          <a:spcPct val="0"/>
        </a:spcAft>
        <a:buFont typeface="Verdana" pitchFamily="34" charset="0"/>
        <a:buChar char="›"/>
        <a:defRPr>
          <a:solidFill>
            <a:schemeClr val="bg2"/>
          </a:solidFill>
          <a:latin typeface="+mn-lt"/>
        </a:defRPr>
      </a:lvl6pPr>
      <a:lvl7pPr marL="2971800" indent="-228600" algn="l" rtl="0" fontAlgn="base">
        <a:spcBef>
          <a:spcPct val="20000"/>
        </a:spcBef>
        <a:spcAft>
          <a:spcPct val="0"/>
        </a:spcAft>
        <a:buFont typeface="Verdana" pitchFamily="34" charset="0"/>
        <a:buChar char="›"/>
        <a:defRPr>
          <a:solidFill>
            <a:schemeClr val="bg2"/>
          </a:solidFill>
          <a:latin typeface="+mn-lt"/>
        </a:defRPr>
      </a:lvl7pPr>
      <a:lvl8pPr marL="3429000" indent="-228600" algn="l" rtl="0" fontAlgn="base">
        <a:spcBef>
          <a:spcPct val="20000"/>
        </a:spcBef>
        <a:spcAft>
          <a:spcPct val="0"/>
        </a:spcAft>
        <a:buFont typeface="Verdana" pitchFamily="34" charset="0"/>
        <a:buChar char="›"/>
        <a:defRPr>
          <a:solidFill>
            <a:schemeClr val="bg2"/>
          </a:solidFill>
          <a:latin typeface="+mn-lt"/>
        </a:defRPr>
      </a:lvl8pPr>
      <a:lvl9pPr marL="3886200" indent="-228600" algn="l" rtl="0" fontAlgn="base">
        <a:spcBef>
          <a:spcPct val="20000"/>
        </a:spcBef>
        <a:spcAft>
          <a:spcPct val="0"/>
        </a:spcAft>
        <a:buFont typeface="Verdana" pitchFamily="34" charset="0"/>
        <a:buChar char="›"/>
        <a:defRPr>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51" name="Picture 7" descr="5"/>
          <p:cNvPicPr>
            <a:picLocks noChangeAspect="1" noChangeArrowheads="1"/>
          </p:cNvPicPr>
          <p:nvPr/>
        </p:nvPicPr>
        <p:blipFill>
          <a:blip r:embed="rId13" cstate="print"/>
          <a:srcRect/>
          <a:stretch>
            <a:fillRect/>
          </a:stretch>
        </p:blipFill>
        <p:spPr bwMode="auto">
          <a:xfrm>
            <a:off x="-1588" y="5856288"/>
            <a:ext cx="9144001" cy="1001712"/>
          </a:xfrm>
          <a:prstGeom prst="rect">
            <a:avLst/>
          </a:prstGeom>
          <a:noFill/>
        </p:spPr>
      </p:pic>
      <p:sp>
        <p:nvSpPr>
          <p:cNvPr id="6152" name="Text Box 8"/>
          <p:cNvSpPr txBox="1">
            <a:spLocks noChangeArrowheads="1"/>
          </p:cNvSpPr>
          <p:nvPr/>
        </p:nvSpPr>
        <p:spPr bwMode="auto">
          <a:xfrm>
            <a:off x="3224213" y="2674938"/>
            <a:ext cx="2779712" cy="752475"/>
          </a:xfrm>
          <a:prstGeom prst="rect">
            <a:avLst/>
          </a:prstGeom>
          <a:noFill/>
          <a:ln w="9525">
            <a:noFill/>
            <a:miter lim="800000"/>
            <a:headEnd/>
            <a:tailEnd/>
          </a:ln>
        </p:spPr>
        <p:txBody>
          <a:bodyPr wrap="none" lIns="83448" tIns="41724" rIns="83448" bIns="41724">
            <a:spAutoFit/>
          </a:bodyPr>
          <a:lstStyle/>
          <a:p>
            <a:pPr defTabSz="835025" eaLnBrk="0" hangingPunct="0"/>
            <a:r>
              <a:rPr lang="en-US" altLang="zh-CN" sz="4400">
                <a:solidFill>
                  <a:srgbClr val="990000"/>
                </a:solidFill>
                <a:ea typeface="MS PGothic" pitchFamily="34" charset="-128"/>
              </a:rPr>
              <a:t>Thank you</a:t>
            </a:r>
          </a:p>
        </p:txBody>
      </p:sp>
      <p:sp>
        <p:nvSpPr>
          <p:cNvPr id="6153" name="Text Box 9"/>
          <p:cNvSpPr txBox="1">
            <a:spLocks noChangeArrowheads="1"/>
          </p:cNvSpPr>
          <p:nvPr/>
        </p:nvSpPr>
        <p:spPr bwMode="auto">
          <a:xfrm>
            <a:off x="3265488" y="3435350"/>
            <a:ext cx="2738437" cy="479425"/>
          </a:xfrm>
          <a:prstGeom prst="rect">
            <a:avLst/>
          </a:prstGeom>
          <a:noFill/>
          <a:ln w="9525">
            <a:noFill/>
            <a:miter lim="800000"/>
            <a:headEnd/>
            <a:tailEnd/>
          </a:ln>
        </p:spPr>
        <p:txBody>
          <a:bodyPr wrap="none" lIns="83448" tIns="41724" rIns="83448" bIns="41724">
            <a:spAutoFit/>
          </a:bodyPr>
          <a:lstStyle/>
          <a:p>
            <a:pPr defTabSz="835025" eaLnBrk="0" hangingPunct="0"/>
            <a:r>
              <a:rPr lang="en-US" altLang="zh-CN" sz="2600">
                <a:solidFill>
                  <a:srgbClr val="666666"/>
                </a:solidFill>
                <a:ea typeface="MS PGothic" pitchFamily="34" charset="-128"/>
              </a:rPr>
              <a:t>www.huawei.com</a:t>
            </a:r>
            <a:endParaRPr lang="en-US" altLang="zh-CN" sz="2100">
              <a:solidFill>
                <a:srgbClr val="990000"/>
              </a:solidFill>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defRPr>
      </a:lvl2pPr>
      <a:lvl3pPr algn="ctr" rtl="0" fontAlgn="base">
        <a:spcBef>
          <a:spcPct val="0"/>
        </a:spcBef>
        <a:spcAft>
          <a:spcPct val="0"/>
        </a:spcAft>
        <a:defRPr sz="4400">
          <a:solidFill>
            <a:schemeClr val="tx2"/>
          </a:solidFill>
          <a:latin typeface="Arial" pitchFamily="34" charset="0"/>
        </a:defRPr>
      </a:lvl3pPr>
      <a:lvl4pPr algn="ctr" rtl="0" fontAlgn="base">
        <a:spcBef>
          <a:spcPct val="0"/>
        </a:spcBef>
        <a:spcAft>
          <a:spcPct val="0"/>
        </a:spcAft>
        <a:defRPr sz="4400">
          <a:solidFill>
            <a:schemeClr val="tx2"/>
          </a:solidFill>
          <a:latin typeface="Arial" pitchFamily="34" charset="0"/>
        </a:defRPr>
      </a:lvl4pPr>
      <a:lvl5pPr algn="ctr" rtl="0" fontAlgn="base">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p:spPr>
        <p:txBody>
          <a:bodyPr/>
          <a:lstStyle/>
          <a:p>
            <a:pPr defTabSz="877888"/>
            <a:r>
              <a:rPr lang="en-US" altLang="zh-CN">
                <a:latin typeface="Calibri" pitchFamily="34" charset="0"/>
              </a:rPr>
              <a:t>Page</a:t>
            </a:r>
            <a:fld id="{6BB49C8C-F7D3-46E6-BF6E-2E82A5979EE0}" type="slidenum">
              <a:rPr lang="en-US" altLang="zh-CN">
                <a:latin typeface="Calibri" pitchFamily="34" charset="0"/>
              </a:rPr>
              <a:pPr defTabSz="877888"/>
              <a:t>1</a:t>
            </a:fld>
            <a:endParaRPr lang="en-US" altLang="zh-CN">
              <a:latin typeface="Calibri" pitchFamily="34" charset="0"/>
            </a:endParaRPr>
          </a:p>
        </p:txBody>
      </p:sp>
      <p:sp>
        <p:nvSpPr>
          <p:cNvPr id="30724" name="DtsShapeName" descr="7061C352C6745DDE801475@9B82G0@C909;?8A9;O89QNQPHOVDH!!!BIHO@]p47096!!!!@5E596E111GC1GED7BE111GC1GED7BE!!!!!!!!!!!!!!!!!!!!!!!!!!!!!!!!!!!!!!!!!!!!!!!!!!!!9:J;Q9:J;P[11036784E!!BIHO@]{11036784!@5E15E311306187719D11306187719D!!!!!!!!!!!!!!!!!!!!!!!!!!!!!!!!!!!!!!!!!!!!!!!!!!!!9=0&gt;b88A?^E71139125!!!BIHO@]e711391251@5E158G1102E29D086D1102E29D086D!!!!!!!!!!!!!!!!!!!!!!!!!!!!!!!!!!!!!!!!!!!!!!!!!!!!8568g889?f[42958!!!!!!BIHO@]{42958!!!1@5E9D7E111GC1B1@277111GC1B1@277!!!!!!!!!!!!!!!!!!!!!!!!!!!!!!!!!!!!!!!!!!!!!!!!!!!!8=C?j8=O:JR42924!!!!!!BIHO@]r42924!!!1@5E9D7@111GC1B18E55NB@141010!Rngubn!Gtoe`ldou`m!HRRTD0/11/qqu!!!!!!!!!!!!!!!!!!!!!!8=I8T8=L8;R42924!!!!!!BIHO@]R42924!!!1@5E9D7@111GC1B18E55111GC1B18E55!!!!!!!!!!!!!!!!!!!!!!!!!!!!!!!!!!!!!!!!!!!!!!!!!!!!!!!!!!!!!!!!!!!!!!!!!!!!!!!!!!!!!!!!!!!!!!!!!!!!!!!!!!!!!!!!!!!!!!!!!!!!!!!!!!!!!!!!!!!!!!!!!!!!!!!!!!!!!!!!!!!!!!!!!!!!!!!!!!!!!!!!!!!!!!!!!!!!!!!!!!!!!!!!!!!!!!!!!!!!!!!!!!!!!!!!!!!!!!!!!!!!!!!!!!!!!!!!!!!!!!!!!!!!!!!!!!!!!!!!!!!!!!!!!!!!!!!!!!!!!!!!!!!!!!!!!!!!!!!!!!!!!!!!!!!!!!!!!!!!!!!!!!!!!!!!!!!!!!!!!!!!!!!!!!!!!!!!!!!!!!!!!!!!!!!!!!!!!!!!!!!!!!!!!!!!!!!!!!!!!!!!!!!!!!!!!!!!!!!!!!!!!!!!!!!!!!!!!!!!!!!!!!!!!!!!!!!!!!!!!!!!!!!!!!!!!!!!!!!!!!!!!!!!!!!!!!!!!!!!!!!!!!!!!!!!!!!!!!!!!!!!!!!!!!!!!!!!!!!!!!!!!!!!!!!!!!!!!!!!!!!!!!!!!!!!!!!!!!!!!!!!!!!!!!!!!!!!!!!!!!!!!!!!!!!!!!!!!!!!!!!!!!!!!!!!!!!!!!!!!!!!!!!!!!!!!!!!!!!!!!!!!!!!!!!!!!!!!!!!!!!!!!!!!!!!!!!!!!!!!!!!!!!!!!!!!!!!!!!!!!!!!!!!!!!!!!!!!!!!!!!!!!!!!!!!!!!!!!!!!!!!!!!!!!!!!!!!!!!!!!!!!!!!!!!!!!!!!!!!!!!!!!!!!!!!!!!!!!!!!!!!!!!!!!!!!!!!!!!!!!!!!!!!!!!!!!!!!!!!!!!!!!!!!!!!!!!!!!!!!!!!!!!!!!!!!!!!!!!!!!!!!!!!!!!!!!!!!!!!!!!!!!!!!!!!!!!!!!!!!!!!!!!!!!!!!!!!!!!!!!!!!!!!!!!!!!!!!!!!!!!!!!!!!!!!!!!!!!!!!!!!!!!!!!!!!!!!!!!!!!!!!!!!!!!!!!!!!!!!!!!!!!!!!!!!!!!!!!!!!!!!!!!!!!!!!!!!!!!!!!!!!!!!!!!!!!!!!!!!!!!!!!!!!!!!!!!!!!!!!!!!!!!!!!!!!!!!!!!!!!!!!!!!!!!!!!!!!!!!!!!!!!!!!!!!!!!!!!!!!!!!!!!!!!!!!!!!!!!!!!!!!!!!!!!!!!!!!!!!!!!!!!!!!!!!!!!!!!!!!!!!!!!!!!!!!!!!!!!!!!!!!!!!!!!!!!!!!!!!!!!!!!!!!!!!!!!!!!!!!!!!!!!!!!!!!!!!!!!!!!!!!!!!!!!!!!!!!!!!!!!!!!!!!!!!!!!!!!!!!!!!!!!!!!!!!!!!!!!!!!!!!!!!!!!!!!!!!!!!!!!!!!!!!!!!!!!!!!!!!!!!!!!!!!!!!!!!!!!!!!!!!!!!!!!!!!!!!!!!!!!!!!!!!!!!!!!!!!!!!!!!!!!!!!!!!!!!!!!!!!!!!!!!!!!!!!!!!!!!!!!!!!!!!!!!!!!!!!!!!!!!!!!!!!!!!!!!!!!!!!!!!!!!!!!!!!!!!!!!!!!!!!!!!!!!!!!!!!!!!!!!!!!!!!!!!!!!!!!!!!!!!!!!!!!!!!!!!!!!!!!!!!!!!!!!!!!!!!!!!!!!!!!!!!!!!!!!!!!!!!!!!!!!!!!!!!!!!!!!!!!!!!!!!!!!!!!!!!!!!!!!!!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en-US"/>
          </a:p>
        </p:txBody>
      </p:sp>
      <p:sp>
        <p:nvSpPr>
          <p:cNvPr id="30725" name="Text Box 58"/>
          <p:cNvSpPr txBox="1">
            <a:spLocks noChangeArrowheads="1"/>
          </p:cNvSpPr>
          <p:nvPr/>
        </p:nvSpPr>
        <p:spPr bwMode="auto">
          <a:xfrm>
            <a:off x="5024438" y="276225"/>
            <a:ext cx="4119562" cy="447675"/>
          </a:xfrm>
          <a:prstGeom prst="rect">
            <a:avLst/>
          </a:prstGeom>
          <a:noFill/>
          <a:ln w="9525">
            <a:noFill/>
            <a:miter lim="800000"/>
            <a:headEnd/>
            <a:tailEnd/>
          </a:ln>
        </p:spPr>
        <p:txBody>
          <a:bodyPr tIns="39179" rIns="182880" bIns="39179">
            <a:spAutoFit/>
          </a:bodyPr>
          <a:lstStyle/>
          <a:p>
            <a:pPr algn="r" defTabSz="784225" eaLnBrk="0" hangingPunct="0"/>
            <a:r>
              <a:rPr lang="en-US" altLang="zh-CN" sz="2400" i="1">
                <a:solidFill>
                  <a:srgbClr val="4D4D4D"/>
                </a:solidFill>
                <a:latin typeface="Calibri" pitchFamily="34" charset="0"/>
                <a:ea typeface="MS PGothic" pitchFamily="34" charset="-128"/>
              </a:rPr>
              <a:t>Don’t Print This Page</a:t>
            </a:r>
          </a:p>
        </p:txBody>
      </p:sp>
      <p:sp>
        <p:nvSpPr>
          <p:cNvPr id="9" name="Rounded Rectangle 8"/>
          <p:cNvSpPr/>
          <p:nvPr/>
        </p:nvSpPr>
        <p:spPr bwMode="auto">
          <a:xfrm>
            <a:off x="392113" y="1306513"/>
            <a:ext cx="2011362" cy="274637"/>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COURSE CODE</a:t>
            </a:r>
          </a:p>
        </p:txBody>
      </p:sp>
      <p:sp>
        <p:nvSpPr>
          <p:cNvPr id="19" name="Rounded Rectangle 18"/>
          <p:cNvSpPr/>
          <p:nvPr/>
        </p:nvSpPr>
        <p:spPr bwMode="auto">
          <a:xfrm>
            <a:off x="392113" y="1611313"/>
            <a:ext cx="2011362"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accent5">
                    <a:lumMod val="10000"/>
                  </a:schemeClr>
                </a:solidFill>
                <a:latin typeface="Calibri" pitchFamily="34" charset="0"/>
              </a:rPr>
              <a:t>&lt; COURSE CODE &gt;</a:t>
            </a:r>
          </a:p>
        </p:txBody>
      </p:sp>
      <p:sp>
        <p:nvSpPr>
          <p:cNvPr id="23" name="Rounded Rectangle 22"/>
          <p:cNvSpPr/>
          <p:nvPr/>
        </p:nvSpPr>
        <p:spPr bwMode="auto">
          <a:xfrm>
            <a:off x="2466975" y="1312863"/>
            <a:ext cx="2322513" cy="274637"/>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PRODUCT</a:t>
            </a:r>
          </a:p>
        </p:txBody>
      </p:sp>
      <p:sp>
        <p:nvSpPr>
          <p:cNvPr id="28" name="Rounded Rectangle 27"/>
          <p:cNvSpPr/>
          <p:nvPr/>
        </p:nvSpPr>
        <p:spPr bwMode="auto">
          <a:xfrm>
            <a:off x="2466975" y="1617663"/>
            <a:ext cx="2322513"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accent5">
                    <a:lumMod val="10000"/>
                  </a:schemeClr>
                </a:solidFill>
                <a:latin typeface="Calibri" pitchFamily="34" charset="0"/>
              </a:rPr>
              <a:t>&lt; PRODUCT NAME &gt;</a:t>
            </a:r>
          </a:p>
        </p:txBody>
      </p:sp>
      <p:sp>
        <p:nvSpPr>
          <p:cNvPr id="30" name="Rounded Rectangle 29"/>
          <p:cNvSpPr/>
          <p:nvPr/>
        </p:nvSpPr>
        <p:spPr bwMode="auto">
          <a:xfrm>
            <a:off x="4854575" y="1320800"/>
            <a:ext cx="2011363" cy="274638"/>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PRODUCT VERSION</a:t>
            </a:r>
          </a:p>
        </p:txBody>
      </p:sp>
      <p:sp>
        <p:nvSpPr>
          <p:cNvPr id="35" name="Rounded Rectangle 34"/>
          <p:cNvSpPr/>
          <p:nvPr/>
        </p:nvSpPr>
        <p:spPr bwMode="auto">
          <a:xfrm>
            <a:off x="4854575" y="1625600"/>
            <a:ext cx="2011363"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accent5">
                    <a:lumMod val="10000"/>
                  </a:schemeClr>
                </a:solidFill>
                <a:latin typeface="Calibri" pitchFamily="34" charset="0"/>
              </a:rPr>
              <a:t>&lt; VXXXRXXX &gt;</a:t>
            </a:r>
          </a:p>
        </p:txBody>
      </p:sp>
      <p:sp>
        <p:nvSpPr>
          <p:cNvPr id="37" name="Rounded Rectangle 36"/>
          <p:cNvSpPr/>
          <p:nvPr/>
        </p:nvSpPr>
        <p:spPr bwMode="auto">
          <a:xfrm>
            <a:off x="6923088" y="1328738"/>
            <a:ext cx="1952625" cy="273050"/>
          </a:xfrm>
          <a:prstGeom prst="roundRect">
            <a:avLst>
              <a:gd name="adj" fmla="val 7513"/>
            </a:avLst>
          </a:prstGeom>
          <a:solidFill>
            <a:srgbClr val="777777"/>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COURSE VERSION</a:t>
            </a:r>
          </a:p>
        </p:txBody>
      </p:sp>
      <p:sp>
        <p:nvSpPr>
          <p:cNvPr id="42" name="Rounded Rectangle 41"/>
          <p:cNvSpPr/>
          <p:nvPr/>
        </p:nvSpPr>
        <p:spPr bwMode="auto">
          <a:xfrm>
            <a:off x="6923088" y="1633538"/>
            <a:ext cx="1952625" cy="273050"/>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smtClean="0">
                <a:solidFill>
                  <a:schemeClr val="accent5">
                    <a:lumMod val="10000"/>
                  </a:schemeClr>
                </a:solidFill>
                <a:latin typeface="Calibri" pitchFamily="34" charset="0"/>
              </a:rPr>
              <a:t>1.01</a:t>
            </a:r>
            <a:endParaRPr lang="en-US" sz="1400" dirty="0">
              <a:solidFill>
                <a:schemeClr val="accent5">
                  <a:lumMod val="10000"/>
                </a:schemeClr>
              </a:solidFill>
              <a:latin typeface="Calibri" pitchFamily="34" charset="0"/>
            </a:endParaRPr>
          </a:p>
        </p:txBody>
      </p:sp>
      <p:cxnSp>
        <p:nvCxnSpPr>
          <p:cNvPr id="74" name="Straight Connector 73"/>
          <p:cNvCxnSpPr/>
          <p:nvPr/>
        </p:nvCxnSpPr>
        <p:spPr bwMode="auto">
          <a:xfrm>
            <a:off x="304800" y="2133600"/>
            <a:ext cx="8610600" cy="0"/>
          </a:xfrm>
          <a:prstGeom prst="line">
            <a:avLst/>
          </a:prstGeom>
          <a:ln>
            <a:solidFill>
              <a:schemeClr val="bg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44" name="Rounded Rectangle 43"/>
          <p:cNvSpPr/>
          <p:nvPr/>
        </p:nvSpPr>
        <p:spPr bwMode="auto">
          <a:xfrm>
            <a:off x="428625" y="2395538"/>
            <a:ext cx="2009775" cy="273050"/>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DEVELOPER / MODIFIER</a:t>
            </a:r>
          </a:p>
        </p:txBody>
      </p:sp>
      <p:sp>
        <p:nvSpPr>
          <p:cNvPr id="45" name="Rounded Rectangle 44"/>
          <p:cNvSpPr/>
          <p:nvPr/>
        </p:nvSpPr>
        <p:spPr bwMode="auto">
          <a:xfrm>
            <a:off x="428625" y="3005138"/>
            <a:ext cx="2009775" cy="273050"/>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49" name="Rounded Rectangle 48"/>
          <p:cNvSpPr/>
          <p:nvPr/>
        </p:nvSpPr>
        <p:spPr bwMode="auto">
          <a:xfrm>
            <a:off x="428625" y="2700338"/>
            <a:ext cx="2009775" cy="273050"/>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err="1" smtClean="0">
                <a:solidFill>
                  <a:schemeClr val="accent5">
                    <a:lumMod val="10000"/>
                  </a:schemeClr>
                </a:solidFill>
                <a:latin typeface="Calibri" pitchFamily="34" charset="0"/>
              </a:rPr>
              <a:t>Nagaraj</a:t>
            </a:r>
            <a:r>
              <a:rPr lang="en-US" sz="1400" dirty="0" smtClean="0">
                <a:solidFill>
                  <a:schemeClr val="accent5">
                    <a:lumMod val="10000"/>
                  </a:schemeClr>
                </a:solidFill>
                <a:latin typeface="Calibri" pitchFamily="34" charset="0"/>
              </a:rPr>
              <a:t> G</a:t>
            </a:r>
            <a:endParaRPr lang="en-US" sz="1400" dirty="0">
              <a:solidFill>
                <a:schemeClr val="accent5">
                  <a:lumMod val="10000"/>
                </a:schemeClr>
              </a:solidFill>
              <a:latin typeface="Calibri" pitchFamily="34" charset="0"/>
            </a:endParaRPr>
          </a:p>
        </p:txBody>
      </p:sp>
      <p:sp>
        <p:nvSpPr>
          <p:cNvPr id="51" name="Rounded Rectangle 50"/>
          <p:cNvSpPr/>
          <p:nvPr/>
        </p:nvSpPr>
        <p:spPr bwMode="auto">
          <a:xfrm>
            <a:off x="2487613" y="2395538"/>
            <a:ext cx="2322512" cy="273050"/>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DATE</a:t>
            </a:r>
          </a:p>
        </p:txBody>
      </p:sp>
      <p:sp>
        <p:nvSpPr>
          <p:cNvPr id="52" name="Rounded Rectangle 51"/>
          <p:cNvSpPr/>
          <p:nvPr/>
        </p:nvSpPr>
        <p:spPr bwMode="auto">
          <a:xfrm>
            <a:off x="2487613" y="3005138"/>
            <a:ext cx="2322512" cy="273050"/>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56" name="Rounded Rectangle 55"/>
          <p:cNvSpPr/>
          <p:nvPr/>
        </p:nvSpPr>
        <p:spPr bwMode="auto">
          <a:xfrm>
            <a:off x="2487613" y="2700338"/>
            <a:ext cx="2322512" cy="273050"/>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accent5">
                    <a:lumMod val="10000"/>
                  </a:schemeClr>
                </a:solidFill>
                <a:latin typeface="Calibri" pitchFamily="34" charset="0"/>
              </a:rPr>
              <a:t>20111012</a:t>
            </a:r>
          </a:p>
        </p:txBody>
      </p:sp>
      <p:sp>
        <p:nvSpPr>
          <p:cNvPr id="58" name="Rounded Rectangle 57"/>
          <p:cNvSpPr/>
          <p:nvPr/>
        </p:nvSpPr>
        <p:spPr bwMode="auto">
          <a:xfrm>
            <a:off x="4862513" y="2401888"/>
            <a:ext cx="2049462" cy="274637"/>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APPROVER</a:t>
            </a:r>
          </a:p>
        </p:txBody>
      </p:sp>
      <p:sp>
        <p:nvSpPr>
          <p:cNvPr id="59" name="Rounded Rectangle 58"/>
          <p:cNvSpPr/>
          <p:nvPr/>
        </p:nvSpPr>
        <p:spPr bwMode="auto">
          <a:xfrm>
            <a:off x="4862513" y="3011488"/>
            <a:ext cx="2049462"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63" name="Rounded Rectangle 62"/>
          <p:cNvSpPr/>
          <p:nvPr/>
        </p:nvSpPr>
        <p:spPr bwMode="auto">
          <a:xfrm>
            <a:off x="4862513" y="2706688"/>
            <a:ext cx="2049462"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65" name="Rounded Rectangle 64"/>
          <p:cNvSpPr/>
          <p:nvPr/>
        </p:nvSpPr>
        <p:spPr bwMode="auto">
          <a:xfrm>
            <a:off x="6972300" y="2409825"/>
            <a:ext cx="1905000" cy="274638"/>
          </a:xfrm>
          <a:prstGeom prst="roundRect">
            <a:avLst>
              <a:gd name="adj" fmla="val 7513"/>
            </a:avLst>
          </a:prstGeom>
          <a:solidFill>
            <a:schemeClr val="bg2">
              <a:lumMod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bg1"/>
                </a:solidFill>
                <a:latin typeface="Calibri" pitchFamily="34" charset="0"/>
              </a:rPr>
              <a:t>NEW / UPDATE</a:t>
            </a:r>
          </a:p>
        </p:txBody>
      </p:sp>
      <p:sp>
        <p:nvSpPr>
          <p:cNvPr id="66" name="Rounded Rectangle 65"/>
          <p:cNvSpPr/>
          <p:nvPr/>
        </p:nvSpPr>
        <p:spPr bwMode="auto">
          <a:xfrm>
            <a:off x="6972300" y="3019425"/>
            <a:ext cx="1905000"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chemeClr val="accent5">
                  <a:lumMod val="10000"/>
                </a:schemeClr>
              </a:solidFill>
              <a:latin typeface="Calibri" pitchFamily="34" charset="0"/>
            </a:endParaRPr>
          </a:p>
        </p:txBody>
      </p:sp>
      <p:sp>
        <p:nvSpPr>
          <p:cNvPr id="70" name="Rounded Rectangle 69"/>
          <p:cNvSpPr/>
          <p:nvPr/>
        </p:nvSpPr>
        <p:spPr bwMode="auto">
          <a:xfrm>
            <a:off x="6972300" y="2714625"/>
            <a:ext cx="1905000"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r>
              <a:rPr lang="en-US" sz="1400" dirty="0">
                <a:solidFill>
                  <a:schemeClr val="accent5">
                    <a:lumMod val="10000"/>
                  </a:schemeClr>
                </a:solidFill>
                <a:latin typeface="Calibri" pitchFamily="34" charset="0"/>
              </a:rPr>
              <a:t>NEW</a:t>
            </a:r>
          </a:p>
        </p:txBody>
      </p:sp>
      <p:sp>
        <p:nvSpPr>
          <p:cNvPr id="75" name="Rounded Rectangle 74"/>
          <p:cNvSpPr/>
          <p:nvPr/>
        </p:nvSpPr>
        <p:spPr bwMode="auto">
          <a:xfrm>
            <a:off x="434975" y="3316288"/>
            <a:ext cx="2011363"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76" name="Rounded Rectangle 75"/>
          <p:cNvSpPr/>
          <p:nvPr/>
        </p:nvSpPr>
        <p:spPr bwMode="auto">
          <a:xfrm>
            <a:off x="2495550" y="3316288"/>
            <a:ext cx="2322513"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77" name="Rounded Rectangle 76"/>
          <p:cNvSpPr/>
          <p:nvPr/>
        </p:nvSpPr>
        <p:spPr bwMode="auto">
          <a:xfrm>
            <a:off x="4868863" y="3324225"/>
            <a:ext cx="2049462"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78" name="Rounded Rectangle 77"/>
          <p:cNvSpPr/>
          <p:nvPr/>
        </p:nvSpPr>
        <p:spPr bwMode="auto">
          <a:xfrm>
            <a:off x="6980238" y="3330575"/>
            <a:ext cx="1905000"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79" name="Rounded Rectangle 78"/>
          <p:cNvSpPr/>
          <p:nvPr/>
        </p:nvSpPr>
        <p:spPr bwMode="auto">
          <a:xfrm>
            <a:off x="442913" y="3629025"/>
            <a:ext cx="2009775"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0" name="Rounded Rectangle 79"/>
          <p:cNvSpPr/>
          <p:nvPr/>
        </p:nvSpPr>
        <p:spPr bwMode="auto">
          <a:xfrm>
            <a:off x="2503488" y="3629025"/>
            <a:ext cx="2322512" cy="273050"/>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1" name="Rounded Rectangle 80"/>
          <p:cNvSpPr/>
          <p:nvPr/>
        </p:nvSpPr>
        <p:spPr bwMode="auto">
          <a:xfrm>
            <a:off x="4876800" y="3635375"/>
            <a:ext cx="2049463"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2" name="Rounded Rectangle 81"/>
          <p:cNvSpPr/>
          <p:nvPr/>
        </p:nvSpPr>
        <p:spPr bwMode="auto">
          <a:xfrm>
            <a:off x="6988175" y="3643313"/>
            <a:ext cx="1905000"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3" name="Rounded Rectangle 82"/>
          <p:cNvSpPr/>
          <p:nvPr/>
        </p:nvSpPr>
        <p:spPr bwMode="auto">
          <a:xfrm>
            <a:off x="449263" y="3940175"/>
            <a:ext cx="2011362"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4" name="Rounded Rectangle 83"/>
          <p:cNvSpPr/>
          <p:nvPr/>
        </p:nvSpPr>
        <p:spPr bwMode="auto">
          <a:xfrm>
            <a:off x="2509838" y="3940175"/>
            <a:ext cx="2322512"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5" name="Rounded Rectangle 84"/>
          <p:cNvSpPr/>
          <p:nvPr/>
        </p:nvSpPr>
        <p:spPr bwMode="auto">
          <a:xfrm>
            <a:off x="4884738" y="3948113"/>
            <a:ext cx="2047875"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6" name="Rounded Rectangle 85"/>
          <p:cNvSpPr/>
          <p:nvPr/>
        </p:nvSpPr>
        <p:spPr bwMode="auto">
          <a:xfrm>
            <a:off x="6994525" y="3954463"/>
            <a:ext cx="1905000"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7" name="Rounded Rectangle 86"/>
          <p:cNvSpPr/>
          <p:nvPr/>
        </p:nvSpPr>
        <p:spPr bwMode="auto">
          <a:xfrm>
            <a:off x="457200" y="4252913"/>
            <a:ext cx="2009775"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8" name="Rounded Rectangle 87"/>
          <p:cNvSpPr/>
          <p:nvPr/>
        </p:nvSpPr>
        <p:spPr bwMode="auto">
          <a:xfrm>
            <a:off x="2517775" y="4252913"/>
            <a:ext cx="2322513"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89" name="Rounded Rectangle 88"/>
          <p:cNvSpPr/>
          <p:nvPr/>
        </p:nvSpPr>
        <p:spPr bwMode="auto">
          <a:xfrm>
            <a:off x="4891088" y="4259263"/>
            <a:ext cx="2049462"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90" name="Rounded Rectangle 89"/>
          <p:cNvSpPr/>
          <p:nvPr/>
        </p:nvSpPr>
        <p:spPr bwMode="auto">
          <a:xfrm>
            <a:off x="7002463" y="4267200"/>
            <a:ext cx="1905000"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91" name="Rounded Rectangle 90"/>
          <p:cNvSpPr/>
          <p:nvPr/>
        </p:nvSpPr>
        <p:spPr bwMode="auto">
          <a:xfrm>
            <a:off x="465138" y="4564063"/>
            <a:ext cx="2009775"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92" name="Rounded Rectangle 91"/>
          <p:cNvSpPr/>
          <p:nvPr/>
        </p:nvSpPr>
        <p:spPr bwMode="auto">
          <a:xfrm>
            <a:off x="2524125" y="4564063"/>
            <a:ext cx="2322513" cy="274637"/>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93" name="Rounded Rectangle 92"/>
          <p:cNvSpPr/>
          <p:nvPr/>
        </p:nvSpPr>
        <p:spPr bwMode="auto">
          <a:xfrm>
            <a:off x="4899025" y="4572000"/>
            <a:ext cx="2049463" cy="274638"/>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94" name="Rounded Rectangle 93"/>
          <p:cNvSpPr/>
          <p:nvPr/>
        </p:nvSpPr>
        <p:spPr bwMode="auto">
          <a:xfrm>
            <a:off x="7008813" y="4579938"/>
            <a:ext cx="1905000" cy="273050"/>
          </a:xfrm>
          <a:prstGeom prst="roundRect">
            <a:avLst>
              <a:gd name="adj" fmla="val 2416"/>
            </a:avLst>
          </a:prstGeom>
          <a:solidFill>
            <a:schemeClr val="bg1">
              <a:lumMod val="85000"/>
              <a:alpha val="50000"/>
            </a:schemeClr>
          </a:solidFill>
          <a:ln w="19050">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marL="168275" indent="-168275" algn="ctr" fontAlgn="t">
              <a:spcAft>
                <a:spcPts val="600"/>
              </a:spcAft>
              <a:defRPr/>
            </a:pPr>
            <a:endParaRPr lang="en-US" sz="1400" dirty="0">
              <a:solidFill>
                <a:srgbClr val="0F1C1C"/>
              </a:solidFill>
              <a:latin typeface="Calibri" pitchFamily="34" charset="0"/>
            </a:endParaRPr>
          </a:p>
        </p:txBody>
      </p:sp>
      <p:sp>
        <p:nvSpPr>
          <p:cNvPr id="48" name="Rectangle 2"/>
          <p:cNvSpPr>
            <a:spLocks noChangeArrowheads="1"/>
          </p:cNvSpPr>
          <p:nvPr/>
        </p:nvSpPr>
        <p:spPr bwMode="auto">
          <a:xfrm>
            <a:off x="0" y="248785"/>
            <a:ext cx="7051675" cy="479425"/>
          </a:xfrm>
          <a:prstGeom prst="rect">
            <a:avLst/>
          </a:prstGeom>
          <a:noFill/>
          <a:ln w="9525" cap="flat" cmpd="sng" algn="ctr">
            <a:noFill/>
            <a:prstDash val="solid"/>
            <a:miter lim="800000"/>
            <a:headEnd/>
            <a:tailEnd/>
          </a:ln>
          <a:effectLst/>
        </p:spPr>
        <p:txBody>
          <a:bodyPr lIns="27432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50" normalizeH="0" baseline="0" noProof="0" dirty="0">
                <a:ln w="11430"/>
                <a:gradFill>
                  <a:gsLst>
                    <a:gs pos="25000">
                      <a:srgbClr val="990000">
                        <a:satMod val="155000"/>
                      </a:srgbClr>
                    </a:gs>
                    <a:gs pos="100000">
                      <a:srgbClr val="990000">
                        <a:shade val="45000"/>
                        <a:satMod val="165000"/>
                      </a:srgbClr>
                    </a:gs>
                  </a:gsLst>
                  <a:lin ang="5400000"/>
                </a:gradFill>
                <a:effectLst>
                  <a:outerShdw blurRad="76200" dist="50800" dir="5400000" algn="tl" rotWithShape="0">
                    <a:srgbClr val="000000">
                      <a:alpha val="65000"/>
                    </a:srgbClr>
                  </a:outerShdw>
                </a:effectLst>
                <a:uLnTx/>
                <a:uFillTx/>
                <a:latin typeface="Calibri" pitchFamily="34" charset="0"/>
                <a:ea typeface="宋体" pitchFamily="2" charset="-122"/>
                <a:cs typeface="+mn-cs"/>
              </a:rPr>
              <a:t>Revision Record</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1360706"/>
            <a:ext cx="6934200" cy="4278094"/>
          </a:xfrm>
          <a:prstGeom prst="rect">
            <a:avLst/>
          </a:prstGeom>
        </p:spPr>
        <p:txBody>
          <a:bodyPr wrap="square">
            <a:spAutoFit/>
          </a:bodyPr>
          <a:lstStyle/>
          <a:p>
            <a:pPr>
              <a:buNone/>
            </a:pPr>
            <a:r>
              <a:rPr lang="en-US" sz="1600" b="1" u="sng" dirty="0" smtClean="0">
                <a:solidFill>
                  <a:schemeClr val="bg2"/>
                </a:solidFill>
                <a:latin typeface="FrutigerNext LT Medium" pitchFamily="34" charset="0"/>
                <a:cs typeface="Arial" pitchFamily="34" charset="0"/>
              </a:rPr>
              <a:t>UAP IP Configuration:</a:t>
            </a:r>
          </a:p>
          <a:p>
            <a:pPr>
              <a:buNone/>
            </a:pPr>
            <a:r>
              <a:rPr lang="en-US" sz="1600" dirty="0" smtClean="0">
                <a:solidFill>
                  <a:schemeClr val="bg2"/>
                </a:solidFill>
                <a:latin typeface="FrutigerNext LT Medium" pitchFamily="34" charset="0"/>
              </a:rPr>
              <a:t>This command is used to configure the IP address and the subnet mask of the UAP3300</a:t>
            </a:r>
            <a:endParaRPr lang="en-US" sz="1600" u="sng" dirty="0" smtClean="0">
              <a:solidFill>
                <a:schemeClr val="bg2"/>
              </a:solidFill>
              <a:latin typeface="FrutigerNext LT Medium" pitchFamily="34" charset="0"/>
              <a:cs typeface="Arial" pitchFamily="34" charset="0"/>
            </a:endParaRPr>
          </a:p>
          <a:p>
            <a:pPr>
              <a:buNone/>
            </a:pPr>
            <a:r>
              <a:rPr lang="en-US" sz="1600" dirty="0" smtClean="0">
                <a:solidFill>
                  <a:schemeClr val="bg2"/>
                </a:solidFill>
                <a:latin typeface="FrutigerNext LT Medium" pitchFamily="34" charset="0"/>
                <a:cs typeface="Arial" pitchFamily="34" charset="0"/>
              </a:rPr>
              <a:t>[%UAP3300(</a:t>
            </a:r>
            <a:r>
              <a:rPr lang="en-US" sz="1600" dirty="0" err="1" smtClean="0">
                <a:solidFill>
                  <a:schemeClr val="bg2"/>
                </a:solidFill>
                <a:latin typeface="FrutigerNext LT Medium" pitchFamily="34" charset="0"/>
                <a:cs typeface="Arial" pitchFamily="34" charset="0"/>
              </a:rPr>
              <a:t>config</a:t>
            </a:r>
            <a:r>
              <a:rPr lang="en-US" sz="1600" dirty="0" smtClean="0">
                <a:solidFill>
                  <a:schemeClr val="bg2"/>
                </a:solidFill>
                <a:latin typeface="FrutigerNext LT Medium" pitchFamily="34" charset="0"/>
                <a:cs typeface="Arial" pitchFamily="34" charset="0"/>
              </a:rPr>
              <a:t>)]# </a:t>
            </a:r>
            <a:r>
              <a:rPr lang="en-US" sz="1600" dirty="0" err="1" smtClean="0">
                <a:solidFill>
                  <a:schemeClr val="bg2"/>
                </a:solidFill>
                <a:latin typeface="FrutigerNext LT Medium" pitchFamily="34" charset="0"/>
                <a:cs typeface="Arial" pitchFamily="34" charset="0"/>
              </a:rPr>
              <a:t>config</a:t>
            </a:r>
            <a:r>
              <a:rPr lang="en-US" sz="1600" dirty="0" smtClean="0">
                <a:solidFill>
                  <a:schemeClr val="bg2"/>
                </a:solidFill>
                <a:latin typeface="FrutigerNext LT Medium" pitchFamily="34" charset="0"/>
                <a:cs typeface="Arial" pitchFamily="34" charset="0"/>
              </a:rPr>
              <a:t> system </a:t>
            </a:r>
            <a:r>
              <a:rPr lang="en-US" sz="1600" dirty="0" err="1" smtClean="0">
                <a:solidFill>
                  <a:schemeClr val="bg2"/>
                </a:solidFill>
                <a:latin typeface="FrutigerNext LT Medium" pitchFamily="34" charset="0"/>
                <a:cs typeface="Arial" pitchFamily="34" charset="0"/>
              </a:rPr>
              <a:t>ip</a:t>
            </a:r>
            <a:r>
              <a:rPr lang="en-US" sz="1600" dirty="0" smtClean="0">
                <a:solidFill>
                  <a:schemeClr val="bg2"/>
                </a:solidFill>
                <a:latin typeface="FrutigerNext LT Medium" pitchFamily="34" charset="0"/>
                <a:cs typeface="Arial" pitchFamily="34" charset="0"/>
              </a:rPr>
              <a:t> </a:t>
            </a:r>
            <a:r>
              <a:rPr lang="en-US" sz="1600" b="1" i="1" dirty="0" smtClean="0">
                <a:solidFill>
                  <a:schemeClr val="bg2"/>
                </a:solidFill>
                <a:latin typeface="FrutigerNext LT Medium" pitchFamily="34" charset="0"/>
              </a:rPr>
              <a:t>&lt; A.B.C.D /M&gt;</a:t>
            </a:r>
            <a:endParaRPr lang="en-US" sz="1600" b="1" dirty="0" smtClean="0">
              <a:solidFill>
                <a:schemeClr val="bg2"/>
              </a:solidFill>
              <a:latin typeface="FrutigerNext LT Medium" pitchFamily="34" charset="0"/>
              <a:cs typeface="Arial" pitchFamily="34" charset="0"/>
            </a:endParaRPr>
          </a:p>
          <a:p>
            <a:pPr>
              <a:buNone/>
            </a:pPr>
            <a:endParaRPr lang="en-US" sz="1600" dirty="0" smtClean="0">
              <a:latin typeface="FrutigerNext LT Medium" pitchFamily="34" charset="0"/>
              <a:cs typeface="Arial" pitchFamily="34" charset="0"/>
            </a:endParaRPr>
          </a:p>
          <a:p>
            <a:endParaRPr lang="en-US" sz="1600" b="1" u="sng" dirty="0" smtClean="0">
              <a:solidFill>
                <a:schemeClr val="bg2"/>
              </a:solidFill>
              <a:latin typeface="FrutigerNext LT Medium" pitchFamily="34" charset="0"/>
              <a:cs typeface="Arial" pitchFamily="34" charset="0"/>
            </a:endParaRPr>
          </a:p>
          <a:p>
            <a:r>
              <a:rPr lang="en-US" sz="1600" b="1" u="sng" dirty="0" smtClean="0">
                <a:solidFill>
                  <a:schemeClr val="bg2"/>
                </a:solidFill>
                <a:latin typeface="FrutigerNext LT Medium" pitchFamily="34" charset="0"/>
                <a:cs typeface="Arial" pitchFamily="34" charset="0"/>
              </a:rPr>
              <a:t>To Configure UAP Gateway:</a:t>
            </a:r>
          </a:p>
          <a:p>
            <a:r>
              <a:rPr lang="en-US" sz="1600" dirty="0" smtClean="0">
                <a:solidFill>
                  <a:schemeClr val="bg2"/>
                </a:solidFill>
                <a:latin typeface="FrutigerNext LT Medium" pitchFamily="34" charset="0"/>
              </a:rPr>
              <a:t>This command is used to set the gateway IP address of the UAP3300</a:t>
            </a:r>
            <a:endParaRPr lang="en-US" sz="1600" b="1" u="sng" dirty="0" smtClean="0">
              <a:solidFill>
                <a:schemeClr val="bg2"/>
              </a:solidFill>
              <a:latin typeface="FrutigerNext LT Medium" pitchFamily="34" charset="0"/>
              <a:cs typeface="Arial" pitchFamily="34" charset="0"/>
            </a:endParaRPr>
          </a:p>
          <a:p>
            <a:r>
              <a:rPr lang="en-US" sz="1600" dirty="0" smtClean="0">
                <a:solidFill>
                  <a:schemeClr val="bg2"/>
                </a:solidFill>
                <a:latin typeface="FrutigerNext LT Medium" pitchFamily="34" charset="0"/>
                <a:cs typeface="Arial" pitchFamily="34" charset="0"/>
              </a:rPr>
              <a:t>[%UAP3300(</a:t>
            </a:r>
            <a:r>
              <a:rPr lang="en-US" sz="1600" dirty="0" err="1" smtClean="0">
                <a:solidFill>
                  <a:schemeClr val="bg2"/>
                </a:solidFill>
                <a:latin typeface="FrutigerNext LT Medium" pitchFamily="34" charset="0"/>
                <a:cs typeface="Arial" pitchFamily="34" charset="0"/>
              </a:rPr>
              <a:t>config</a:t>
            </a:r>
            <a:r>
              <a:rPr lang="en-US" sz="1600" dirty="0" smtClean="0">
                <a:solidFill>
                  <a:schemeClr val="bg2"/>
                </a:solidFill>
                <a:latin typeface="FrutigerNext LT Medium" pitchFamily="34" charset="0"/>
                <a:cs typeface="Arial" pitchFamily="34" charset="0"/>
              </a:rPr>
              <a:t>)]# </a:t>
            </a:r>
            <a:r>
              <a:rPr lang="en-US" sz="1600" dirty="0" err="1" smtClean="0">
                <a:solidFill>
                  <a:schemeClr val="bg2"/>
                </a:solidFill>
                <a:latin typeface="FrutigerNext LT Medium" pitchFamily="34" charset="0"/>
                <a:cs typeface="Arial" pitchFamily="34" charset="0"/>
              </a:rPr>
              <a:t>config</a:t>
            </a:r>
            <a:r>
              <a:rPr lang="en-US" sz="1600" dirty="0" smtClean="0">
                <a:solidFill>
                  <a:schemeClr val="bg2"/>
                </a:solidFill>
                <a:latin typeface="FrutigerNext LT Medium" pitchFamily="34" charset="0"/>
                <a:cs typeface="Arial" pitchFamily="34" charset="0"/>
              </a:rPr>
              <a:t> system gateway </a:t>
            </a:r>
            <a:r>
              <a:rPr lang="en-US" sz="1600" dirty="0" err="1" smtClean="0">
                <a:solidFill>
                  <a:schemeClr val="bg2"/>
                </a:solidFill>
                <a:latin typeface="FrutigerNext LT Medium" pitchFamily="34" charset="0"/>
                <a:cs typeface="Arial" pitchFamily="34" charset="0"/>
              </a:rPr>
              <a:t>ip</a:t>
            </a:r>
            <a:r>
              <a:rPr lang="en-US" sz="1600" dirty="0" smtClean="0">
                <a:solidFill>
                  <a:schemeClr val="bg2"/>
                </a:solidFill>
                <a:latin typeface="FrutigerNext LT Medium" pitchFamily="34" charset="0"/>
                <a:cs typeface="Arial" pitchFamily="34" charset="0"/>
              </a:rPr>
              <a:t> </a:t>
            </a:r>
            <a:r>
              <a:rPr lang="en-US" sz="1600" b="1" i="1" dirty="0" smtClean="0">
                <a:solidFill>
                  <a:schemeClr val="bg2"/>
                </a:solidFill>
                <a:latin typeface="FrutigerNext LT Medium" pitchFamily="34" charset="0"/>
                <a:cs typeface="Arial" pitchFamily="34" charset="0"/>
              </a:rPr>
              <a:t>&lt; A.B.C.D &gt;</a:t>
            </a:r>
          </a:p>
          <a:p>
            <a:endParaRPr lang="en-US" sz="1600" dirty="0" smtClean="0">
              <a:solidFill>
                <a:schemeClr val="bg2"/>
              </a:solidFill>
              <a:latin typeface="FrutigerNext LT Medium" pitchFamily="34" charset="0"/>
              <a:cs typeface="Arial" pitchFamily="34" charset="0"/>
            </a:endParaRPr>
          </a:p>
          <a:p>
            <a:endParaRPr lang="en-US" sz="1600" dirty="0" smtClean="0">
              <a:solidFill>
                <a:schemeClr val="bg2"/>
              </a:solidFill>
              <a:latin typeface="FrutigerNext LT Medium" pitchFamily="34" charset="0"/>
              <a:cs typeface="Arial" pitchFamily="34" charset="0"/>
            </a:endParaRPr>
          </a:p>
          <a:p>
            <a:r>
              <a:rPr lang="en-US" sz="1600" b="1" u="sng" dirty="0" smtClean="0">
                <a:solidFill>
                  <a:schemeClr val="bg2"/>
                </a:solidFill>
                <a:latin typeface="FrutigerNext LT Medium" pitchFamily="34" charset="0"/>
              </a:rPr>
              <a:t>To Configure Host IP Address:</a:t>
            </a:r>
          </a:p>
          <a:p>
            <a:r>
              <a:rPr lang="en-US" sz="1600" dirty="0" smtClean="0">
                <a:solidFill>
                  <a:schemeClr val="bg2"/>
                </a:solidFill>
                <a:latin typeface="FrutigerNext LT Medium" pitchFamily="34" charset="0"/>
              </a:rPr>
              <a:t>This command is used to set the IP address of the load server of the UAP3300.</a:t>
            </a:r>
          </a:p>
          <a:p>
            <a:r>
              <a:rPr lang="en-US" sz="1600" dirty="0" smtClean="0">
                <a:solidFill>
                  <a:schemeClr val="bg2"/>
                </a:solidFill>
                <a:latin typeface="FrutigerNext LT Medium" pitchFamily="34" charset="0"/>
                <a:cs typeface="Arial" pitchFamily="34" charset="0"/>
              </a:rPr>
              <a:t>[%UAP3300(</a:t>
            </a:r>
            <a:r>
              <a:rPr lang="en-US" sz="1600" dirty="0" err="1" smtClean="0">
                <a:solidFill>
                  <a:schemeClr val="bg2"/>
                </a:solidFill>
                <a:latin typeface="FrutigerNext LT Medium" pitchFamily="34" charset="0"/>
                <a:cs typeface="Arial" pitchFamily="34" charset="0"/>
              </a:rPr>
              <a:t>config</a:t>
            </a:r>
            <a:r>
              <a:rPr lang="en-US" sz="1600" dirty="0" smtClean="0">
                <a:solidFill>
                  <a:schemeClr val="bg2"/>
                </a:solidFill>
                <a:latin typeface="FrutigerNext LT Medium" pitchFamily="34" charset="0"/>
                <a:cs typeface="Arial" pitchFamily="34" charset="0"/>
              </a:rPr>
              <a:t>)]# </a:t>
            </a:r>
            <a:r>
              <a:rPr lang="en-US" sz="1600" dirty="0" err="1" smtClean="0">
                <a:solidFill>
                  <a:schemeClr val="bg2"/>
                </a:solidFill>
                <a:latin typeface="FrutigerNext LT Medium" pitchFamily="34" charset="0"/>
              </a:rPr>
              <a:t>config</a:t>
            </a:r>
            <a:r>
              <a:rPr lang="en-US" sz="1600" dirty="0" smtClean="0">
                <a:solidFill>
                  <a:schemeClr val="bg2"/>
                </a:solidFill>
                <a:latin typeface="FrutigerNext LT Medium" pitchFamily="34" charset="0"/>
              </a:rPr>
              <a:t> system </a:t>
            </a:r>
            <a:r>
              <a:rPr lang="en-US" sz="1600" dirty="0" err="1" smtClean="0">
                <a:solidFill>
                  <a:schemeClr val="bg2"/>
                </a:solidFill>
                <a:latin typeface="FrutigerNext LT Medium" pitchFamily="34" charset="0"/>
              </a:rPr>
              <a:t>hostip</a:t>
            </a:r>
            <a:r>
              <a:rPr lang="en-US" sz="1600" dirty="0" smtClean="0">
                <a:solidFill>
                  <a:schemeClr val="bg2"/>
                </a:solidFill>
                <a:latin typeface="FrutigerNext LT Medium" pitchFamily="34" charset="0"/>
              </a:rPr>
              <a:t> </a:t>
            </a:r>
            <a:r>
              <a:rPr lang="en-US" sz="1600" b="1" i="1" dirty="0" smtClean="0">
                <a:solidFill>
                  <a:schemeClr val="bg2"/>
                </a:solidFill>
                <a:latin typeface="FrutigerNext LT Medium" pitchFamily="34" charset="0"/>
              </a:rPr>
              <a:t>&lt;A.B.C.D&gt;</a:t>
            </a:r>
          </a:p>
          <a:p>
            <a:endParaRPr lang="en-US" sz="1600" dirty="0" smtClean="0">
              <a:solidFill>
                <a:schemeClr val="bg2"/>
              </a:solidFill>
              <a:latin typeface="FrutigerNext LT Medium" pitchFamily="34" charset="0"/>
              <a:cs typeface="Arial" pitchFamily="34" charset="0"/>
            </a:endParaRPr>
          </a:p>
          <a:p>
            <a:pPr>
              <a:buNone/>
            </a:pPr>
            <a:endParaRPr lang="en-US" sz="1600" dirty="0" smtClean="0">
              <a:solidFill>
                <a:schemeClr val="bg2"/>
              </a:solidFill>
              <a:latin typeface="FrutigerNext LT Medium" pitchFamily="34" charset="0"/>
              <a:cs typeface="Arial" pitchFamily="34" charset="0"/>
            </a:endParaRPr>
          </a:p>
        </p:txBody>
      </p:sp>
      <p:sp>
        <p:nvSpPr>
          <p:cNvPr id="5" name="Rectangle 2"/>
          <p:cNvSpPr txBox="1">
            <a:spLocks noChangeArrowheads="1"/>
          </p:cNvSpPr>
          <p:nvPr/>
        </p:nvSpPr>
        <p:spPr bwMode="auto">
          <a:xfrm>
            <a:off x="754061" y="460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UAP Basic Configuration</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6" name="Picture 4" descr="总结 copy"/>
          <p:cNvPicPr>
            <a:picLocks noChangeAspect="1" noChangeArrowheads="1"/>
          </p:cNvPicPr>
          <p:nvPr/>
        </p:nvPicPr>
        <p:blipFill>
          <a:blip r:embed="rId2" cstate="print"/>
          <a:srcRect/>
          <a:stretch>
            <a:fillRect/>
          </a:stretch>
        </p:blipFill>
        <p:spPr bwMode="auto">
          <a:xfrm>
            <a:off x="196850" y="175760"/>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54061" y="460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UAP Basic Configuration</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5" name="Picture 4" descr="总结 copy"/>
          <p:cNvPicPr>
            <a:picLocks noChangeAspect="1" noChangeArrowheads="1"/>
          </p:cNvPicPr>
          <p:nvPr/>
        </p:nvPicPr>
        <p:blipFill>
          <a:blip r:embed="rId2" cstate="print"/>
          <a:srcRect/>
          <a:stretch>
            <a:fillRect/>
          </a:stretch>
        </p:blipFill>
        <p:spPr bwMode="auto">
          <a:xfrm>
            <a:off x="196850" y="175760"/>
            <a:ext cx="617538" cy="617537"/>
          </a:xfrm>
          <a:prstGeom prst="rect">
            <a:avLst/>
          </a:prstGeom>
          <a:noFill/>
          <a:ln w="9525">
            <a:noFill/>
            <a:miter lim="800000"/>
            <a:headEnd/>
            <a:tailEnd/>
          </a:ln>
        </p:spPr>
      </p:pic>
      <p:sp>
        <p:nvSpPr>
          <p:cNvPr id="6" name="Rectangle 5"/>
          <p:cNvSpPr/>
          <p:nvPr/>
        </p:nvSpPr>
        <p:spPr>
          <a:xfrm>
            <a:off x="1219200" y="948690"/>
            <a:ext cx="7086600" cy="5139869"/>
          </a:xfrm>
          <a:prstGeom prst="rect">
            <a:avLst/>
          </a:prstGeom>
        </p:spPr>
        <p:txBody>
          <a:bodyPr wrap="square">
            <a:spAutoFit/>
          </a:bodyPr>
          <a:lstStyle/>
          <a:p>
            <a:pPr>
              <a:buNone/>
            </a:pPr>
            <a:r>
              <a:rPr lang="en-US" sz="1600" b="1" u="sng" dirty="0" smtClean="0">
                <a:solidFill>
                  <a:schemeClr val="bg2"/>
                </a:solidFill>
                <a:latin typeface="FrutigerNext LT Medium" pitchFamily="34" charset="0"/>
                <a:cs typeface="Arial" pitchFamily="34" charset="0"/>
              </a:rPr>
              <a:t>To See the UAP System Information</a:t>
            </a:r>
          </a:p>
          <a:p>
            <a:pPr>
              <a:buNone/>
            </a:pPr>
            <a:r>
              <a:rPr lang="en-US" sz="1600" dirty="0" smtClean="0">
                <a:solidFill>
                  <a:schemeClr val="bg2"/>
                </a:solidFill>
                <a:latin typeface="FrutigerNext LT Medium" pitchFamily="34" charset="0"/>
              </a:rPr>
              <a:t>The command is used to query the system information</a:t>
            </a:r>
            <a:endParaRPr lang="en-US" sz="1600" b="1" u="sng" dirty="0" smtClean="0">
              <a:solidFill>
                <a:schemeClr val="bg2"/>
              </a:solidFill>
              <a:latin typeface="FrutigerNext LT Medium" pitchFamily="34" charset="0"/>
              <a:cs typeface="Arial" pitchFamily="34" charset="0"/>
            </a:endParaRPr>
          </a:p>
          <a:p>
            <a:pPr>
              <a:buNone/>
            </a:pPr>
            <a:r>
              <a:rPr lang="en-US" sz="1600" dirty="0" smtClean="0">
                <a:solidFill>
                  <a:schemeClr val="bg2"/>
                </a:solidFill>
                <a:latin typeface="FrutigerNext LT Medium" pitchFamily="34" charset="0"/>
                <a:cs typeface="Arial" pitchFamily="34" charset="0"/>
              </a:rPr>
              <a:t>[%UAP3300(</a:t>
            </a:r>
            <a:r>
              <a:rPr lang="en-US" sz="1600" dirty="0" err="1" smtClean="0">
                <a:solidFill>
                  <a:schemeClr val="bg2"/>
                </a:solidFill>
                <a:latin typeface="FrutigerNext LT Medium" pitchFamily="34" charset="0"/>
                <a:cs typeface="Arial" pitchFamily="34" charset="0"/>
              </a:rPr>
              <a:t>config</a:t>
            </a:r>
            <a:r>
              <a:rPr lang="en-US" sz="1600" dirty="0" smtClean="0">
                <a:solidFill>
                  <a:schemeClr val="bg2"/>
                </a:solidFill>
                <a:latin typeface="FrutigerNext LT Medium" pitchFamily="34" charset="0"/>
                <a:cs typeface="Arial" pitchFamily="34" charset="0"/>
              </a:rPr>
              <a:t>)]# show system information</a:t>
            </a:r>
          </a:p>
          <a:p>
            <a:pPr>
              <a:buNone/>
            </a:pPr>
            <a:r>
              <a:rPr lang="en-US" sz="1400" dirty="0" smtClean="0">
                <a:solidFill>
                  <a:schemeClr val="bg2"/>
                </a:solidFill>
                <a:latin typeface="FrutigerNext LT Medium" pitchFamily="34" charset="0"/>
                <a:cs typeface="Arial" pitchFamily="34" charset="0"/>
              </a:rPr>
              <a:t>          Device Type: UAP3300</a:t>
            </a:r>
          </a:p>
          <a:p>
            <a:pPr>
              <a:buNone/>
            </a:pPr>
            <a:r>
              <a:rPr lang="en-US" sz="1400" dirty="0" smtClean="0">
                <a:solidFill>
                  <a:schemeClr val="bg2"/>
                </a:solidFill>
                <a:latin typeface="FrutigerNext LT Medium" pitchFamily="34" charset="0"/>
                <a:cs typeface="Arial" pitchFamily="34" charset="0"/>
              </a:rPr>
              <a:t>           </a:t>
            </a:r>
            <a:r>
              <a:rPr lang="en-US" sz="1400" dirty="0" err="1" smtClean="0">
                <a:solidFill>
                  <a:schemeClr val="bg2"/>
                </a:solidFill>
                <a:latin typeface="FrutigerNext LT Medium" pitchFamily="34" charset="0"/>
                <a:cs typeface="Arial" pitchFamily="34" charset="0"/>
              </a:rPr>
              <a:t>DomainName</a:t>
            </a:r>
            <a:r>
              <a:rPr lang="en-US" sz="1400" dirty="0" smtClean="0">
                <a:solidFill>
                  <a:schemeClr val="bg2"/>
                </a:solidFill>
                <a:latin typeface="FrutigerNext LT Medium" pitchFamily="34" charset="0"/>
                <a:cs typeface="Arial" pitchFamily="34" charset="0"/>
              </a:rPr>
              <a:t>: UAP3300</a:t>
            </a:r>
          </a:p>
          <a:p>
            <a:pPr>
              <a:buNone/>
            </a:pPr>
            <a:r>
              <a:rPr lang="en-US" sz="1400" dirty="0" smtClean="0">
                <a:solidFill>
                  <a:schemeClr val="bg2"/>
                </a:solidFill>
                <a:latin typeface="FrutigerNext LT Medium" pitchFamily="34" charset="0"/>
                <a:cs typeface="Arial" pitchFamily="34" charset="0"/>
              </a:rPr>
              <a:t>           IP Address: 192.168.101.153</a:t>
            </a:r>
          </a:p>
          <a:p>
            <a:pPr>
              <a:buNone/>
            </a:pPr>
            <a:r>
              <a:rPr lang="en-US" sz="1400" dirty="0" smtClean="0">
                <a:solidFill>
                  <a:schemeClr val="bg2"/>
                </a:solidFill>
                <a:latin typeface="FrutigerNext LT Medium" pitchFamily="34" charset="0"/>
                <a:cs typeface="Arial" pitchFamily="34" charset="0"/>
              </a:rPr>
              <a:t>           MAC Address: 00-05-3b-8c-01-01</a:t>
            </a:r>
          </a:p>
          <a:p>
            <a:pPr>
              <a:buNone/>
            </a:pPr>
            <a:r>
              <a:rPr lang="en-US" sz="1400" dirty="0" smtClean="0">
                <a:solidFill>
                  <a:schemeClr val="bg2"/>
                </a:solidFill>
                <a:latin typeface="FrutigerNext LT Medium" pitchFamily="34" charset="0"/>
                <a:cs typeface="Arial" pitchFamily="34" charset="0"/>
              </a:rPr>
              <a:t>           </a:t>
            </a:r>
            <a:r>
              <a:rPr lang="en-US" sz="1400" dirty="0" err="1" smtClean="0">
                <a:solidFill>
                  <a:schemeClr val="bg2"/>
                </a:solidFill>
                <a:latin typeface="FrutigerNext LT Medium" pitchFamily="34" charset="0"/>
                <a:cs typeface="Arial" pitchFamily="34" charset="0"/>
              </a:rPr>
              <a:t>GateWay</a:t>
            </a:r>
            <a:r>
              <a:rPr lang="en-US" sz="1400" dirty="0" smtClean="0">
                <a:solidFill>
                  <a:schemeClr val="bg2"/>
                </a:solidFill>
                <a:latin typeface="FrutigerNext LT Medium" pitchFamily="34" charset="0"/>
                <a:cs typeface="Arial" pitchFamily="34" charset="0"/>
              </a:rPr>
              <a:t> IP Address: 192.168.101.1</a:t>
            </a:r>
          </a:p>
          <a:p>
            <a:pPr>
              <a:buNone/>
            </a:pPr>
            <a:r>
              <a:rPr lang="en-US" sz="1400" dirty="0" smtClean="0">
                <a:solidFill>
                  <a:schemeClr val="bg2"/>
                </a:solidFill>
                <a:latin typeface="FrutigerNext LT Medium" pitchFamily="34" charset="0"/>
                <a:cs typeface="Arial" pitchFamily="34" charset="0"/>
              </a:rPr>
              <a:t>           </a:t>
            </a:r>
            <a:r>
              <a:rPr lang="en-US" sz="1400" dirty="0" err="1" smtClean="0">
                <a:solidFill>
                  <a:schemeClr val="bg2"/>
                </a:solidFill>
                <a:latin typeface="FrutigerNext LT Medium" pitchFamily="34" charset="0"/>
                <a:cs typeface="Arial" pitchFamily="34" charset="0"/>
              </a:rPr>
              <a:t>SubMask</a:t>
            </a:r>
            <a:r>
              <a:rPr lang="en-US" sz="1400" dirty="0" smtClean="0">
                <a:solidFill>
                  <a:schemeClr val="bg2"/>
                </a:solidFill>
                <a:latin typeface="FrutigerNext LT Medium" pitchFamily="34" charset="0"/>
                <a:cs typeface="Arial" pitchFamily="34" charset="0"/>
              </a:rPr>
              <a:t>: 255.255.255.0</a:t>
            </a:r>
          </a:p>
          <a:p>
            <a:pPr>
              <a:buNone/>
            </a:pPr>
            <a:r>
              <a:rPr lang="en-US" sz="1400" dirty="0" smtClean="0">
                <a:solidFill>
                  <a:schemeClr val="bg2"/>
                </a:solidFill>
                <a:latin typeface="FrutigerNext LT Medium" pitchFamily="34" charset="0"/>
                <a:cs typeface="Arial" pitchFamily="34" charset="0"/>
              </a:rPr>
              <a:t>           Host IP Address: 192.168.101.76</a:t>
            </a:r>
          </a:p>
          <a:p>
            <a:pPr>
              <a:buNone/>
            </a:pPr>
            <a:r>
              <a:rPr lang="en-US" sz="1400" dirty="0" smtClean="0">
                <a:solidFill>
                  <a:schemeClr val="bg2"/>
                </a:solidFill>
                <a:latin typeface="FrutigerNext LT Medium" pitchFamily="34" charset="0"/>
                <a:cs typeface="Arial" pitchFamily="34" charset="0"/>
              </a:rPr>
              <a:t>           CTISERVER IP Address: </a:t>
            </a:r>
          </a:p>
          <a:p>
            <a:pPr>
              <a:buNone/>
            </a:pPr>
            <a:r>
              <a:rPr lang="en-US" sz="1400" dirty="0" smtClean="0">
                <a:solidFill>
                  <a:schemeClr val="bg2"/>
                </a:solidFill>
                <a:latin typeface="FrutigerNext LT Medium" pitchFamily="34" charset="0"/>
                <a:cs typeface="Arial" pitchFamily="34" charset="0"/>
              </a:rPr>
              <a:t>           Voice Code And Decode Type: G711A/G711U/G729/G723</a:t>
            </a:r>
          </a:p>
          <a:p>
            <a:pPr>
              <a:buNone/>
            </a:pPr>
            <a:r>
              <a:rPr lang="en-US" sz="1400" dirty="0" smtClean="0">
                <a:solidFill>
                  <a:schemeClr val="bg2"/>
                </a:solidFill>
                <a:latin typeface="FrutigerNext LT Medium" pitchFamily="34" charset="0"/>
                <a:cs typeface="Arial" pitchFamily="34" charset="0"/>
              </a:rPr>
              <a:t>           Running Time: 0 Hours 17 Minutes</a:t>
            </a:r>
          </a:p>
          <a:p>
            <a:pPr>
              <a:buNone/>
            </a:pPr>
            <a:r>
              <a:rPr lang="en-US" sz="1400" dirty="0" smtClean="0">
                <a:solidFill>
                  <a:schemeClr val="bg2"/>
                </a:solidFill>
                <a:latin typeface="FrutigerNext LT Medium" pitchFamily="34" charset="0"/>
                <a:cs typeface="Arial" pitchFamily="34" charset="0"/>
              </a:rPr>
              <a:t>           Current Time: Date:1999-11-30 Time:08:00:12</a:t>
            </a:r>
          </a:p>
          <a:p>
            <a:pPr>
              <a:buNone/>
            </a:pPr>
            <a:r>
              <a:rPr lang="en-US" sz="1400" dirty="0" smtClean="0">
                <a:solidFill>
                  <a:schemeClr val="bg2"/>
                </a:solidFill>
                <a:latin typeface="FrutigerNext LT Medium" pitchFamily="34" charset="0"/>
                <a:cs typeface="Arial" pitchFamily="34" charset="0"/>
              </a:rPr>
              <a:t>           System Mid: 100</a:t>
            </a:r>
          </a:p>
          <a:p>
            <a:pPr>
              <a:buNone/>
            </a:pPr>
            <a:endParaRPr lang="en-US" sz="1600" dirty="0" smtClean="0">
              <a:solidFill>
                <a:schemeClr val="bg2"/>
              </a:solidFill>
              <a:latin typeface="FrutigerNext LT Medium" pitchFamily="34" charset="0"/>
              <a:cs typeface="Arial" pitchFamily="34" charset="0"/>
            </a:endParaRPr>
          </a:p>
          <a:p>
            <a:pPr>
              <a:buNone/>
            </a:pPr>
            <a:r>
              <a:rPr lang="en-US" sz="1600" b="1" u="sng" dirty="0" smtClean="0">
                <a:solidFill>
                  <a:schemeClr val="bg2"/>
                </a:solidFill>
                <a:latin typeface="FrutigerNext LT Medium" pitchFamily="34" charset="0"/>
                <a:cs typeface="Arial" pitchFamily="34" charset="0"/>
              </a:rPr>
              <a:t> To Save the configuration:</a:t>
            </a:r>
          </a:p>
          <a:p>
            <a:pPr>
              <a:buNone/>
            </a:pPr>
            <a:r>
              <a:rPr lang="en-US" sz="1600" dirty="0" smtClean="0">
                <a:solidFill>
                  <a:schemeClr val="bg2"/>
                </a:solidFill>
                <a:latin typeface="FrutigerNext LT Medium" pitchFamily="34" charset="0"/>
                <a:cs typeface="Arial" pitchFamily="34" charset="0"/>
              </a:rPr>
              <a:t>This command is used to save the configuration to the UAP3300.</a:t>
            </a:r>
          </a:p>
          <a:p>
            <a:pPr>
              <a:buNone/>
            </a:pPr>
            <a:r>
              <a:rPr lang="en-US" sz="1600" dirty="0" smtClean="0">
                <a:solidFill>
                  <a:schemeClr val="bg2"/>
                </a:solidFill>
                <a:latin typeface="FrutigerNext LT Medium" pitchFamily="34" charset="0"/>
                <a:cs typeface="Arial" pitchFamily="34" charset="0"/>
              </a:rPr>
              <a:t>[%UAP3300(</a:t>
            </a:r>
            <a:r>
              <a:rPr lang="en-US" sz="1600" dirty="0" err="1" smtClean="0">
                <a:solidFill>
                  <a:schemeClr val="bg2"/>
                </a:solidFill>
                <a:latin typeface="FrutigerNext LT Medium" pitchFamily="34" charset="0"/>
                <a:cs typeface="Arial" pitchFamily="34" charset="0"/>
              </a:rPr>
              <a:t>config</a:t>
            </a:r>
            <a:r>
              <a:rPr lang="en-US" sz="1600" dirty="0" smtClean="0">
                <a:solidFill>
                  <a:schemeClr val="bg2"/>
                </a:solidFill>
                <a:latin typeface="FrutigerNext LT Medium" pitchFamily="34" charset="0"/>
                <a:cs typeface="Arial" pitchFamily="34" charset="0"/>
              </a:rPr>
              <a:t>)]# save</a:t>
            </a:r>
          </a:p>
          <a:p>
            <a:pPr>
              <a:buNone/>
            </a:pPr>
            <a:endParaRPr lang="en-US" sz="1600" dirty="0" smtClean="0">
              <a:solidFill>
                <a:schemeClr val="bg2"/>
              </a:solidFill>
              <a:latin typeface="FrutigerNext LT Medium" pitchFamily="34" charset="0"/>
              <a:cs typeface="Arial" pitchFamily="34" charset="0"/>
            </a:endParaRPr>
          </a:p>
          <a:p>
            <a:pPr>
              <a:buNone/>
            </a:pPr>
            <a:r>
              <a:rPr lang="en-US" sz="1600" b="1" u="sng" dirty="0" smtClean="0">
                <a:solidFill>
                  <a:schemeClr val="bg2"/>
                </a:solidFill>
                <a:latin typeface="FrutigerNext LT Medium" pitchFamily="34" charset="0"/>
                <a:cs typeface="Arial" pitchFamily="34" charset="0"/>
              </a:rPr>
              <a:t>To Reboot UAP:</a:t>
            </a:r>
          </a:p>
          <a:p>
            <a:pPr>
              <a:buNone/>
            </a:pPr>
            <a:r>
              <a:rPr lang="en-US" sz="1600" dirty="0" smtClean="0">
                <a:solidFill>
                  <a:schemeClr val="bg2"/>
                </a:solidFill>
                <a:latin typeface="FrutigerNext LT Medium" pitchFamily="34" charset="0"/>
                <a:cs typeface="Arial" pitchFamily="34" charset="0"/>
              </a:rPr>
              <a:t>[%UAP3300(</a:t>
            </a:r>
            <a:r>
              <a:rPr lang="en-US" sz="1600" dirty="0" err="1" smtClean="0">
                <a:solidFill>
                  <a:schemeClr val="bg2"/>
                </a:solidFill>
                <a:latin typeface="FrutigerNext LT Medium" pitchFamily="34" charset="0"/>
                <a:cs typeface="Arial" pitchFamily="34" charset="0"/>
              </a:rPr>
              <a:t>config</a:t>
            </a:r>
            <a:r>
              <a:rPr lang="en-US" sz="1600" dirty="0" smtClean="0">
                <a:solidFill>
                  <a:schemeClr val="bg2"/>
                </a:solidFill>
                <a:latin typeface="FrutigerNext LT Medium" pitchFamily="34" charset="0"/>
                <a:cs typeface="Arial" pitchFamily="34" charset="0"/>
              </a:rPr>
              <a:t>)]# reboot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754061" y="1524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fontScale="92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TAB KEY Function in Command Line Configuration of UAP3300</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6" name="Picture 4" descr="总结 copy"/>
          <p:cNvPicPr>
            <a:picLocks noChangeAspect="1" noChangeArrowheads="1"/>
          </p:cNvPicPr>
          <p:nvPr/>
        </p:nvPicPr>
        <p:blipFill>
          <a:blip r:embed="rId2" cstate="print"/>
          <a:srcRect/>
          <a:stretch>
            <a:fillRect/>
          </a:stretch>
        </p:blipFill>
        <p:spPr bwMode="auto">
          <a:xfrm>
            <a:off x="196850" y="175760"/>
            <a:ext cx="617538" cy="617537"/>
          </a:xfrm>
          <a:prstGeom prst="rect">
            <a:avLst/>
          </a:prstGeom>
          <a:noFill/>
          <a:ln w="9525">
            <a:noFill/>
            <a:miter lim="800000"/>
            <a:headEnd/>
            <a:tailEnd/>
          </a:ln>
        </p:spPr>
      </p:pic>
      <p:sp>
        <p:nvSpPr>
          <p:cNvPr id="8" name="Rectangle 7"/>
          <p:cNvSpPr/>
          <p:nvPr/>
        </p:nvSpPr>
        <p:spPr>
          <a:xfrm>
            <a:off x="914400" y="1294686"/>
            <a:ext cx="7467600" cy="4524315"/>
          </a:xfrm>
          <a:prstGeom prst="rect">
            <a:avLst/>
          </a:prstGeom>
        </p:spPr>
        <p:txBody>
          <a:bodyPr wrap="square">
            <a:spAutoFit/>
          </a:bodyPr>
          <a:lstStyle/>
          <a:p>
            <a:r>
              <a:rPr lang="en-US" dirty="0" smtClean="0">
                <a:solidFill>
                  <a:schemeClr val="bg2"/>
                </a:solidFill>
                <a:latin typeface="FrutigerNext LT Medium" pitchFamily="34" charset="0"/>
              </a:rPr>
              <a:t>This section describes the method and tips of carrying out the CLI command, including:</a:t>
            </a:r>
          </a:p>
          <a:p>
            <a:r>
              <a:rPr lang="en-US" dirty="0" smtClean="0">
                <a:solidFill>
                  <a:schemeClr val="bg2"/>
                </a:solidFill>
                <a:latin typeface="FrutigerNext LT Medium" pitchFamily="34" charset="0"/>
              </a:rPr>
              <a:t>􀁺 Complementing a Command</a:t>
            </a:r>
          </a:p>
          <a:p>
            <a:r>
              <a:rPr lang="en-US" dirty="0" smtClean="0">
                <a:solidFill>
                  <a:schemeClr val="bg2"/>
                </a:solidFill>
                <a:latin typeface="FrutigerNext LT Medium" pitchFamily="34" charset="0"/>
              </a:rPr>
              <a:t>􀁺 Abbreviating a command</a:t>
            </a:r>
          </a:p>
          <a:p>
            <a:r>
              <a:rPr lang="en-US" dirty="0" smtClean="0">
                <a:solidFill>
                  <a:schemeClr val="bg2"/>
                </a:solidFill>
                <a:latin typeface="FrutigerNext LT Medium" pitchFamily="34" charset="0"/>
              </a:rPr>
              <a:t>􀁺 Getting a command</a:t>
            </a:r>
          </a:p>
          <a:p>
            <a:endParaRPr lang="en-US" dirty="0" smtClean="0">
              <a:solidFill>
                <a:schemeClr val="bg2"/>
              </a:solidFill>
              <a:latin typeface="FrutigerNext LT Medium" pitchFamily="34" charset="0"/>
            </a:endParaRPr>
          </a:p>
          <a:p>
            <a:r>
              <a:rPr lang="en-US" b="1" u="sng" dirty="0" smtClean="0">
                <a:solidFill>
                  <a:schemeClr val="bg2"/>
                </a:solidFill>
                <a:latin typeface="FrutigerNext LT Medium" pitchFamily="34" charset="0"/>
              </a:rPr>
              <a:t>Complementing a Command</a:t>
            </a:r>
          </a:p>
          <a:p>
            <a:r>
              <a:rPr lang="en-US" dirty="0" smtClean="0">
                <a:solidFill>
                  <a:schemeClr val="bg2"/>
                </a:solidFill>
                <a:latin typeface="FrutigerNext LT Medium" pitchFamily="34" charset="0"/>
              </a:rPr>
              <a:t>You can press the Tab key to enable the function of complementing a command. That is, after entering some information and from which you can known the command, you can press the Tab key to complement the command.</a:t>
            </a:r>
          </a:p>
          <a:p>
            <a:r>
              <a:rPr lang="en-US" dirty="0" smtClean="0">
                <a:solidFill>
                  <a:schemeClr val="bg2"/>
                </a:solidFill>
                <a:latin typeface="FrutigerNext LT Medium" pitchFamily="34" charset="0"/>
              </a:rPr>
              <a:t>􀁺 If several commands match the entered information, a list of the possible commands is shown for your choice.</a:t>
            </a:r>
          </a:p>
          <a:p>
            <a:r>
              <a:rPr lang="en-US" dirty="0" smtClean="0">
                <a:solidFill>
                  <a:schemeClr val="bg2"/>
                </a:solidFill>
                <a:latin typeface="FrutigerNext LT Medium" pitchFamily="34" charset="0"/>
              </a:rPr>
              <a:t>􀁺 If only one command matches the entered information, it is complemented automatically in the command line. In this case, the cursor moves to the end of the command line.</a:t>
            </a:r>
            <a:endParaRPr lang="en-US" dirty="0">
              <a:solidFill>
                <a:schemeClr val="bg2"/>
              </a:solidFill>
              <a:latin typeface="FrutigerNext LT Medium"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4400" y="1143000"/>
            <a:ext cx="7620000" cy="4801314"/>
          </a:xfrm>
          <a:prstGeom prst="rect">
            <a:avLst/>
          </a:prstGeom>
        </p:spPr>
        <p:txBody>
          <a:bodyPr wrap="square">
            <a:spAutoFit/>
          </a:bodyPr>
          <a:lstStyle/>
          <a:p>
            <a:r>
              <a:rPr lang="en-US" b="1" u="sng" dirty="0" smtClean="0">
                <a:solidFill>
                  <a:schemeClr val="bg2"/>
                </a:solidFill>
                <a:latin typeface="FrutigerNext LT Medium" pitchFamily="34" charset="0"/>
              </a:rPr>
              <a:t>Abbreviating a Command</a:t>
            </a:r>
          </a:p>
          <a:p>
            <a:r>
              <a:rPr lang="en-US" dirty="0" smtClean="0">
                <a:solidFill>
                  <a:schemeClr val="bg2"/>
                </a:solidFill>
                <a:latin typeface="FrutigerNext LT Medium" pitchFamily="34" charset="0"/>
              </a:rPr>
              <a:t>You can enter a word of a command or the first few letters of the key word if the entered information is understood correctly.</a:t>
            </a:r>
          </a:p>
          <a:p>
            <a:r>
              <a:rPr lang="en-US" dirty="0" smtClean="0">
                <a:solidFill>
                  <a:schemeClr val="bg2"/>
                </a:solidFill>
                <a:latin typeface="FrutigerNext LT Medium" pitchFamily="34" charset="0"/>
              </a:rPr>
              <a:t>For example, to display the device information, you can enter any of the following abbreviated commands:</a:t>
            </a:r>
          </a:p>
          <a:p>
            <a:r>
              <a:rPr lang="en-US" dirty="0" smtClean="0">
                <a:solidFill>
                  <a:schemeClr val="bg2"/>
                </a:solidFill>
                <a:latin typeface="FrutigerNext LT Medium" pitchFamily="34" charset="0"/>
              </a:rPr>
              <a:t>􀁺 </a:t>
            </a:r>
            <a:r>
              <a:rPr lang="en-US" dirty="0" err="1" smtClean="0">
                <a:solidFill>
                  <a:schemeClr val="bg2"/>
                </a:solidFill>
                <a:latin typeface="FrutigerNext LT Medium" pitchFamily="34" charset="0"/>
              </a:rPr>
              <a:t>sh</a:t>
            </a:r>
            <a:r>
              <a:rPr lang="en-US" dirty="0" smtClean="0">
                <a:solidFill>
                  <a:schemeClr val="bg2"/>
                </a:solidFill>
                <a:latin typeface="FrutigerNext LT Medium" pitchFamily="34" charset="0"/>
              </a:rPr>
              <a:t> sys </a:t>
            </a:r>
            <a:r>
              <a:rPr lang="en-US" dirty="0" err="1" smtClean="0">
                <a:solidFill>
                  <a:schemeClr val="bg2"/>
                </a:solidFill>
                <a:latin typeface="FrutigerNext LT Medium" pitchFamily="34" charset="0"/>
              </a:rPr>
              <a:t>infor</a:t>
            </a:r>
            <a:endParaRPr lang="en-US" dirty="0" smtClean="0">
              <a:solidFill>
                <a:schemeClr val="bg2"/>
              </a:solidFill>
              <a:latin typeface="FrutigerNext LT Medium" pitchFamily="34" charset="0"/>
            </a:endParaRPr>
          </a:p>
          <a:p>
            <a:r>
              <a:rPr lang="en-US" dirty="0" smtClean="0">
                <a:solidFill>
                  <a:schemeClr val="bg2"/>
                </a:solidFill>
                <a:latin typeface="FrutigerNext LT Medium" pitchFamily="34" charset="0"/>
              </a:rPr>
              <a:t>􀁺 s </a:t>
            </a:r>
            <a:r>
              <a:rPr lang="en-US" dirty="0" err="1" smtClean="0">
                <a:solidFill>
                  <a:schemeClr val="bg2"/>
                </a:solidFill>
                <a:latin typeface="FrutigerNext LT Medium" pitchFamily="34" charset="0"/>
              </a:rPr>
              <a:t>s</a:t>
            </a:r>
            <a:r>
              <a:rPr lang="en-US" dirty="0" smtClean="0">
                <a:solidFill>
                  <a:schemeClr val="bg2"/>
                </a:solidFill>
                <a:latin typeface="FrutigerNext LT Medium" pitchFamily="34" charset="0"/>
              </a:rPr>
              <a:t> </a:t>
            </a:r>
            <a:r>
              <a:rPr lang="en-US" dirty="0" err="1" smtClean="0">
                <a:solidFill>
                  <a:schemeClr val="bg2"/>
                </a:solidFill>
                <a:latin typeface="FrutigerNext LT Medium" pitchFamily="34" charset="0"/>
              </a:rPr>
              <a:t>i</a:t>
            </a:r>
            <a:endParaRPr lang="en-US" dirty="0" smtClean="0">
              <a:solidFill>
                <a:schemeClr val="bg2"/>
              </a:solidFill>
              <a:latin typeface="FrutigerNext LT Medium" pitchFamily="34" charset="0"/>
            </a:endParaRPr>
          </a:p>
          <a:p>
            <a:r>
              <a:rPr lang="en-US" dirty="0" smtClean="0">
                <a:solidFill>
                  <a:schemeClr val="bg2"/>
                </a:solidFill>
                <a:latin typeface="FrutigerNext LT Medium" pitchFamily="34" charset="0"/>
              </a:rPr>
              <a:t>The preceding abbreviated commands map the full command of </a:t>
            </a:r>
            <a:r>
              <a:rPr lang="en-US" b="1" dirty="0" smtClean="0">
                <a:solidFill>
                  <a:schemeClr val="bg2"/>
                </a:solidFill>
                <a:latin typeface="FrutigerNext LT Medium" pitchFamily="34" charset="0"/>
              </a:rPr>
              <a:t>show system information</a:t>
            </a:r>
          </a:p>
          <a:p>
            <a:endParaRPr lang="en-US" dirty="0" smtClean="0">
              <a:solidFill>
                <a:schemeClr val="bg2"/>
              </a:solidFill>
              <a:latin typeface="FrutigerNext LT Medium" pitchFamily="34" charset="0"/>
            </a:endParaRPr>
          </a:p>
          <a:p>
            <a:endParaRPr lang="en-US" b="1" dirty="0" smtClean="0">
              <a:solidFill>
                <a:schemeClr val="bg2"/>
              </a:solidFill>
              <a:latin typeface="FrutigerNext LT Medium" pitchFamily="34" charset="0"/>
            </a:endParaRPr>
          </a:p>
          <a:p>
            <a:r>
              <a:rPr lang="en-US" b="1" u="sng" dirty="0" smtClean="0">
                <a:solidFill>
                  <a:schemeClr val="bg2"/>
                </a:solidFill>
                <a:latin typeface="FrutigerNext LT Medium" pitchFamily="34" charset="0"/>
              </a:rPr>
              <a:t>Getting a Command</a:t>
            </a:r>
          </a:p>
          <a:p>
            <a:r>
              <a:rPr lang="en-US" dirty="0" smtClean="0">
                <a:solidFill>
                  <a:schemeClr val="bg2"/>
                </a:solidFill>
                <a:latin typeface="FrutigerNext LT Medium" pitchFamily="34" charset="0"/>
              </a:rPr>
              <a:t>You can enter the question mark </a:t>
            </a:r>
            <a:r>
              <a:rPr lang="en-US" b="1" dirty="0" smtClean="0">
                <a:solidFill>
                  <a:schemeClr val="bg2"/>
                </a:solidFill>
                <a:latin typeface="FrutigerNext LT Medium" pitchFamily="34" charset="0"/>
              </a:rPr>
              <a:t>? </a:t>
            </a:r>
            <a:r>
              <a:rPr lang="en-US" dirty="0" smtClean="0">
                <a:solidFill>
                  <a:schemeClr val="bg2"/>
                </a:solidFill>
                <a:latin typeface="FrutigerNext LT Medium" pitchFamily="34" charset="0"/>
              </a:rPr>
              <a:t>to display the descriptive information (namely, the syntax of the command at the current position) of the CLI command. By getting the prompt information while you enter a command, you can complete the command line until you get a command that can be carried out.</a:t>
            </a:r>
            <a:endParaRPr lang="en-US" dirty="0">
              <a:solidFill>
                <a:schemeClr val="bg2"/>
              </a:solidFill>
              <a:latin typeface="FrutigerNext LT Medium" pitchFamily="34" charset="0"/>
            </a:endParaRPr>
          </a:p>
        </p:txBody>
      </p:sp>
      <p:sp>
        <p:nvSpPr>
          <p:cNvPr id="6" name="Rectangle 2"/>
          <p:cNvSpPr txBox="1">
            <a:spLocks noChangeArrowheads="1"/>
          </p:cNvSpPr>
          <p:nvPr/>
        </p:nvSpPr>
        <p:spPr bwMode="auto">
          <a:xfrm>
            <a:off x="754061" y="15240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fontScale="92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TAB KEY Function in Command Line Configuration of UAP3300</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7" name="Picture 4" descr="总结 copy"/>
          <p:cNvPicPr>
            <a:picLocks noChangeAspect="1" noChangeArrowheads="1"/>
          </p:cNvPicPr>
          <p:nvPr/>
        </p:nvPicPr>
        <p:blipFill>
          <a:blip r:embed="rId2" cstate="print"/>
          <a:srcRect/>
          <a:stretch>
            <a:fillRect/>
          </a:stretch>
        </p:blipFill>
        <p:spPr bwMode="auto">
          <a:xfrm>
            <a:off x="196850" y="175760"/>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9" name="Rectangle 2"/>
          <p:cNvSpPr txBox="1">
            <a:spLocks noChangeArrowheads="1"/>
          </p:cNvSpPr>
          <p:nvPr/>
        </p:nvSpPr>
        <p:spPr bwMode="auto">
          <a:xfrm>
            <a:off x="798286" y="0"/>
            <a:ext cx="759958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0" name="Picture 4" descr="目标 copy"/>
          <p:cNvPicPr>
            <a:picLocks noChangeAspect="1" noChangeArrowheads="1"/>
          </p:cNvPicPr>
          <p:nvPr/>
        </p:nvPicPr>
        <p:blipFill>
          <a:blip r:embed="rId2" cstate="print"/>
          <a:srcRect/>
          <a:stretch>
            <a:fillRect/>
          </a:stretch>
        </p:blipFill>
        <p:spPr bwMode="auto">
          <a:xfrm>
            <a:off x="163070" y="159664"/>
            <a:ext cx="622300" cy="623888"/>
          </a:xfrm>
          <a:prstGeom prst="rect">
            <a:avLst/>
          </a:prstGeom>
          <a:noFill/>
          <a:ln w="9525">
            <a:noFill/>
            <a:miter lim="800000"/>
            <a:headEnd/>
            <a:tailEnd/>
          </a:ln>
        </p:spPr>
      </p:pic>
      <p:sp>
        <p:nvSpPr>
          <p:cNvPr id="12" name="Rectangle 11"/>
          <p:cNvSpPr/>
          <p:nvPr/>
        </p:nvSpPr>
        <p:spPr>
          <a:xfrm>
            <a:off x="1371600" y="1066800"/>
            <a:ext cx="6400800" cy="4376583"/>
          </a:xfrm>
          <a:prstGeom prst="rect">
            <a:avLst/>
          </a:prstGeom>
        </p:spPr>
        <p:txBody>
          <a:bodyPr wrap="square">
            <a:spAutoFit/>
          </a:bodyPr>
          <a:lstStyle/>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UAP3300 configuration using command Line</a:t>
            </a:r>
          </a:p>
          <a:p>
            <a:pPr marL="465138" indent="-465138">
              <a:spcBef>
                <a:spcPct val="20000"/>
              </a:spcBef>
              <a:buClr>
                <a:schemeClr val="tx1"/>
              </a:buClr>
              <a:buFont typeface="Wingdings" pitchFamily="2" charset="2"/>
              <a:buChar char="q"/>
              <a:defRPr/>
            </a:pPr>
            <a:r>
              <a:rPr lang="en-US" altLang="zh-CN" sz="2400" b="1" kern="0" dirty="0" smtClean="0">
                <a:solidFill>
                  <a:schemeClr val="tx2"/>
                </a:solidFill>
                <a:latin typeface="FrutigerNext LT Medium" pitchFamily="34" charset="0"/>
              </a:rPr>
              <a:t>Configuring SIP Subscribers (SIPUE)</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Configuring Access Code</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Configuring UAP Boards </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Configuring SIP trunk</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Configuring PRI trunk</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Configuring File Server</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CTI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References</a:t>
            </a:r>
            <a:endParaRPr lang="en-US" altLang="zh-CN" sz="2400" b="1" kern="0" dirty="0" smtClean="0">
              <a:solidFill>
                <a:schemeClr val="tx1">
                  <a:lumMod val="75000"/>
                </a:schemeClr>
              </a:solidFill>
              <a:latin typeface="FrutigerNext LT Medium"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914401"/>
            <a:ext cx="7543800" cy="5186035"/>
          </a:xfrm>
          <a:prstGeom prst="rect">
            <a:avLst/>
          </a:prstGeom>
        </p:spPr>
        <p:txBody>
          <a:bodyPr wrap="square">
            <a:spAutoFit/>
          </a:bodyPr>
          <a:lstStyle/>
          <a:p>
            <a:pPr>
              <a:buNone/>
            </a:pPr>
            <a:r>
              <a:rPr lang="en-US" sz="1600" b="1" u="sng" dirty="0" smtClean="0">
                <a:solidFill>
                  <a:schemeClr val="bg2"/>
                </a:solidFill>
                <a:latin typeface="FrutigerNext LT Medium" pitchFamily="34" charset="0"/>
                <a:cs typeface="Arial" pitchFamily="34" charset="0"/>
              </a:rPr>
              <a:t>Step 1: Add Prefix:  </a:t>
            </a:r>
          </a:p>
          <a:p>
            <a:pPr>
              <a:buNone/>
            </a:pPr>
            <a:r>
              <a:rPr lang="en-US" sz="1600" b="1" dirty="0" smtClean="0">
                <a:solidFill>
                  <a:schemeClr val="bg2"/>
                </a:solidFill>
                <a:latin typeface="FrutigerNext LT Medium" pitchFamily="34" charset="0"/>
                <a:cs typeface="Arial" pitchFamily="34" charset="0"/>
              </a:rPr>
              <a:t> This command </a:t>
            </a:r>
            <a:r>
              <a:rPr lang="en-US" sz="1600" b="1" dirty="0" err="1" smtClean="0">
                <a:solidFill>
                  <a:schemeClr val="bg2"/>
                </a:solidFill>
                <a:latin typeface="FrutigerNext LT Medium" pitchFamily="34" charset="0"/>
                <a:cs typeface="Arial" pitchFamily="34" charset="0"/>
              </a:rPr>
              <a:t>config</a:t>
            </a:r>
            <a:r>
              <a:rPr lang="en-US" sz="1600" b="1" dirty="0" smtClean="0">
                <a:solidFill>
                  <a:schemeClr val="bg2"/>
                </a:solidFill>
                <a:latin typeface="FrutigerNext LT Medium" pitchFamily="34" charset="0"/>
                <a:cs typeface="Arial" pitchFamily="34" charset="0"/>
              </a:rPr>
              <a:t> add prefix is used to make an outgoing call with callcategory type as basic and attribute as </a:t>
            </a:r>
            <a:r>
              <a:rPr lang="en-US" sz="1600" b="1" dirty="0" err="1" smtClean="0">
                <a:solidFill>
                  <a:schemeClr val="bg2"/>
                </a:solidFill>
                <a:latin typeface="FrutigerNext LT Medium" pitchFamily="34" charset="0"/>
                <a:cs typeface="Arial" pitchFamily="34" charset="0"/>
              </a:rPr>
              <a:t>intertrunk</a:t>
            </a:r>
            <a:r>
              <a:rPr lang="en-US" sz="1600" b="1" dirty="0" smtClean="0">
                <a:solidFill>
                  <a:schemeClr val="bg2"/>
                </a:solidFill>
                <a:latin typeface="FrutigerNext LT Medium" pitchFamily="34" charset="0"/>
                <a:cs typeface="Arial" pitchFamily="34" charset="0"/>
              </a:rPr>
              <a:t> call. Also </a:t>
            </a:r>
            <a:r>
              <a:rPr lang="en-US" sz="1600" b="1" dirty="0" err="1" smtClean="0">
                <a:solidFill>
                  <a:schemeClr val="bg2"/>
                </a:solidFill>
                <a:latin typeface="FrutigerNext LT Medium" pitchFamily="34" charset="0"/>
                <a:cs typeface="Arial" pitchFamily="34" charset="0"/>
              </a:rPr>
              <a:t>predeal</a:t>
            </a:r>
            <a:r>
              <a:rPr lang="en-US" sz="1600" b="1" dirty="0" smtClean="0">
                <a:solidFill>
                  <a:schemeClr val="bg2"/>
                </a:solidFill>
                <a:latin typeface="FrutigerNext LT Medium" pitchFamily="34" charset="0"/>
                <a:cs typeface="Arial" pitchFamily="34" charset="0"/>
              </a:rPr>
              <a:t> is not enabled. This means that no initial number will be truncated when making trunk calls.</a:t>
            </a:r>
          </a:p>
          <a:p>
            <a:pPr>
              <a:buNone/>
            </a:pPr>
            <a:endParaRPr lang="en-US" sz="1600" dirty="0" smtClean="0">
              <a:solidFill>
                <a:schemeClr val="bg2"/>
              </a:solidFill>
              <a:latin typeface="FrutigerNext LT Medium" pitchFamily="34" charset="0"/>
              <a:cs typeface="Arial" pitchFamily="34" charset="0"/>
            </a:endParaRPr>
          </a:p>
          <a:p>
            <a:pPr>
              <a:buNone/>
            </a:pPr>
            <a:r>
              <a:rPr lang="en-US" sz="1600" dirty="0" smtClean="0">
                <a:solidFill>
                  <a:schemeClr val="bg2"/>
                </a:solidFill>
                <a:latin typeface="FrutigerNext LT Medium" pitchFamily="34" charset="0"/>
                <a:cs typeface="Arial" pitchFamily="34" charset="0"/>
              </a:rPr>
              <a:t>[%UAP3300(</a:t>
            </a:r>
            <a:r>
              <a:rPr lang="en-US" sz="1600" dirty="0" err="1" smtClean="0">
                <a:solidFill>
                  <a:schemeClr val="bg2"/>
                </a:solidFill>
                <a:latin typeface="FrutigerNext LT Medium" pitchFamily="34" charset="0"/>
                <a:cs typeface="Arial" pitchFamily="34" charset="0"/>
              </a:rPr>
              <a:t>config</a:t>
            </a:r>
            <a:r>
              <a:rPr lang="en-US" sz="1600" dirty="0" smtClean="0">
                <a:solidFill>
                  <a:schemeClr val="bg2"/>
                </a:solidFill>
                <a:latin typeface="FrutigerNext LT Medium" pitchFamily="34" charset="0"/>
                <a:cs typeface="Arial" pitchFamily="34" charset="0"/>
              </a:rPr>
              <a:t>)]#</a:t>
            </a:r>
            <a:r>
              <a:rPr lang="en-US" sz="1600" dirty="0" err="1" smtClean="0">
                <a:solidFill>
                  <a:schemeClr val="bg2"/>
                </a:solidFill>
                <a:latin typeface="FrutigerNext LT Medium" pitchFamily="34" charset="0"/>
                <a:cs typeface="Arial" pitchFamily="34" charset="0"/>
              </a:rPr>
              <a:t>config</a:t>
            </a:r>
            <a:r>
              <a:rPr lang="en-US" sz="1600" dirty="0" smtClean="0">
                <a:solidFill>
                  <a:schemeClr val="bg2"/>
                </a:solidFill>
                <a:latin typeface="FrutigerNext LT Medium" pitchFamily="34" charset="0"/>
                <a:cs typeface="Arial" pitchFamily="34" charset="0"/>
              </a:rPr>
              <a:t> add prefix </a:t>
            </a:r>
            <a:r>
              <a:rPr lang="en-US" sz="1600" dirty="0" err="1" smtClean="0">
                <a:solidFill>
                  <a:schemeClr val="bg2"/>
                </a:solidFill>
                <a:latin typeface="FrutigerNext LT Medium" pitchFamily="34" charset="0"/>
                <a:cs typeface="Arial" pitchFamily="34" charset="0"/>
              </a:rPr>
              <a:t>dn</a:t>
            </a:r>
            <a:r>
              <a:rPr lang="en-US" sz="1600" dirty="0" smtClean="0">
                <a:solidFill>
                  <a:schemeClr val="bg2"/>
                </a:solidFill>
                <a:latin typeface="FrutigerNext LT Medium" pitchFamily="34" charset="0"/>
                <a:cs typeface="Arial" pitchFamily="34" charset="0"/>
              </a:rPr>
              <a:t> </a:t>
            </a:r>
            <a:r>
              <a:rPr lang="en-US" sz="1600" b="1" dirty="0" smtClean="0">
                <a:solidFill>
                  <a:schemeClr val="bg2"/>
                </a:solidFill>
                <a:latin typeface="FrutigerNext LT Medium" pitchFamily="34" charset="0"/>
                <a:cs typeface="Arial" pitchFamily="34" charset="0"/>
              </a:rPr>
              <a:t>6</a:t>
            </a:r>
            <a:r>
              <a:rPr lang="en-US" sz="1600" dirty="0" smtClean="0">
                <a:solidFill>
                  <a:schemeClr val="bg2"/>
                </a:solidFill>
                <a:latin typeface="FrutigerNext LT Medium" pitchFamily="34" charset="0"/>
                <a:cs typeface="Arial" pitchFamily="34" charset="0"/>
              </a:rPr>
              <a:t> callcategory </a:t>
            </a:r>
            <a:r>
              <a:rPr lang="en-US" sz="1600" b="1" dirty="0" smtClean="0">
                <a:solidFill>
                  <a:schemeClr val="bg2"/>
                </a:solidFill>
                <a:latin typeface="FrutigerNext LT Medium" pitchFamily="34" charset="0"/>
                <a:cs typeface="Arial" pitchFamily="34" charset="0"/>
              </a:rPr>
              <a:t>basic</a:t>
            </a:r>
            <a:r>
              <a:rPr lang="en-US" sz="1600" dirty="0" smtClean="0">
                <a:solidFill>
                  <a:schemeClr val="bg2"/>
                </a:solidFill>
                <a:latin typeface="FrutigerNext LT Medium" pitchFamily="34" charset="0"/>
                <a:cs typeface="Arial" pitchFamily="34" charset="0"/>
              </a:rPr>
              <a:t> callattribute </a:t>
            </a:r>
            <a:r>
              <a:rPr lang="en-US" sz="1600" b="1" dirty="0" smtClean="0">
                <a:solidFill>
                  <a:schemeClr val="bg2"/>
                </a:solidFill>
                <a:latin typeface="FrutigerNext LT Medium" pitchFamily="34" charset="0"/>
                <a:cs typeface="Arial" pitchFamily="34" charset="0"/>
              </a:rPr>
              <a:t>inter</a:t>
            </a:r>
            <a:r>
              <a:rPr lang="en-US" sz="1600" dirty="0" smtClean="0">
                <a:solidFill>
                  <a:schemeClr val="bg2"/>
                </a:solidFill>
                <a:latin typeface="FrutigerNext LT Medium" pitchFamily="34" charset="0"/>
                <a:cs typeface="Arial" pitchFamily="34" charset="0"/>
              </a:rPr>
              <a:t> cldpredeal </a:t>
            </a:r>
            <a:r>
              <a:rPr lang="en-US" sz="1600" b="1" dirty="0" smtClean="0">
                <a:solidFill>
                  <a:schemeClr val="bg2"/>
                </a:solidFill>
                <a:latin typeface="FrutigerNext LT Medium" pitchFamily="34" charset="0"/>
                <a:cs typeface="Arial" pitchFamily="34" charset="0"/>
              </a:rPr>
              <a:t>no</a:t>
            </a:r>
            <a:r>
              <a:rPr lang="en-US" sz="1600" dirty="0" smtClean="0">
                <a:solidFill>
                  <a:schemeClr val="bg2"/>
                </a:solidFill>
                <a:latin typeface="FrutigerNext LT Medium" pitchFamily="34" charset="0"/>
                <a:cs typeface="Arial" pitchFamily="34" charset="0"/>
              </a:rPr>
              <a:t> </a:t>
            </a:r>
            <a:r>
              <a:rPr lang="en-US" sz="1600" dirty="0" err="1" smtClean="0">
                <a:solidFill>
                  <a:schemeClr val="bg2"/>
                </a:solidFill>
                <a:latin typeface="FrutigerNext LT Medium" pitchFamily="34" charset="0"/>
                <a:cs typeface="Arial" pitchFamily="34" charset="0"/>
              </a:rPr>
              <a:t>minlen</a:t>
            </a:r>
            <a:r>
              <a:rPr lang="en-US" sz="1600" dirty="0" smtClean="0">
                <a:solidFill>
                  <a:schemeClr val="bg2"/>
                </a:solidFill>
                <a:latin typeface="FrutigerNext LT Medium" pitchFamily="34" charset="0"/>
                <a:cs typeface="Arial" pitchFamily="34" charset="0"/>
              </a:rPr>
              <a:t> </a:t>
            </a:r>
            <a:r>
              <a:rPr lang="en-US" sz="1600" b="1" dirty="0" smtClean="0">
                <a:solidFill>
                  <a:schemeClr val="bg2"/>
                </a:solidFill>
                <a:latin typeface="FrutigerNext LT Medium" pitchFamily="34" charset="0"/>
                <a:cs typeface="Arial" pitchFamily="34" charset="0"/>
              </a:rPr>
              <a:t>4</a:t>
            </a:r>
            <a:r>
              <a:rPr lang="en-US" sz="1600" dirty="0" smtClean="0">
                <a:solidFill>
                  <a:schemeClr val="bg2"/>
                </a:solidFill>
                <a:latin typeface="FrutigerNext LT Medium" pitchFamily="34" charset="0"/>
                <a:cs typeface="Arial" pitchFamily="34" charset="0"/>
              </a:rPr>
              <a:t> </a:t>
            </a:r>
            <a:r>
              <a:rPr lang="en-US" sz="1600" dirty="0" err="1" smtClean="0">
                <a:solidFill>
                  <a:schemeClr val="bg2"/>
                </a:solidFill>
                <a:latin typeface="FrutigerNext LT Medium" pitchFamily="34" charset="0"/>
                <a:cs typeface="Arial" pitchFamily="34" charset="0"/>
              </a:rPr>
              <a:t>maxlen</a:t>
            </a:r>
            <a:r>
              <a:rPr lang="en-US" sz="1600" dirty="0" smtClean="0">
                <a:solidFill>
                  <a:schemeClr val="bg2"/>
                </a:solidFill>
                <a:latin typeface="FrutigerNext LT Medium" pitchFamily="34" charset="0"/>
                <a:cs typeface="Arial" pitchFamily="34" charset="0"/>
              </a:rPr>
              <a:t> </a:t>
            </a:r>
            <a:r>
              <a:rPr lang="en-US" sz="1600" b="1" dirty="0" smtClean="0">
                <a:solidFill>
                  <a:schemeClr val="bg2"/>
                </a:solidFill>
                <a:latin typeface="FrutigerNext LT Medium" pitchFamily="34" charset="0"/>
                <a:cs typeface="Arial" pitchFamily="34" charset="0"/>
              </a:rPr>
              <a:t>4</a:t>
            </a:r>
          </a:p>
          <a:p>
            <a:pPr>
              <a:buNone/>
            </a:pPr>
            <a:r>
              <a:rPr lang="en-US" sz="1600" dirty="0" smtClean="0">
                <a:solidFill>
                  <a:schemeClr val="bg2"/>
                </a:solidFill>
                <a:latin typeface="FrutigerNext LT Medium" pitchFamily="34" charset="0"/>
                <a:cs typeface="Arial" pitchFamily="34" charset="0"/>
              </a:rPr>
              <a:t> ====  Command executed success !  ====</a:t>
            </a:r>
          </a:p>
          <a:p>
            <a:r>
              <a:rPr lang="en-US" sz="1600" dirty="0" smtClean="0">
                <a:solidFill>
                  <a:schemeClr val="bg2"/>
                </a:solidFill>
                <a:latin typeface="FrutigerNext LT Medium" pitchFamily="34" charset="0"/>
              </a:rPr>
              <a:t>[%UAP3300(</a:t>
            </a:r>
            <a:r>
              <a:rPr lang="en-US" sz="1600" dirty="0" err="1" smtClean="0">
                <a:solidFill>
                  <a:schemeClr val="bg2"/>
                </a:solidFill>
                <a:latin typeface="FrutigerNext LT Medium" pitchFamily="34" charset="0"/>
              </a:rPr>
              <a:t>config</a:t>
            </a:r>
            <a:r>
              <a:rPr lang="en-US" sz="1600" dirty="0" smtClean="0">
                <a:solidFill>
                  <a:schemeClr val="bg2"/>
                </a:solidFill>
                <a:latin typeface="FrutigerNext LT Medium" pitchFamily="34" charset="0"/>
              </a:rPr>
              <a:t>)]#   </a:t>
            </a:r>
          </a:p>
          <a:p>
            <a:pPr>
              <a:buNone/>
            </a:pPr>
            <a:endParaRPr lang="en-US" sz="1600" b="1" dirty="0" smtClean="0">
              <a:solidFill>
                <a:schemeClr val="bg2"/>
              </a:solidFill>
              <a:latin typeface="FrutigerNext LT Medium" pitchFamily="34" charset="0"/>
            </a:endParaRPr>
          </a:p>
          <a:p>
            <a:pPr>
              <a:buNone/>
            </a:pPr>
            <a:endParaRPr lang="en-US" sz="1600" b="1" u="sng" dirty="0" smtClean="0">
              <a:solidFill>
                <a:schemeClr val="bg2"/>
              </a:solidFill>
              <a:latin typeface="FrutigerNext LT Medium" pitchFamily="34" charset="0"/>
            </a:endParaRPr>
          </a:p>
          <a:p>
            <a:pPr>
              <a:buNone/>
            </a:pPr>
            <a:r>
              <a:rPr lang="en-US" sz="1600" b="1" u="sng" dirty="0" smtClean="0">
                <a:solidFill>
                  <a:schemeClr val="bg2"/>
                </a:solidFill>
                <a:latin typeface="FrutigerNext LT Medium" pitchFamily="34" charset="0"/>
              </a:rPr>
              <a:t>Step 2: Add Sip User:</a:t>
            </a:r>
          </a:p>
          <a:p>
            <a:pPr>
              <a:buNone/>
            </a:pPr>
            <a:r>
              <a:rPr lang="en-US" sz="1600" b="1" dirty="0" smtClean="0">
                <a:solidFill>
                  <a:schemeClr val="bg2"/>
                </a:solidFill>
                <a:latin typeface="FrutigerNext LT Medium" pitchFamily="34" charset="0"/>
              </a:rPr>
              <a:t>This command batch adds 4 sip users starting from 6000 with </a:t>
            </a:r>
            <a:r>
              <a:rPr lang="en-US" sz="1600" b="1" dirty="0" err="1" smtClean="0">
                <a:solidFill>
                  <a:schemeClr val="bg2"/>
                </a:solidFill>
                <a:latin typeface="FrutigerNext LT Medium" pitchFamily="34" charset="0"/>
              </a:rPr>
              <a:t>noauthorization</a:t>
            </a:r>
            <a:r>
              <a:rPr lang="en-US" sz="1600" b="1" dirty="0" smtClean="0">
                <a:solidFill>
                  <a:schemeClr val="bg2"/>
                </a:solidFill>
                <a:latin typeface="FrutigerNext LT Medium" pitchFamily="34" charset="0"/>
              </a:rPr>
              <a:t> type specified.</a:t>
            </a:r>
          </a:p>
          <a:p>
            <a:pPr>
              <a:buNone/>
            </a:pPr>
            <a:r>
              <a:rPr lang="en-US" sz="1600" dirty="0" smtClean="0">
                <a:solidFill>
                  <a:schemeClr val="bg2"/>
                </a:solidFill>
                <a:latin typeface="FrutigerNext LT Medium" pitchFamily="34" charset="0"/>
              </a:rPr>
              <a:t> </a:t>
            </a:r>
          </a:p>
          <a:p>
            <a:pPr>
              <a:buNone/>
            </a:pPr>
            <a:r>
              <a:rPr lang="en-US" sz="1600" dirty="0" smtClean="0">
                <a:solidFill>
                  <a:schemeClr val="bg2"/>
                </a:solidFill>
                <a:latin typeface="FrutigerNext LT Medium" pitchFamily="34" charset="0"/>
              </a:rPr>
              <a:t>[%UAP3300(</a:t>
            </a:r>
            <a:r>
              <a:rPr lang="en-US" sz="1600" dirty="0" err="1" smtClean="0">
                <a:solidFill>
                  <a:schemeClr val="bg2"/>
                </a:solidFill>
                <a:latin typeface="FrutigerNext LT Medium" pitchFamily="34" charset="0"/>
              </a:rPr>
              <a:t>config</a:t>
            </a:r>
            <a:r>
              <a:rPr lang="en-US" sz="1600" dirty="0" smtClean="0">
                <a:solidFill>
                  <a:schemeClr val="bg2"/>
                </a:solidFill>
                <a:latin typeface="FrutigerNext LT Medium" pitchFamily="34" charset="0"/>
              </a:rPr>
              <a:t>)]#con add batch </a:t>
            </a:r>
            <a:r>
              <a:rPr lang="en-US" sz="1600" dirty="0" err="1" smtClean="0">
                <a:solidFill>
                  <a:schemeClr val="bg2"/>
                </a:solidFill>
                <a:latin typeface="FrutigerNext LT Medium" pitchFamily="34" charset="0"/>
              </a:rPr>
              <a:t>sipue</a:t>
            </a:r>
            <a:r>
              <a:rPr lang="en-US" sz="1600" dirty="0" smtClean="0">
                <a:solidFill>
                  <a:schemeClr val="bg2"/>
                </a:solidFill>
                <a:latin typeface="FrutigerNext LT Medium" pitchFamily="34" charset="0"/>
              </a:rPr>
              <a:t> </a:t>
            </a:r>
            <a:r>
              <a:rPr lang="en-US" sz="1600" dirty="0" err="1" smtClean="0">
                <a:solidFill>
                  <a:schemeClr val="bg2"/>
                </a:solidFill>
                <a:latin typeface="FrutigerNext LT Medium" pitchFamily="34" charset="0"/>
              </a:rPr>
              <a:t>seid</a:t>
            </a:r>
            <a:r>
              <a:rPr lang="en-US" sz="1600" dirty="0" smtClean="0">
                <a:solidFill>
                  <a:schemeClr val="bg2"/>
                </a:solidFill>
                <a:latin typeface="FrutigerNext LT Medium" pitchFamily="34" charset="0"/>
              </a:rPr>
              <a:t> </a:t>
            </a:r>
            <a:r>
              <a:rPr lang="en-US" sz="1600" b="1" dirty="0" smtClean="0">
                <a:solidFill>
                  <a:schemeClr val="bg2"/>
                </a:solidFill>
                <a:latin typeface="FrutigerNext LT Medium" pitchFamily="34" charset="0"/>
              </a:rPr>
              <a:t>6000</a:t>
            </a:r>
            <a:r>
              <a:rPr lang="en-US" sz="1600" dirty="0" smtClean="0">
                <a:solidFill>
                  <a:schemeClr val="bg2"/>
                </a:solidFill>
                <a:latin typeface="FrutigerNext LT Medium" pitchFamily="34" charset="0"/>
              </a:rPr>
              <a:t> </a:t>
            </a:r>
            <a:r>
              <a:rPr lang="en-US" sz="1600" dirty="0" err="1" smtClean="0">
                <a:solidFill>
                  <a:schemeClr val="bg2"/>
                </a:solidFill>
                <a:latin typeface="FrutigerNext LT Medium" pitchFamily="34" charset="0"/>
              </a:rPr>
              <a:t>authorizationtype</a:t>
            </a:r>
            <a:r>
              <a:rPr lang="en-US" sz="1600" dirty="0" smtClean="0">
                <a:solidFill>
                  <a:schemeClr val="bg2"/>
                </a:solidFill>
                <a:latin typeface="FrutigerNext LT Medium" pitchFamily="34" charset="0"/>
              </a:rPr>
              <a:t> </a:t>
            </a:r>
            <a:r>
              <a:rPr lang="en-US" sz="1600" b="1" dirty="0" err="1" smtClean="0">
                <a:solidFill>
                  <a:schemeClr val="bg2"/>
                </a:solidFill>
                <a:latin typeface="FrutigerNext LT Medium" pitchFamily="34" charset="0"/>
              </a:rPr>
              <a:t>noauth</a:t>
            </a:r>
            <a:r>
              <a:rPr lang="en-US" sz="1600" dirty="0" smtClean="0">
                <a:solidFill>
                  <a:schemeClr val="bg2"/>
                </a:solidFill>
                <a:latin typeface="FrutigerNext LT Medium" pitchFamily="34" charset="0"/>
              </a:rPr>
              <a:t> number </a:t>
            </a:r>
            <a:r>
              <a:rPr lang="en-US" sz="1600" b="1" dirty="0" smtClean="0">
                <a:solidFill>
                  <a:schemeClr val="bg2"/>
                </a:solidFill>
                <a:latin typeface="FrutigerNext LT Medium" pitchFamily="34" charset="0"/>
              </a:rPr>
              <a:t>4</a:t>
            </a:r>
          </a:p>
          <a:p>
            <a:pPr>
              <a:buNone/>
            </a:pPr>
            <a:r>
              <a:rPr lang="en-US" sz="1600" dirty="0" smtClean="0">
                <a:solidFill>
                  <a:schemeClr val="bg2"/>
                </a:solidFill>
                <a:latin typeface="FrutigerNext LT Medium" pitchFamily="34" charset="0"/>
              </a:rPr>
              <a:t> ====  Command executed success !  ====</a:t>
            </a:r>
          </a:p>
          <a:p>
            <a:pPr>
              <a:buNone/>
            </a:pPr>
            <a:r>
              <a:rPr lang="en-US" sz="1600" dirty="0" smtClean="0">
                <a:solidFill>
                  <a:schemeClr val="bg2"/>
                </a:solidFill>
                <a:latin typeface="FrutigerNext LT Medium" pitchFamily="34" charset="0"/>
              </a:rPr>
              <a:t>[%UAP3300(</a:t>
            </a:r>
            <a:r>
              <a:rPr lang="en-US" sz="1600" dirty="0" err="1" smtClean="0">
                <a:solidFill>
                  <a:schemeClr val="bg2"/>
                </a:solidFill>
                <a:latin typeface="FrutigerNext LT Medium" pitchFamily="34" charset="0"/>
              </a:rPr>
              <a:t>config</a:t>
            </a:r>
            <a:r>
              <a:rPr lang="en-US" sz="1600" dirty="0" smtClean="0">
                <a:solidFill>
                  <a:schemeClr val="bg2"/>
                </a:solidFill>
                <a:latin typeface="FrutigerNext LT Medium" pitchFamily="34" charset="0"/>
              </a:rPr>
              <a:t>)]# </a:t>
            </a:r>
            <a:endParaRPr lang="en-US" sz="1100" dirty="0" smtClean="0">
              <a:solidFill>
                <a:schemeClr val="bg2"/>
              </a:solidFill>
              <a:latin typeface="FrutigerNext LT Medium" pitchFamily="34" charset="0"/>
            </a:endParaRPr>
          </a:p>
        </p:txBody>
      </p:sp>
      <p:sp>
        <p:nvSpPr>
          <p:cNvPr id="7" name="Rectangle 2"/>
          <p:cNvSpPr txBox="1">
            <a:spLocks noChangeArrowheads="1"/>
          </p:cNvSpPr>
          <p:nvPr/>
        </p:nvSpPr>
        <p:spPr bwMode="auto">
          <a:xfrm>
            <a:off x="754061" y="460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Configuring SIP Subscribers (SIPUE) </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8" name="Picture 4" descr="总结 copy"/>
          <p:cNvPicPr>
            <a:picLocks noChangeAspect="1" noChangeArrowheads="1"/>
          </p:cNvPicPr>
          <p:nvPr/>
        </p:nvPicPr>
        <p:blipFill>
          <a:blip r:embed="rId3" cstate="print"/>
          <a:srcRect/>
          <a:stretch>
            <a:fillRect/>
          </a:stretch>
        </p:blipFill>
        <p:spPr bwMode="auto">
          <a:xfrm>
            <a:off x="196850" y="175760"/>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1143000"/>
            <a:ext cx="7239000" cy="4770537"/>
          </a:xfrm>
          <a:prstGeom prst="rect">
            <a:avLst/>
          </a:prstGeom>
        </p:spPr>
        <p:txBody>
          <a:bodyPr wrap="square">
            <a:spAutoFit/>
          </a:bodyPr>
          <a:lstStyle/>
          <a:p>
            <a:pPr>
              <a:buNone/>
            </a:pPr>
            <a:r>
              <a:rPr lang="en-US" sz="1600" b="1" u="sng" dirty="0" smtClean="0">
                <a:solidFill>
                  <a:schemeClr val="bg2"/>
                </a:solidFill>
                <a:latin typeface="FrutigerNext LT Medium" pitchFamily="34" charset="0"/>
              </a:rPr>
              <a:t>Step 3: To Display SIPUE</a:t>
            </a:r>
          </a:p>
          <a:p>
            <a:pPr>
              <a:buNone/>
            </a:pPr>
            <a:endParaRPr lang="en-US" sz="1600" dirty="0" smtClean="0">
              <a:solidFill>
                <a:schemeClr val="bg2"/>
              </a:solidFill>
              <a:latin typeface="FrutigerNext LT Medium" pitchFamily="34" charset="0"/>
            </a:endParaRPr>
          </a:p>
          <a:p>
            <a:pPr>
              <a:buNone/>
            </a:pPr>
            <a:r>
              <a:rPr lang="en-US" sz="1600" dirty="0" smtClean="0">
                <a:solidFill>
                  <a:schemeClr val="bg2"/>
                </a:solidFill>
                <a:latin typeface="FrutigerNext LT Medium" pitchFamily="34" charset="0"/>
              </a:rPr>
              <a:t>[%UAP3300(</a:t>
            </a:r>
            <a:r>
              <a:rPr lang="en-US" sz="1600" dirty="0" err="1" smtClean="0">
                <a:solidFill>
                  <a:schemeClr val="bg2"/>
                </a:solidFill>
                <a:latin typeface="FrutigerNext LT Medium" pitchFamily="34" charset="0"/>
              </a:rPr>
              <a:t>config</a:t>
            </a:r>
            <a:r>
              <a:rPr lang="en-US" sz="1600" dirty="0" smtClean="0">
                <a:solidFill>
                  <a:schemeClr val="bg2"/>
                </a:solidFill>
                <a:latin typeface="FrutigerNext LT Medium" pitchFamily="34" charset="0"/>
              </a:rPr>
              <a:t>)]# show </a:t>
            </a:r>
            <a:r>
              <a:rPr lang="en-US" sz="1600" dirty="0" err="1" smtClean="0">
                <a:solidFill>
                  <a:schemeClr val="bg2"/>
                </a:solidFill>
                <a:latin typeface="FrutigerNext LT Medium" pitchFamily="34" charset="0"/>
              </a:rPr>
              <a:t>sipue</a:t>
            </a:r>
            <a:endParaRPr lang="en-US" sz="1600" b="1" u="sng" dirty="0" smtClean="0">
              <a:solidFill>
                <a:schemeClr val="bg2"/>
              </a:solidFill>
              <a:latin typeface="FrutigerNext LT Medium" pitchFamily="34" charset="0"/>
            </a:endParaRPr>
          </a:p>
          <a:p>
            <a:pPr>
              <a:buNone/>
            </a:pPr>
            <a:endParaRPr lang="en-US" sz="1600" b="1" u="sng" dirty="0" smtClean="0">
              <a:solidFill>
                <a:schemeClr val="bg2"/>
              </a:solidFill>
              <a:latin typeface="FrutigerNext LT Medium" pitchFamily="34" charset="0"/>
            </a:endParaRPr>
          </a:p>
          <a:p>
            <a:pPr>
              <a:buNone/>
            </a:pPr>
            <a:endParaRPr lang="en-US" sz="1600" b="1" u="sng" dirty="0" smtClean="0">
              <a:solidFill>
                <a:schemeClr val="bg2"/>
              </a:solidFill>
              <a:latin typeface="FrutigerNext LT Medium" pitchFamily="34" charset="0"/>
            </a:endParaRPr>
          </a:p>
          <a:p>
            <a:pPr>
              <a:buNone/>
            </a:pPr>
            <a:r>
              <a:rPr lang="en-US" sz="1600" b="1" u="sng" dirty="0" smtClean="0">
                <a:solidFill>
                  <a:schemeClr val="bg2"/>
                </a:solidFill>
                <a:latin typeface="FrutigerNext LT Medium" pitchFamily="34" charset="0"/>
              </a:rPr>
              <a:t>Step 3: To Add Subscriber:</a:t>
            </a:r>
          </a:p>
          <a:p>
            <a:pPr>
              <a:buNone/>
            </a:pPr>
            <a:r>
              <a:rPr lang="en-US" sz="1600" b="1" dirty="0" smtClean="0">
                <a:solidFill>
                  <a:schemeClr val="bg2"/>
                </a:solidFill>
                <a:latin typeface="FrutigerNext LT Medium" pitchFamily="34" charset="0"/>
              </a:rPr>
              <a:t>This command adds subscribers to call starting from 6000 </a:t>
            </a:r>
            <a:r>
              <a:rPr lang="en-US" sz="1600" b="1" dirty="0" err="1" smtClean="0">
                <a:solidFill>
                  <a:schemeClr val="bg2"/>
                </a:solidFill>
                <a:latin typeface="FrutigerNext LT Medium" pitchFamily="34" charset="0"/>
              </a:rPr>
              <a:t>upto</a:t>
            </a:r>
            <a:r>
              <a:rPr lang="en-US" sz="1600" b="1" dirty="0" smtClean="0">
                <a:solidFill>
                  <a:schemeClr val="bg2"/>
                </a:solidFill>
                <a:latin typeface="FrutigerNext LT Medium" pitchFamily="34" charset="0"/>
              </a:rPr>
              <a:t> 4 users</a:t>
            </a:r>
          </a:p>
          <a:p>
            <a:pPr>
              <a:buNone/>
            </a:pPr>
            <a:r>
              <a:rPr lang="en-US" sz="1600" b="1" dirty="0" smtClean="0">
                <a:solidFill>
                  <a:schemeClr val="bg2"/>
                </a:solidFill>
                <a:latin typeface="FrutigerNext LT Medium" pitchFamily="34" charset="0"/>
              </a:rPr>
              <a:t> (This command creates sip users with phone number ranging from 6000 ~ 6003)</a:t>
            </a:r>
          </a:p>
          <a:p>
            <a:pPr>
              <a:buNone/>
            </a:pPr>
            <a:r>
              <a:rPr lang="en-US" sz="1600" dirty="0" smtClean="0">
                <a:solidFill>
                  <a:schemeClr val="bg2"/>
                </a:solidFill>
                <a:latin typeface="FrutigerNext LT Medium" pitchFamily="34" charset="0"/>
              </a:rPr>
              <a:t> </a:t>
            </a:r>
          </a:p>
          <a:p>
            <a:pPr>
              <a:buNone/>
            </a:pPr>
            <a:r>
              <a:rPr lang="en-US" sz="1600" dirty="0" smtClean="0">
                <a:solidFill>
                  <a:schemeClr val="bg2"/>
                </a:solidFill>
                <a:latin typeface="FrutigerNext LT Medium" pitchFamily="34" charset="0"/>
              </a:rPr>
              <a:t> [%UAP3300(</a:t>
            </a:r>
            <a:r>
              <a:rPr lang="en-US" sz="1600" dirty="0" err="1" smtClean="0">
                <a:solidFill>
                  <a:schemeClr val="bg2"/>
                </a:solidFill>
                <a:latin typeface="FrutigerNext LT Medium" pitchFamily="34" charset="0"/>
              </a:rPr>
              <a:t>config</a:t>
            </a:r>
            <a:r>
              <a:rPr lang="en-US" sz="1600" dirty="0" smtClean="0">
                <a:solidFill>
                  <a:schemeClr val="bg2"/>
                </a:solidFill>
                <a:latin typeface="FrutigerNext LT Medium" pitchFamily="34" charset="0"/>
              </a:rPr>
              <a:t>)]#con add subscriber </a:t>
            </a:r>
            <a:r>
              <a:rPr lang="en-US" sz="1600" dirty="0" err="1" smtClean="0">
                <a:solidFill>
                  <a:schemeClr val="bg2"/>
                </a:solidFill>
                <a:latin typeface="FrutigerNext LT Medium" pitchFamily="34" charset="0"/>
              </a:rPr>
              <a:t>eid</a:t>
            </a:r>
            <a:r>
              <a:rPr lang="en-US" sz="1600" dirty="0" smtClean="0">
                <a:solidFill>
                  <a:schemeClr val="bg2"/>
                </a:solidFill>
                <a:latin typeface="FrutigerNext LT Medium" pitchFamily="34" charset="0"/>
              </a:rPr>
              <a:t> 6000 </a:t>
            </a:r>
            <a:r>
              <a:rPr lang="en-US" sz="1600" dirty="0" err="1" smtClean="0">
                <a:solidFill>
                  <a:schemeClr val="bg2"/>
                </a:solidFill>
                <a:latin typeface="FrutigerNext LT Medium" pitchFamily="34" charset="0"/>
              </a:rPr>
              <a:t>dn</a:t>
            </a:r>
            <a:r>
              <a:rPr lang="en-US" sz="1600" dirty="0" smtClean="0">
                <a:solidFill>
                  <a:schemeClr val="bg2"/>
                </a:solidFill>
                <a:latin typeface="FrutigerNext LT Medium" pitchFamily="34" charset="0"/>
              </a:rPr>
              <a:t> 6000 number 4</a:t>
            </a:r>
          </a:p>
          <a:p>
            <a:pPr>
              <a:buNone/>
            </a:pPr>
            <a:r>
              <a:rPr lang="en-US" sz="1600" dirty="0" smtClean="0">
                <a:solidFill>
                  <a:schemeClr val="bg2"/>
                </a:solidFill>
                <a:latin typeface="FrutigerNext LT Medium" pitchFamily="34" charset="0"/>
              </a:rPr>
              <a:t> ====  Command executed success !  ====</a:t>
            </a:r>
          </a:p>
          <a:p>
            <a:pPr marL="0" lvl="1"/>
            <a:endParaRPr lang="en-US" altLang="zh-CN" sz="1600" dirty="0" smtClean="0">
              <a:solidFill>
                <a:schemeClr val="bg2"/>
              </a:solidFill>
              <a:latin typeface="FrutigerNext LT Medium" pitchFamily="34" charset="0"/>
            </a:endParaRPr>
          </a:p>
          <a:p>
            <a:pPr marL="0" lvl="1"/>
            <a:endParaRPr lang="en-US" altLang="zh-CN" sz="1600" dirty="0" smtClean="0">
              <a:solidFill>
                <a:schemeClr val="bg2"/>
              </a:solidFill>
              <a:latin typeface="FrutigerNext LT Medium" pitchFamily="34" charset="0"/>
            </a:endParaRPr>
          </a:p>
          <a:p>
            <a:pPr marL="0" lvl="1"/>
            <a:r>
              <a:rPr lang="en-US" sz="1600" b="1" u="sng" dirty="0" smtClean="0">
                <a:solidFill>
                  <a:schemeClr val="bg2"/>
                </a:solidFill>
                <a:latin typeface="FrutigerNext LT Medium" pitchFamily="34" charset="0"/>
              </a:rPr>
              <a:t>Step 4: To display the configured subscribers phone numbers:</a:t>
            </a:r>
          </a:p>
          <a:p>
            <a:pPr marL="0" lvl="1"/>
            <a:endParaRPr lang="en-US" sz="1600" dirty="0" smtClean="0">
              <a:solidFill>
                <a:schemeClr val="bg2"/>
              </a:solidFill>
              <a:latin typeface="FrutigerNext LT Medium" pitchFamily="34" charset="0"/>
            </a:endParaRPr>
          </a:p>
          <a:p>
            <a:pPr marL="0" lvl="1"/>
            <a:r>
              <a:rPr lang="en-US" sz="1600" dirty="0" smtClean="0">
                <a:solidFill>
                  <a:schemeClr val="bg2"/>
                </a:solidFill>
                <a:latin typeface="FrutigerNext LT Medium" pitchFamily="34" charset="0"/>
              </a:rPr>
              <a:t>[%UAP3300(</a:t>
            </a:r>
            <a:r>
              <a:rPr lang="en-US" sz="1600" dirty="0" err="1" smtClean="0">
                <a:solidFill>
                  <a:schemeClr val="bg2"/>
                </a:solidFill>
                <a:latin typeface="FrutigerNext LT Medium" pitchFamily="34" charset="0"/>
              </a:rPr>
              <a:t>config</a:t>
            </a:r>
            <a:r>
              <a:rPr lang="en-US" sz="1600" dirty="0" smtClean="0">
                <a:solidFill>
                  <a:schemeClr val="bg2"/>
                </a:solidFill>
                <a:latin typeface="FrutigerNext LT Medium" pitchFamily="34" charset="0"/>
              </a:rPr>
              <a:t>)]# show subscribers</a:t>
            </a:r>
          </a:p>
          <a:p>
            <a:pPr marL="0" lvl="1"/>
            <a:endParaRPr lang="en-US" altLang="zh-CN" sz="1600" dirty="0" smtClean="0">
              <a:solidFill>
                <a:schemeClr val="bg2"/>
              </a:solidFill>
              <a:latin typeface="FrutigerNext LT Medium" pitchFamily="34" charset="0"/>
            </a:endParaRPr>
          </a:p>
          <a:p>
            <a:pPr marL="0" lvl="1"/>
            <a:endParaRPr lang="en-US" altLang="zh-CN" sz="1600" dirty="0" smtClean="0">
              <a:solidFill>
                <a:schemeClr val="bg2"/>
              </a:solidFill>
              <a:latin typeface="FrutigerNext LT Medium" pitchFamily="34" charset="0"/>
            </a:endParaRPr>
          </a:p>
        </p:txBody>
      </p:sp>
      <p:sp>
        <p:nvSpPr>
          <p:cNvPr id="5" name="Rectangle 2"/>
          <p:cNvSpPr txBox="1">
            <a:spLocks noChangeArrowheads="1"/>
          </p:cNvSpPr>
          <p:nvPr/>
        </p:nvSpPr>
        <p:spPr bwMode="auto">
          <a:xfrm>
            <a:off x="754061" y="460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Configuring SIP Subscribers (SIPUE) </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6" name="Picture 4" descr="总结 copy"/>
          <p:cNvPicPr>
            <a:picLocks noChangeAspect="1" noChangeArrowheads="1"/>
          </p:cNvPicPr>
          <p:nvPr/>
        </p:nvPicPr>
        <p:blipFill>
          <a:blip r:embed="rId3" cstate="print"/>
          <a:srcRect/>
          <a:stretch>
            <a:fillRect/>
          </a:stretch>
        </p:blipFill>
        <p:spPr bwMode="auto">
          <a:xfrm>
            <a:off x="196850" y="175760"/>
            <a:ext cx="617538" cy="61753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9" name="Rectangle 2"/>
          <p:cNvSpPr txBox="1">
            <a:spLocks noChangeArrowheads="1"/>
          </p:cNvSpPr>
          <p:nvPr/>
        </p:nvSpPr>
        <p:spPr bwMode="auto">
          <a:xfrm>
            <a:off x="798286" y="0"/>
            <a:ext cx="759958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0" name="Picture 4" descr="目标 copy"/>
          <p:cNvPicPr>
            <a:picLocks noChangeAspect="1" noChangeArrowheads="1"/>
          </p:cNvPicPr>
          <p:nvPr/>
        </p:nvPicPr>
        <p:blipFill>
          <a:blip r:embed="rId2" cstate="print"/>
          <a:srcRect/>
          <a:stretch>
            <a:fillRect/>
          </a:stretch>
        </p:blipFill>
        <p:spPr bwMode="auto">
          <a:xfrm>
            <a:off x="163070" y="159664"/>
            <a:ext cx="622300" cy="623888"/>
          </a:xfrm>
          <a:prstGeom prst="rect">
            <a:avLst/>
          </a:prstGeom>
          <a:noFill/>
          <a:ln w="9525">
            <a:noFill/>
            <a:miter lim="800000"/>
            <a:headEnd/>
            <a:tailEnd/>
          </a:ln>
        </p:spPr>
      </p:pic>
      <p:sp>
        <p:nvSpPr>
          <p:cNvPr id="12" name="Rectangle 11"/>
          <p:cNvSpPr/>
          <p:nvPr/>
        </p:nvSpPr>
        <p:spPr>
          <a:xfrm>
            <a:off x="1371600" y="1066800"/>
            <a:ext cx="5715000" cy="4376583"/>
          </a:xfrm>
          <a:prstGeom prst="rect">
            <a:avLst/>
          </a:prstGeom>
        </p:spPr>
        <p:txBody>
          <a:bodyPr wrap="square">
            <a:spAutoFit/>
          </a:bodyPr>
          <a:lstStyle/>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UAP3300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Configuring SIP Subscribers (SIPUE)</a:t>
            </a:r>
          </a:p>
          <a:p>
            <a:pPr marL="465138" indent="-465138">
              <a:spcBef>
                <a:spcPct val="20000"/>
              </a:spcBef>
              <a:buClr>
                <a:schemeClr val="tx1"/>
              </a:buClr>
              <a:buFont typeface="Wingdings" pitchFamily="2" charset="2"/>
              <a:buChar char="q"/>
              <a:defRPr/>
            </a:pPr>
            <a:r>
              <a:rPr lang="en-US" altLang="zh-CN" sz="2400" b="1" kern="0" dirty="0" smtClean="0">
                <a:solidFill>
                  <a:schemeClr val="tx2"/>
                </a:solidFill>
                <a:latin typeface="FrutigerNext LT Medium" pitchFamily="34" charset="0"/>
              </a:rPr>
              <a:t>Configuring Access code</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Configuring UAP Boards</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Configuring SIP Trunk</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Configuring PRI Trunk</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Configuring File Server</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CTI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References</a:t>
            </a:r>
            <a:endParaRPr lang="en-US" altLang="zh-CN" sz="2400" b="1" kern="0" dirty="0" smtClean="0">
              <a:solidFill>
                <a:schemeClr val="tx1">
                  <a:lumMod val="75000"/>
                </a:schemeClr>
              </a:solidFill>
              <a:latin typeface="FrutigerNext LT Medium"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95400"/>
            <a:ext cx="7315200" cy="3886200"/>
          </a:xfrm>
        </p:spPr>
        <p:txBody>
          <a:bodyPr/>
          <a:lstStyle/>
          <a:p>
            <a:pPr>
              <a:spcBef>
                <a:spcPct val="0"/>
              </a:spcBef>
              <a:buNone/>
            </a:pPr>
            <a:r>
              <a:rPr lang="en-US" sz="1600" kern="1200" dirty="0" smtClean="0">
                <a:latin typeface="FrutigerNext LT Medium" pitchFamily="34" charset="0"/>
                <a:cs typeface="Arial" pitchFamily="34" charset="0"/>
              </a:rPr>
              <a:t>Step 4 : Configuring the Access code 10086 in UAP3300</a:t>
            </a:r>
          </a:p>
          <a:p>
            <a:pPr>
              <a:spcBef>
                <a:spcPct val="0"/>
              </a:spcBef>
              <a:buNone/>
            </a:pPr>
            <a:endParaRPr lang="en-US" sz="1600" kern="1200" dirty="0" smtClean="0">
              <a:latin typeface="FrutigerNext LT Medium" pitchFamily="34" charset="0"/>
              <a:cs typeface="Arial" pitchFamily="34" charset="0"/>
            </a:endParaRPr>
          </a:p>
          <a:p>
            <a:pPr>
              <a:spcBef>
                <a:spcPct val="0"/>
              </a:spcBef>
              <a:buNone/>
            </a:pPr>
            <a:r>
              <a:rPr lang="en-US" sz="1600" kern="1200" dirty="0" smtClean="0">
                <a:latin typeface="FrutigerNext LT Medium" pitchFamily="34" charset="0"/>
                <a:cs typeface="Arial" pitchFamily="34" charset="0"/>
              </a:rPr>
              <a:t>	</a:t>
            </a:r>
            <a:r>
              <a:rPr lang="en-US" sz="1600" b="0" kern="1200" dirty="0" smtClean="0">
                <a:latin typeface="FrutigerNext LT Medium" pitchFamily="34" charset="0"/>
                <a:cs typeface="Arial" pitchFamily="34" charset="0"/>
              </a:rPr>
              <a:t>This prefix 10086 is termed as the Toll-Free number or Access number of the Call Center. When a Customer or User dials 10086, the number will be recognized as a toll-free/call center number and the call will be routed to the UAP3300  or to the call center for further handling.</a:t>
            </a:r>
          </a:p>
          <a:p>
            <a:pPr>
              <a:spcBef>
                <a:spcPct val="0"/>
              </a:spcBef>
              <a:buNone/>
            </a:pPr>
            <a:r>
              <a:rPr lang="en-US" sz="1600" b="0" kern="1200" dirty="0" smtClean="0">
                <a:latin typeface="FrutigerNext LT Medium" pitchFamily="34" charset="0"/>
                <a:cs typeface="Arial" pitchFamily="34" charset="0"/>
              </a:rPr>
              <a:t>	The parameter </a:t>
            </a:r>
            <a:r>
              <a:rPr lang="en-US" sz="1600" i="1" kern="1200" dirty="0" err="1" smtClean="0">
                <a:latin typeface="FrutigerNext LT Medium" pitchFamily="34" charset="0"/>
                <a:cs typeface="Arial" pitchFamily="34" charset="0"/>
              </a:rPr>
              <a:t>Intess</a:t>
            </a:r>
            <a:r>
              <a:rPr lang="en-US" sz="1600" b="0" kern="1200" dirty="0" smtClean="0">
                <a:latin typeface="FrutigerNext LT Medium" pitchFamily="34" charset="0"/>
                <a:cs typeface="Arial" pitchFamily="34" charset="0"/>
              </a:rPr>
              <a:t> of Call Attribute determines the Access Number.</a:t>
            </a:r>
          </a:p>
          <a:p>
            <a:pPr>
              <a:spcBef>
                <a:spcPct val="0"/>
              </a:spcBef>
              <a:buNone/>
            </a:pPr>
            <a:endParaRPr lang="en-US" sz="1300" kern="1200" dirty="0" smtClean="0">
              <a:latin typeface="FrutigerNext LT Medium" pitchFamily="34" charset="0"/>
              <a:cs typeface="Arial" pitchFamily="34" charset="0"/>
            </a:endParaRPr>
          </a:p>
          <a:p>
            <a:pPr>
              <a:spcBef>
                <a:spcPct val="0"/>
              </a:spcBef>
              <a:buNone/>
            </a:pPr>
            <a:endParaRPr lang="en-US" sz="1300" b="0" kern="1200" dirty="0" smtClean="0">
              <a:latin typeface="FrutigerNext LT Medium" pitchFamily="34" charset="0"/>
              <a:cs typeface="Arial" pitchFamily="34" charset="0"/>
            </a:endParaRPr>
          </a:p>
          <a:p>
            <a:pPr>
              <a:spcBef>
                <a:spcPct val="0"/>
              </a:spcBef>
              <a:buNone/>
            </a:pPr>
            <a:endParaRPr lang="en-US" sz="1300" b="0" kern="1200" dirty="0" smtClean="0">
              <a:latin typeface="FrutigerNext LT Medium" pitchFamily="34" charset="0"/>
              <a:cs typeface="Arial" pitchFamily="34" charset="0"/>
            </a:endParaRPr>
          </a:p>
          <a:p>
            <a:pPr>
              <a:spcBef>
                <a:spcPct val="0"/>
              </a:spcBef>
              <a:buNone/>
            </a:pPr>
            <a:r>
              <a:rPr lang="en-US" sz="1600" kern="1200" dirty="0" smtClean="0">
                <a:latin typeface="FrutigerNext LT Medium" pitchFamily="34" charset="0"/>
                <a:cs typeface="Arial" pitchFamily="34" charset="0"/>
              </a:rPr>
              <a:t>[%UAP3300(</a:t>
            </a:r>
            <a:r>
              <a:rPr lang="en-US" sz="1600" kern="1200" dirty="0" err="1" smtClean="0">
                <a:latin typeface="FrutigerNext LT Medium" pitchFamily="34" charset="0"/>
                <a:cs typeface="Arial" pitchFamily="34" charset="0"/>
              </a:rPr>
              <a:t>config</a:t>
            </a:r>
            <a:r>
              <a:rPr lang="en-US" sz="1600" kern="1200" dirty="0" smtClean="0">
                <a:latin typeface="FrutigerNext LT Medium" pitchFamily="34" charset="0"/>
                <a:cs typeface="Arial" pitchFamily="34" charset="0"/>
              </a:rPr>
              <a:t>)]# </a:t>
            </a:r>
            <a:r>
              <a:rPr lang="en-US" sz="1600" b="0" kern="1200" dirty="0" err="1" smtClean="0">
                <a:latin typeface="FrutigerNext LT Medium" pitchFamily="34" charset="0"/>
                <a:cs typeface="Arial" pitchFamily="34" charset="0"/>
              </a:rPr>
              <a:t>config</a:t>
            </a:r>
            <a:r>
              <a:rPr lang="en-US" sz="1600" b="0" kern="1200" dirty="0" smtClean="0">
                <a:latin typeface="FrutigerNext LT Medium" pitchFamily="34" charset="0"/>
                <a:cs typeface="Arial" pitchFamily="34" charset="0"/>
              </a:rPr>
              <a:t> add prefix </a:t>
            </a:r>
            <a:r>
              <a:rPr lang="en-US" sz="1600" b="0" kern="1200" dirty="0" err="1" smtClean="0">
                <a:latin typeface="FrutigerNext LT Medium" pitchFamily="34" charset="0"/>
                <a:cs typeface="Arial" pitchFamily="34" charset="0"/>
              </a:rPr>
              <a:t>dn</a:t>
            </a:r>
            <a:r>
              <a:rPr lang="en-US" sz="1600" b="0" kern="1200" dirty="0" smtClean="0">
                <a:latin typeface="FrutigerNext LT Medium" pitchFamily="34" charset="0"/>
                <a:cs typeface="Arial" pitchFamily="34" charset="0"/>
              </a:rPr>
              <a:t> 10086 </a:t>
            </a:r>
            <a:r>
              <a:rPr lang="en-US" sz="1600" b="0" kern="1200" dirty="0" err="1" smtClean="0">
                <a:latin typeface="FrutigerNext LT Medium" pitchFamily="34" charset="0"/>
                <a:cs typeface="Arial" pitchFamily="34" charset="0"/>
              </a:rPr>
              <a:t>callcategory</a:t>
            </a:r>
            <a:r>
              <a:rPr lang="en-US" sz="1600" b="0" kern="1200" dirty="0" smtClean="0">
                <a:latin typeface="FrutigerNext LT Medium" pitchFamily="34" charset="0"/>
                <a:cs typeface="Arial" pitchFamily="34" charset="0"/>
              </a:rPr>
              <a:t> </a:t>
            </a:r>
            <a:r>
              <a:rPr lang="en-US" sz="1600" kern="1200" dirty="0" err="1" smtClean="0">
                <a:latin typeface="FrutigerNext LT Medium" pitchFamily="34" charset="0"/>
                <a:cs typeface="Arial" pitchFamily="34" charset="0"/>
              </a:rPr>
              <a:t>intess</a:t>
            </a:r>
            <a:r>
              <a:rPr lang="en-US" sz="1600" b="0" kern="1200" dirty="0" smtClean="0">
                <a:latin typeface="FrutigerNext LT Medium" pitchFamily="34" charset="0"/>
                <a:cs typeface="Arial" pitchFamily="34" charset="0"/>
              </a:rPr>
              <a:t> </a:t>
            </a:r>
            <a:r>
              <a:rPr lang="en-US" sz="1600" b="0" kern="1200" dirty="0" err="1" smtClean="0">
                <a:latin typeface="FrutigerNext LT Medium" pitchFamily="34" charset="0"/>
                <a:cs typeface="Arial" pitchFamily="34" charset="0"/>
              </a:rPr>
              <a:t>callattribute</a:t>
            </a:r>
            <a:r>
              <a:rPr lang="en-US" sz="1600" b="0" kern="1200" dirty="0" smtClean="0">
                <a:latin typeface="FrutigerNext LT Medium" pitchFamily="34" charset="0"/>
                <a:cs typeface="Arial" pitchFamily="34" charset="0"/>
              </a:rPr>
              <a:t> </a:t>
            </a:r>
            <a:r>
              <a:rPr lang="en-US" sz="1600" kern="1200" dirty="0" smtClean="0">
                <a:latin typeface="FrutigerNext LT Medium" pitchFamily="34" charset="0"/>
                <a:cs typeface="Arial" pitchFamily="34" charset="0"/>
              </a:rPr>
              <a:t>inter</a:t>
            </a:r>
            <a:r>
              <a:rPr lang="en-US" sz="1600" b="0" kern="1200" dirty="0" smtClean="0">
                <a:latin typeface="FrutigerNext LT Medium" pitchFamily="34" charset="0"/>
                <a:cs typeface="Arial" pitchFamily="34" charset="0"/>
              </a:rPr>
              <a:t> cldpredeal no min 5 max 5</a:t>
            </a:r>
          </a:p>
          <a:p>
            <a:pPr>
              <a:spcBef>
                <a:spcPct val="0"/>
              </a:spcBef>
              <a:buNone/>
            </a:pPr>
            <a:r>
              <a:rPr lang="en-US" sz="1600" b="0" kern="1200" dirty="0" smtClean="0">
                <a:latin typeface="FrutigerNext LT Medium" pitchFamily="34" charset="0"/>
                <a:cs typeface="Arial" pitchFamily="34" charset="0"/>
              </a:rPr>
              <a:t> ====  Command executed success !  ====</a:t>
            </a:r>
          </a:p>
          <a:p>
            <a:pPr>
              <a:spcBef>
                <a:spcPct val="0"/>
              </a:spcBef>
              <a:buNone/>
            </a:pPr>
            <a:r>
              <a:rPr lang="en-US" sz="1600" kern="1200" dirty="0" smtClean="0">
                <a:latin typeface="FrutigerNext LT Medium" pitchFamily="34" charset="0"/>
                <a:cs typeface="Arial" pitchFamily="34" charset="0"/>
              </a:rPr>
              <a:t>[%UAP3300(</a:t>
            </a:r>
            <a:r>
              <a:rPr lang="en-US" sz="1600" kern="1200" dirty="0" err="1" smtClean="0">
                <a:latin typeface="FrutigerNext LT Medium" pitchFamily="34" charset="0"/>
                <a:cs typeface="Arial" pitchFamily="34" charset="0"/>
              </a:rPr>
              <a:t>config</a:t>
            </a:r>
            <a:r>
              <a:rPr lang="en-US" sz="1600" kern="1200" dirty="0" smtClean="0">
                <a:latin typeface="FrutigerNext LT Medium" pitchFamily="34" charset="0"/>
                <a:cs typeface="Arial" pitchFamily="34" charset="0"/>
              </a:rPr>
              <a:t>)]#   </a:t>
            </a:r>
          </a:p>
          <a:p>
            <a:pPr>
              <a:buNone/>
            </a:pPr>
            <a:endParaRPr lang="en-US" dirty="0">
              <a:latin typeface="FrutigerNext LT Medium" pitchFamily="34" charset="0"/>
            </a:endParaRPr>
          </a:p>
        </p:txBody>
      </p:sp>
      <p:sp>
        <p:nvSpPr>
          <p:cNvPr id="6" name="Rectangle 2"/>
          <p:cNvSpPr txBox="1">
            <a:spLocks noChangeArrowheads="1"/>
          </p:cNvSpPr>
          <p:nvPr/>
        </p:nvSpPr>
        <p:spPr bwMode="auto">
          <a:xfrm>
            <a:off x="865188" y="460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Access Code Configuration in UAP </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7" name="Picture 4" descr="总结 copy"/>
          <p:cNvPicPr>
            <a:picLocks noChangeAspect="1" noChangeArrowheads="1"/>
          </p:cNvPicPr>
          <p:nvPr/>
        </p:nvPicPr>
        <p:blipFill>
          <a:blip r:embed="rId3" cstate="print"/>
          <a:srcRect/>
          <a:stretch>
            <a:fillRect/>
          </a:stretch>
        </p:blipFill>
        <p:spPr bwMode="auto">
          <a:xfrm>
            <a:off x="304800" y="175760"/>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9" name="Rectangle 2"/>
          <p:cNvSpPr txBox="1">
            <a:spLocks noChangeArrowheads="1"/>
          </p:cNvSpPr>
          <p:nvPr/>
        </p:nvSpPr>
        <p:spPr bwMode="auto">
          <a:xfrm>
            <a:off x="798286" y="0"/>
            <a:ext cx="759958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0" name="Picture 4" descr="目标 copy"/>
          <p:cNvPicPr>
            <a:picLocks noChangeAspect="1" noChangeArrowheads="1"/>
          </p:cNvPicPr>
          <p:nvPr/>
        </p:nvPicPr>
        <p:blipFill>
          <a:blip r:embed="rId2" cstate="print"/>
          <a:srcRect/>
          <a:stretch>
            <a:fillRect/>
          </a:stretch>
        </p:blipFill>
        <p:spPr bwMode="auto">
          <a:xfrm>
            <a:off x="163070" y="159664"/>
            <a:ext cx="622300" cy="623888"/>
          </a:xfrm>
          <a:prstGeom prst="rect">
            <a:avLst/>
          </a:prstGeom>
          <a:noFill/>
          <a:ln w="9525">
            <a:noFill/>
            <a:miter lim="800000"/>
            <a:headEnd/>
            <a:tailEnd/>
          </a:ln>
        </p:spPr>
      </p:pic>
      <p:sp>
        <p:nvSpPr>
          <p:cNvPr id="12" name="Rectangle 11"/>
          <p:cNvSpPr/>
          <p:nvPr/>
        </p:nvSpPr>
        <p:spPr>
          <a:xfrm>
            <a:off x="1371600" y="1066800"/>
            <a:ext cx="6324600" cy="4376583"/>
          </a:xfrm>
          <a:prstGeom prst="rect">
            <a:avLst/>
          </a:prstGeom>
        </p:spPr>
        <p:txBody>
          <a:bodyPr wrap="square">
            <a:spAutoFit/>
          </a:bodyPr>
          <a:lstStyle/>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UAP3300 configuration using Command Line</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Configuring SIP Subscribers (SIPUE)</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Configuring Access Code</a:t>
            </a:r>
          </a:p>
          <a:p>
            <a:pPr marL="465138" indent="-465138">
              <a:spcBef>
                <a:spcPct val="20000"/>
              </a:spcBef>
              <a:buClr>
                <a:schemeClr val="tx1"/>
              </a:buClr>
              <a:buFont typeface="Wingdings" pitchFamily="2" charset="2"/>
              <a:buChar char="q"/>
              <a:defRPr/>
            </a:pPr>
            <a:r>
              <a:rPr lang="en-US" altLang="zh-CN" sz="2400" b="1" kern="0" dirty="0" smtClean="0">
                <a:solidFill>
                  <a:schemeClr val="tx2"/>
                </a:solidFill>
                <a:latin typeface="FrutigerNext LT Medium" pitchFamily="34" charset="0"/>
              </a:rPr>
              <a:t>Configuring UAP Boards</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Configuring SIP Trunk</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Configuring PRI Trunk</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Configuring File Server</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CTI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References</a:t>
            </a:r>
            <a:endParaRPr lang="en-US" altLang="zh-CN" sz="2400" b="1" kern="0" dirty="0" smtClean="0">
              <a:solidFill>
                <a:schemeClr val="tx1">
                  <a:lumMod val="75000"/>
                </a:schemeClr>
              </a:solidFill>
              <a:latin typeface="FrutigerNext LT Medium"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76200" y="769257"/>
            <a:ext cx="6604000" cy="3802743"/>
          </a:xfrm>
          <a:ln/>
        </p:spPr>
        <p:txBody>
          <a:bodyPr/>
          <a:lstStyle/>
          <a:p>
            <a:pPr algn="ctr"/>
            <a:r>
              <a:rPr lang="en-US" altLang="zh-CN" sz="44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FrutigerNext LT Medium" pitchFamily="34" charset="0"/>
              </a:rPr>
              <a:t>UAP3300 Basic Configuration </a:t>
            </a:r>
            <a:br>
              <a:rPr lang="en-US" altLang="zh-CN" sz="44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FrutigerNext LT Medium" pitchFamily="34" charset="0"/>
              </a:rPr>
            </a:br>
            <a:r>
              <a:rPr lang="en-US" altLang="zh-CN" sz="240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FrutigerNext LT Medium" pitchFamily="34" charset="0"/>
              </a:rPr>
              <a:t>[Command Line]</a:t>
            </a:r>
          </a:p>
        </p:txBody>
      </p:sp>
      <p:sp>
        <p:nvSpPr>
          <p:cNvPr id="6147" name="DtsShapeName" descr="BE412D4287335B53CC1C254B02132BE2097F?V83IAiV75527@!!!!!BIHO@]v75527!!!!@5E19C21107E58D81E71107E58D81E7!!!!!!!!!!!!!!!!!!!!!!!!!!!!!!!!!!!!!!!!!!!!!!!!!!!!982&gt;58231\[42958!!!!!!BIHO@]{42958!!!!!!!!!!1111GC1B1@277NB@310113!T@Q2211!Gtoe`ldou`m!HRRTD0/1/qqu!!!!!!!!!!!!!!!!!!!!!!!!!!!!!!!!!!!!!!!!!!!!!!!!!!!!!!!!!!!!!!!!!!!!!!!!!!!!!!!!!!!!!!!!!!!!!!!!!!!!!!!!!!!!!!!!!!!!!!!!!!!!!!!!!!!!!!!!!!!!!!!!!!!!!!!!!!!!!!!!!!!!!!!!!!!!!!!!!!!!!!!!!!!!!!!!!!!!!!!!!!!!!!!!!!!!!!!!!!!!!!!!!!!!!!!!!!!!!!!!!!!!!!!!!!!!!!!!!!!!!!!!!!!!!!!!!!!!!!!!!!!!!!!!!!!!!!!!!!!!!!!!!!!!!!!!!!!!!!!!!!!!!!!!!!!!!!!!!!!!!!!!!!!!!!!!!!!!!!!!!!!!!!!!!!!!!!!!!!!!!!!!!!!!!!!!!!!!!!!!!!!!!!!!!!!!!!!!!!!!!!!!!!!!!!!!!!!!!!!!!!!!!!!!!!!!!!!!!!!!!!!!!!!!!!!!!!!!!!!!!!!!!!!!!!!!!!!!!!!!!!!!!!!!!!!!!!!!!!!!!!!!!!!!!!!!!!!!!!!!!!!!!!!!!!!!!!!!!!!!!!!!!!!!!!!!!!!!!!!!!!!!!!!!!!!!!!!!!!!!!!!!!!!!!!!!!!!!!!!!!!!!!!!!!!!!!!!!!!!!!!!!!!!!!!!!!!!!!!!!!!!!!!!!!!!!!!!!!!!!!!!!!!!!!!!!!!!!!!!!!!!!!!!!!!!!!!!!!!!!!!!!!!!!!!!!!!!!!!!!!!!!!!!!!!!!!!!!!!!!!!!!!!!!!!!!!!!!!!!!!!!!!!!!!!!!!!!!!!!!!!!!!!!!!!!!!!!!!!!!!!!!!!!!!!!!!!!!!!!!!!!!!!!!!!!!!!!!!!!!!!!!!!!!!!!!!!!!!!!!!!!!!!!!!!!!!!!!!!!!!!!!!!!!!!!!!!!!!!!!!!!!!!!!!!!!!!!!!!!!!!!!!!!!!!!!!!!!!!!!!!!!!!!!!!!!!!!!!!!!!!!!!!!!!!!!!!!!!!!!!!!!!!!!!!!!!!!!!!!!!!!!!!!!!!!!!!!!!!!!!!!!!!!!!!!!!!!!!!!!!!!!!!!!!!!!!!!!!!!!!!!!!!!!!!!!!!!!!!!!!!!!!!!!!!!!!!!!!!!!!!!!!!!!!!!!!!!!!!!!!!!!!!!!!!!!!!!!!!!!!!!!!!!!!!!!!!!!!!!!!!!!!!!!!!!!!!!!!!!!!!!!!!!!!!!!!!!!!!!!!!!!!!!!!!!!!!!!!!!!!!!!!!!!!!!!!!!!!!!!!!!!!!!!!!!!!!!!!!!!!!!!!!!!!!!!!!!!!!!!!!!!!!!!!!!!!!!!!!!!!!!!!!!!!!!!!!!!!!!!!!!!!!!!!!!!!!!!!!!!!!!!!!!!!!!!!!!!!!!!!!!!!!!!!!!!!!!!!!!!!!!!!!!!!!!!!!!!!!!!!!!!!!!!!!!!!!!!!!!!!!!!!!!!!!!!!!!!!!!!!!!!!!!!!!!!!!!!!!!!!!!!!!!!!!!!!!!!!!!!!!!!!!!!!!!!!!!!!!!!!!!!!!!!!!!!!!!!!!!!!!!!!!!!!!!!!!!!!!!!!!!!!!!!!!!!!!!!!!!!!!!!!!!!!!!!!!!!!!!!!!!!!!!!!!!!!!!!!!!!!!!!!!!!!!!!!!!!!!!!!!!!!!!!!!!!!!!!!!!!!!!!!!!!!!!!!!!!!!!!!!!!!!!!!!!!!!!!!!!!!!!!!!!!!!!!!!!!!!!!!!!!!!!!!!!!!!!!!!!!!!!!!!!!!!!!!!!!!!!!!!!!!!!!!!!!!!!!!!!!!!!!!!!!!!!!!!!!!!!!!!!!!!!!!!!!!!!!!!!!!!!!!!!!!!!!!!!!!!!!!!!!!!!!!!!!!!!!!!!!!!!!!!!!!!!!!!!!!!!!!!!!!!!!!!!!!!!!!!!!!!!!!!!!!!!!!!!!!!!!!!!!!!!!!!!!!!!!!!!!!!!!!!!!!!!!!!!!!!!!!!!!!!!!!!!!!!!!!!!!!!!!!!!!!!!!!!!!!!!!!!!!!!!!!!!!!!!!!!!!!!!!!!!!!!!!!!!!!!!!!!!!!!!!!!!!!!!!!!!!!!!!!!!!!!!!!!!!!!!!!!!!!!!!!!!!!!!!!!!!!!!!!!!!!!!!!!!!!!!!!!!!!!!!!!!!!!!!!!!!!!!!!!!!!!!!!!!!!!!!!!!!!!!!!!!!!!!!!!!!!!!!!!!!!!!!!!!!!!!!1!B"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1 h 21600"/>
              <a:gd name="T6" fmla="*/ 1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865188" y="460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Boards Configuration in UAP </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6" name="Picture 4" descr="总结 copy"/>
          <p:cNvPicPr>
            <a:picLocks noChangeAspect="1" noChangeArrowheads="1"/>
          </p:cNvPicPr>
          <p:nvPr/>
        </p:nvPicPr>
        <p:blipFill>
          <a:blip r:embed="rId3" cstate="print"/>
          <a:srcRect/>
          <a:stretch>
            <a:fillRect/>
          </a:stretch>
        </p:blipFill>
        <p:spPr bwMode="auto">
          <a:xfrm>
            <a:off x="304800" y="175760"/>
            <a:ext cx="617538" cy="617537"/>
          </a:xfrm>
          <a:prstGeom prst="rect">
            <a:avLst/>
          </a:prstGeom>
          <a:noFill/>
          <a:ln w="9525">
            <a:noFill/>
            <a:miter lim="800000"/>
            <a:headEnd/>
            <a:tailEnd/>
          </a:ln>
        </p:spPr>
      </p:pic>
      <p:sp>
        <p:nvSpPr>
          <p:cNvPr id="7" name="TextBox 6"/>
          <p:cNvSpPr txBox="1"/>
          <p:nvPr/>
        </p:nvSpPr>
        <p:spPr>
          <a:xfrm>
            <a:off x="1143000" y="1219200"/>
            <a:ext cx="7315200" cy="923330"/>
          </a:xfrm>
          <a:prstGeom prst="rect">
            <a:avLst/>
          </a:prstGeom>
          <a:noFill/>
        </p:spPr>
        <p:txBody>
          <a:bodyPr wrap="square" rtlCol="0">
            <a:spAutoFit/>
          </a:bodyPr>
          <a:lstStyle/>
          <a:p>
            <a:r>
              <a:rPr lang="en-US" b="1" dirty="0" smtClean="0">
                <a:solidFill>
                  <a:schemeClr val="bg2"/>
                </a:solidFill>
                <a:latin typeface="FrutigerNext LT Medium" pitchFamily="34" charset="0"/>
              </a:rPr>
              <a:t>Adding the MRS Board:</a:t>
            </a:r>
          </a:p>
          <a:p>
            <a:r>
              <a:rPr lang="en-US" dirty="0" err="1" smtClean="0">
                <a:solidFill>
                  <a:schemeClr val="bg2"/>
                </a:solidFill>
                <a:latin typeface="FrutigerNext LT Medium" pitchFamily="34" charset="0"/>
              </a:rPr>
              <a:t>Config</a:t>
            </a:r>
            <a:r>
              <a:rPr lang="en-US" dirty="0" smtClean="0">
                <a:solidFill>
                  <a:schemeClr val="bg2"/>
                </a:solidFill>
                <a:latin typeface="FrutigerNext LT Medium" pitchFamily="34" charset="0"/>
              </a:rPr>
              <a:t> add board slot no </a:t>
            </a:r>
            <a:r>
              <a:rPr lang="en-US" b="1" i="1" dirty="0" smtClean="0">
                <a:solidFill>
                  <a:schemeClr val="bg2"/>
                </a:solidFill>
                <a:latin typeface="FrutigerNext LT Medium" pitchFamily="34" charset="0"/>
              </a:rPr>
              <a:t>&lt;2-9&gt; </a:t>
            </a:r>
            <a:r>
              <a:rPr lang="en-US" dirty="0" smtClean="0">
                <a:solidFill>
                  <a:schemeClr val="bg2"/>
                </a:solidFill>
                <a:latin typeface="FrutigerNext LT Medium" pitchFamily="34" charset="0"/>
              </a:rPr>
              <a:t>type </a:t>
            </a:r>
            <a:r>
              <a:rPr lang="en-US" dirty="0" err="1" smtClean="0">
                <a:solidFill>
                  <a:schemeClr val="bg2"/>
                </a:solidFill>
                <a:latin typeface="FrutigerNext LT Medium" pitchFamily="34" charset="0"/>
              </a:rPr>
              <a:t>mrs</a:t>
            </a:r>
            <a:r>
              <a:rPr lang="en-US" dirty="0" smtClean="0">
                <a:solidFill>
                  <a:schemeClr val="bg2"/>
                </a:solidFill>
                <a:latin typeface="FrutigerNext LT Medium" pitchFamily="34" charset="0"/>
              </a:rPr>
              <a:t>  </a:t>
            </a:r>
            <a:r>
              <a:rPr lang="en-US" dirty="0" err="1" smtClean="0">
                <a:solidFill>
                  <a:schemeClr val="bg2"/>
                </a:solidFill>
                <a:latin typeface="FrutigerNext LT Medium" pitchFamily="34" charset="0"/>
              </a:rPr>
              <a:t>mrsip</a:t>
            </a:r>
            <a:r>
              <a:rPr lang="en-US" dirty="0" smtClean="0">
                <a:solidFill>
                  <a:schemeClr val="bg2"/>
                </a:solidFill>
                <a:latin typeface="FrutigerNext LT Medium" pitchFamily="34" charset="0"/>
              </a:rPr>
              <a:t> </a:t>
            </a:r>
            <a:r>
              <a:rPr lang="en-US" b="1" i="1" dirty="0" smtClean="0">
                <a:solidFill>
                  <a:schemeClr val="bg2"/>
                </a:solidFill>
                <a:latin typeface="FrutigerNext LT Medium" pitchFamily="34" charset="0"/>
              </a:rPr>
              <a:t>&lt;</a:t>
            </a:r>
            <a:r>
              <a:rPr lang="en-US" b="1" i="1" dirty="0" err="1" smtClean="0">
                <a:solidFill>
                  <a:schemeClr val="bg2"/>
                </a:solidFill>
                <a:latin typeface="FrutigerNext LT Medium" pitchFamily="34" charset="0"/>
              </a:rPr>
              <a:t>a.b.c.d</a:t>
            </a:r>
            <a:r>
              <a:rPr lang="en-US" b="1" i="1" dirty="0" smtClean="0">
                <a:solidFill>
                  <a:schemeClr val="bg2"/>
                </a:solidFill>
                <a:latin typeface="FrutigerNext LT Medium" pitchFamily="34" charset="0"/>
              </a:rPr>
              <a:t>/m&gt;</a:t>
            </a:r>
            <a:r>
              <a:rPr lang="en-US" i="1" dirty="0" smtClean="0">
                <a:solidFill>
                  <a:schemeClr val="bg2"/>
                </a:solidFill>
                <a:latin typeface="FrutigerNext LT Medium" pitchFamily="34" charset="0"/>
              </a:rPr>
              <a:t> </a:t>
            </a:r>
            <a:r>
              <a:rPr lang="en-US" dirty="0" err="1" smtClean="0">
                <a:solidFill>
                  <a:schemeClr val="bg2"/>
                </a:solidFill>
                <a:latin typeface="FrutigerNext LT Medium" pitchFamily="34" charset="0"/>
              </a:rPr>
              <a:t>gatewayip</a:t>
            </a:r>
            <a:r>
              <a:rPr lang="en-US" dirty="0" smtClean="0">
                <a:solidFill>
                  <a:schemeClr val="bg2"/>
                </a:solidFill>
                <a:latin typeface="FrutigerNext LT Medium" pitchFamily="34" charset="0"/>
              </a:rPr>
              <a:t> &lt;</a:t>
            </a:r>
            <a:r>
              <a:rPr lang="en-US" b="1" i="1" dirty="0" err="1" smtClean="0">
                <a:solidFill>
                  <a:schemeClr val="bg2"/>
                </a:solidFill>
                <a:latin typeface="FrutigerNext LT Medium" pitchFamily="34" charset="0"/>
              </a:rPr>
              <a:t>a.b.c.d</a:t>
            </a:r>
            <a:r>
              <a:rPr lang="en-US" b="1" i="1" dirty="0" smtClean="0">
                <a:solidFill>
                  <a:schemeClr val="bg2"/>
                </a:solidFill>
                <a:latin typeface="FrutigerNext LT Medium" pitchFamily="34" charset="0"/>
              </a:rPr>
              <a:t>&gt;</a:t>
            </a:r>
            <a:r>
              <a:rPr lang="en-US" dirty="0" smtClean="0">
                <a:solidFill>
                  <a:schemeClr val="bg2"/>
                </a:solidFill>
                <a:latin typeface="FrutigerNext LT Medium" pitchFamily="34" charset="0"/>
              </a:rPr>
              <a:t>  </a:t>
            </a:r>
            <a:r>
              <a:rPr lang="en-US" dirty="0" err="1" smtClean="0">
                <a:solidFill>
                  <a:schemeClr val="bg2"/>
                </a:solidFill>
                <a:latin typeface="FrutigerNext LT Medium" pitchFamily="34" charset="0"/>
              </a:rPr>
              <a:t>workmode</a:t>
            </a:r>
            <a:r>
              <a:rPr lang="en-US" dirty="0" smtClean="0">
                <a:solidFill>
                  <a:schemeClr val="bg2"/>
                </a:solidFill>
                <a:latin typeface="FrutigerNext LT Medium" pitchFamily="34" charset="0"/>
              </a:rPr>
              <a:t> </a:t>
            </a:r>
            <a:r>
              <a:rPr lang="en-US" b="1" i="1" dirty="0" smtClean="0">
                <a:solidFill>
                  <a:schemeClr val="bg2"/>
                </a:solidFill>
                <a:latin typeface="FrutigerNext LT Medium" pitchFamily="34" charset="0"/>
              </a:rPr>
              <a:t>&lt;</a:t>
            </a:r>
            <a:r>
              <a:rPr lang="en-US" b="1" i="1" dirty="0" err="1" smtClean="0">
                <a:solidFill>
                  <a:schemeClr val="bg2"/>
                </a:solidFill>
                <a:latin typeface="FrutigerNext LT Medium" pitchFamily="34" charset="0"/>
              </a:rPr>
              <a:t>mix|vp|cp</a:t>
            </a:r>
            <a:r>
              <a:rPr lang="en-US" b="1" i="1" dirty="0" smtClean="0">
                <a:solidFill>
                  <a:schemeClr val="bg2"/>
                </a:solidFill>
                <a:latin typeface="FrutigerNext LT Medium" pitchFamily="34" charset="0"/>
              </a:rPr>
              <a:t>&gt;</a:t>
            </a:r>
            <a:endParaRPr lang="en-US" dirty="0">
              <a:solidFill>
                <a:schemeClr val="bg2"/>
              </a:solidFill>
              <a:latin typeface="FrutigerNext LT Medium" pitchFamily="34" charset="0"/>
            </a:endParaRPr>
          </a:p>
        </p:txBody>
      </p:sp>
      <p:sp>
        <p:nvSpPr>
          <p:cNvPr id="8" name="Rectangle 7"/>
          <p:cNvSpPr/>
          <p:nvPr/>
        </p:nvSpPr>
        <p:spPr>
          <a:xfrm>
            <a:off x="1066800" y="2514600"/>
            <a:ext cx="7848600" cy="2800767"/>
          </a:xfrm>
          <a:prstGeom prst="rect">
            <a:avLst/>
          </a:prstGeom>
        </p:spPr>
        <p:txBody>
          <a:bodyPr wrap="square">
            <a:spAutoFit/>
          </a:bodyPr>
          <a:lstStyle/>
          <a:p>
            <a:pPr>
              <a:buFont typeface="Arial" pitchFamily="34" charset="0"/>
              <a:buChar char="•"/>
            </a:pPr>
            <a:r>
              <a:rPr lang="en-US" sz="1600" b="1" dirty="0" smtClean="0">
                <a:solidFill>
                  <a:schemeClr val="bg2"/>
                </a:solidFill>
                <a:latin typeface="FrutigerNext LT Medium" pitchFamily="34" charset="0"/>
              </a:rPr>
              <a:t> slot &lt;2-9&gt;:</a:t>
            </a:r>
            <a:r>
              <a:rPr lang="en-US" sz="1600" dirty="0" smtClean="0">
                <a:solidFill>
                  <a:schemeClr val="bg2"/>
                </a:solidFill>
                <a:latin typeface="FrutigerNext LT Medium" pitchFamily="34" charset="0"/>
              </a:rPr>
              <a:t> Indicates the slot number of the UAP-MRS.</a:t>
            </a:r>
          </a:p>
          <a:p>
            <a:pPr>
              <a:buFont typeface="Arial" pitchFamily="34" charset="0"/>
              <a:buChar char="•"/>
            </a:pPr>
            <a:r>
              <a:rPr lang="en-US" sz="1600" b="1" dirty="0" smtClean="0">
                <a:solidFill>
                  <a:schemeClr val="bg2"/>
                </a:solidFill>
                <a:latin typeface="FrutigerNext LT Medium" pitchFamily="34" charset="0"/>
              </a:rPr>
              <a:t> </a:t>
            </a:r>
            <a:r>
              <a:rPr lang="en-US" sz="1600" b="1" dirty="0" err="1" smtClean="0">
                <a:solidFill>
                  <a:schemeClr val="bg2"/>
                </a:solidFill>
                <a:latin typeface="FrutigerNext LT Medium" pitchFamily="34" charset="0"/>
              </a:rPr>
              <a:t>mrsip</a:t>
            </a:r>
            <a:r>
              <a:rPr lang="en-US" sz="1600" b="1" dirty="0" smtClean="0">
                <a:solidFill>
                  <a:schemeClr val="bg2"/>
                </a:solidFill>
                <a:latin typeface="FrutigerNext LT Medium" pitchFamily="34" charset="0"/>
              </a:rPr>
              <a:t> &lt;</a:t>
            </a:r>
            <a:r>
              <a:rPr lang="en-US" sz="1600" b="1" dirty="0" err="1" smtClean="0">
                <a:solidFill>
                  <a:schemeClr val="bg2"/>
                </a:solidFill>
                <a:latin typeface="FrutigerNext LT Medium" pitchFamily="34" charset="0"/>
              </a:rPr>
              <a:t>a.b.c.d</a:t>
            </a:r>
            <a:r>
              <a:rPr lang="en-US" sz="1600" b="1" dirty="0" smtClean="0">
                <a:solidFill>
                  <a:schemeClr val="bg2"/>
                </a:solidFill>
                <a:latin typeface="FrutigerNext LT Medium" pitchFamily="34" charset="0"/>
              </a:rPr>
              <a:t>/m&gt;:</a:t>
            </a:r>
            <a:r>
              <a:rPr lang="en-US" sz="1600" dirty="0" smtClean="0">
                <a:solidFill>
                  <a:schemeClr val="bg2"/>
                </a:solidFill>
                <a:latin typeface="FrutigerNext LT Medium" pitchFamily="34" charset="0"/>
              </a:rPr>
              <a:t> Indicates the IP address of the Ethernet interface  on the UAP-MRS.</a:t>
            </a:r>
          </a:p>
          <a:p>
            <a:pPr>
              <a:buFont typeface="Arial" pitchFamily="34" charset="0"/>
              <a:buChar char="•"/>
            </a:pPr>
            <a:r>
              <a:rPr lang="en-US" sz="1600" b="1" dirty="0" smtClean="0">
                <a:solidFill>
                  <a:schemeClr val="bg2"/>
                </a:solidFill>
                <a:latin typeface="FrutigerNext LT Medium" pitchFamily="34" charset="0"/>
              </a:rPr>
              <a:t> </a:t>
            </a:r>
            <a:r>
              <a:rPr lang="en-US" sz="1600" b="1" dirty="0" err="1" smtClean="0">
                <a:solidFill>
                  <a:schemeClr val="bg2"/>
                </a:solidFill>
                <a:latin typeface="FrutigerNext LT Medium" pitchFamily="34" charset="0"/>
              </a:rPr>
              <a:t>gatewayip</a:t>
            </a:r>
            <a:r>
              <a:rPr lang="en-US" sz="1600" b="1" dirty="0" smtClean="0">
                <a:solidFill>
                  <a:schemeClr val="bg2"/>
                </a:solidFill>
                <a:latin typeface="FrutigerNext LT Medium" pitchFamily="34" charset="0"/>
              </a:rPr>
              <a:t> &lt;</a:t>
            </a:r>
            <a:r>
              <a:rPr lang="en-US" sz="1600" b="1" dirty="0" err="1" smtClean="0">
                <a:solidFill>
                  <a:schemeClr val="bg2"/>
                </a:solidFill>
                <a:latin typeface="FrutigerNext LT Medium" pitchFamily="34" charset="0"/>
              </a:rPr>
              <a:t>a.b.c.d</a:t>
            </a:r>
            <a:r>
              <a:rPr lang="en-US" sz="1600" b="1" dirty="0" smtClean="0">
                <a:solidFill>
                  <a:schemeClr val="bg2"/>
                </a:solidFill>
                <a:latin typeface="FrutigerNext LT Medium" pitchFamily="34" charset="0"/>
              </a:rPr>
              <a:t>&gt;:</a:t>
            </a:r>
            <a:r>
              <a:rPr lang="en-US" sz="1600" dirty="0" smtClean="0">
                <a:solidFill>
                  <a:schemeClr val="bg2"/>
                </a:solidFill>
                <a:latin typeface="FrutigerNext LT Medium" pitchFamily="34" charset="0"/>
              </a:rPr>
              <a:t> Indicates the gateway IP address of the Ethernet interface on the UAP-MRS</a:t>
            </a:r>
          </a:p>
          <a:p>
            <a:pPr>
              <a:buFont typeface="Arial" pitchFamily="34" charset="0"/>
              <a:buChar char="•"/>
            </a:pPr>
            <a:r>
              <a:rPr lang="en-US" sz="1600" b="1" dirty="0" smtClean="0">
                <a:solidFill>
                  <a:schemeClr val="bg2"/>
                </a:solidFill>
                <a:latin typeface="FrutigerNext LT Medium" pitchFamily="34" charset="0"/>
              </a:rPr>
              <a:t> </a:t>
            </a:r>
            <a:r>
              <a:rPr lang="en-US" sz="1600" b="1" dirty="0" err="1" smtClean="0">
                <a:solidFill>
                  <a:schemeClr val="bg2"/>
                </a:solidFill>
                <a:latin typeface="FrutigerNext LT Medium" pitchFamily="34" charset="0"/>
              </a:rPr>
              <a:t>workmode</a:t>
            </a:r>
            <a:r>
              <a:rPr lang="en-US" sz="1600" b="1" dirty="0" smtClean="0">
                <a:solidFill>
                  <a:schemeClr val="bg2"/>
                </a:solidFill>
                <a:latin typeface="FrutigerNext LT Medium" pitchFamily="34" charset="0"/>
              </a:rPr>
              <a:t> &lt;mix | cp |</a:t>
            </a:r>
            <a:r>
              <a:rPr lang="en-US" sz="1600" b="1" dirty="0" err="1" smtClean="0">
                <a:solidFill>
                  <a:schemeClr val="bg2"/>
                </a:solidFill>
                <a:latin typeface="FrutigerNext LT Medium" pitchFamily="34" charset="0"/>
              </a:rPr>
              <a:t>vp</a:t>
            </a:r>
            <a:r>
              <a:rPr lang="en-US" sz="1600" b="1" dirty="0" smtClean="0">
                <a:solidFill>
                  <a:schemeClr val="bg2"/>
                </a:solidFill>
                <a:latin typeface="FrutigerNext LT Medium" pitchFamily="34" charset="0"/>
              </a:rPr>
              <a:t>&gt;:</a:t>
            </a:r>
            <a:r>
              <a:rPr lang="en-US" sz="1600" dirty="0" smtClean="0">
                <a:solidFill>
                  <a:schemeClr val="bg2"/>
                </a:solidFill>
                <a:latin typeface="FrutigerNext LT Medium" pitchFamily="34" charset="0"/>
              </a:rPr>
              <a:t> Indicates the working mode of the UAP-MRS. The values are as follows:</a:t>
            </a:r>
          </a:p>
          <a:p>
            <a:pPr lvl="2">
              <a:buFont typeface="Wingdings" pitchFamily="2" charset="2"/>
              <a:buChar char="q"/>
            </a:pPr>
            <a:r>
              <a:rPr lang="en-US" sz="1600" b="1" dirty="0" smtClean="0">
                <a:solidFill>
                  <a:schemeClr val="bg2"/>
                </a:solidFill>
                <a:latin typeface="FrutigerNext LT Medium" pitchFamily="34" charset="0"/>
              </a:rPr>
              <a:t>mix: 24 voice peripheral (VP): </a:t>
            </a:r>
            <a:r>
              <a:rPr lang="en-US" sz="1600" dirty="0" smtClean="0">
                <a:solidFill>
                  <a:schemeClr val="bg2"/>
                </a:solidFill>
                <a:latin typeface="FrutigerNext LT Medium" pitchFamily="34" charset="0"/>
              </a:rPr>
              <a:t>channels and 24 conference peripheral (CP) channels</a:t>
            </a:r>
          </a:p>
          <a:p>
            <a:pPr lvl="2">
              <a:buFont typeface="Wingdings" pitchFamily="2" charset="2"/>
              <a:buChar char="q"/>
            </a:pPr>
            <a:r>
              <a:rPr lang="en-US" sz="1600" b="1" dirty="0" err="1" smtClean="0">
                <a:solidFill>
                  <a:schemeClr val="bg2"/>
                </a:solidFill>
                <a:latin typeface="FrutigerNext LT Medium" pitchFamily="34" charset="0"/>
              </a:rPr>
              <a:t>vp</a:t>
            </a:r>
            <a:r>
              <a:rPr lang="en-US" sz="1600" b="1" dirty="0" smtClean="0">
                <a:solidFill>
                  <a:schemeClr val="bg2"/>
                </a:solidFill>
                <a:latin typeface="FrutigerNext LT Medium" pitchFamily="34" charset="0"/>
              </a:rPr>
              <a:t>: 40 VP channels and no CP </a:t>
            </a:r>
            <a:r>
              <a:rPr lang="en-US" sz="1600" dirty="0" smtClean="0">
                <a:solidFill>
                  <a:schemeClr val="bg2"/>
                </a:solidFill>
                <a:latin typeface="FrutigerNext LT Medium" pitchFamily="34" charset="0"/>
              </a:rPr>
              <a:t>channel</a:t>
            </a:r>
          </a:p>
          <a:p>
            <a:pPr lvl="2">
              <a:buFont typeface="Wingdings" pitchFamily="2" charset="2"/>
              <a:buChar char="q"/>
            </a:pPr>
            <a:r>
              <a:rPr lang="en-US" sz="1600" b="1" dirty="0" smtClean="0">
                <a:solidFill>
                  <a:schemeClr val="bg2"/>
                </a:solidFill>
                <a:latin typeface="FrutigerNext LT Medium" pitchFamily="34" charset="0"/>
              </a:rPr>
              <a:t>cp: 30 CP channels and no VP </a:t>
            </a:r>
            <a:r>
              <a:rPr lang="en-US" sz="1600" dirty="0" smtClean="0">
                <a:solidFill>
                  <a:schemeClr val="bg2"/>
                </a:solidFill>
                <a:latin typeface="FrutigerNext LT Medium" pitchFamily="34" charset="0"/>
              </a:rPr>
              <a:t>channel</a:t>
            </a:r>
            <a:endParaRPr lang="en-US" sz="1600" dirty="0">
              <a:solidFill>
                <a:schemeClr val="bg2"/>
              </a:solidFill>
              <a:latin typeface="FrutigerNext LT Medium"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9" name="Rectangle 2"/>
          <p:cNvSpPr txBox="1">
            <a:spLocks noChangeArrowheads="1"/>
          </p:cNvSpPr>
          <p:nvPr/>
        </p:nvSpPr>
        <p:spPr bwMode="auto">
          <a:xfrm>
            <a:off x="798286" y="0"/>
            <a:ext cx="759958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0" name="Picture 4" descr="目标 copy"/>
          <p:cNvPicPr>
            <a:picLocks noChangeAspect="1" noChangeArrowheads="1"/>
          </p:cNvPicPr>
          <p:nvPr/>
        </p:nvPicPr>
        <p:blipFill>
          <a:blip r:embed="rId2" cstate="print"/>
          <a:srcRect/>
          <a:stretch>
            <a:fillRect/>
          </a:stretch>
        </p:blipFill>
        <p:spPr bwMode="auto">
          <a:xfrm>
            <a:off x="163070" y="159664"/>
            <a:ext cx="622300" cy="623888"/>
          </a:xfrm>
          <a:prstGeom prst="rect">
            <a:avLst/>
          </a:prstGeom>
          <a:noFill/>
          <a:ln w="9525">
            <a:noFill/>
            <a:miter lim="800000"/>
            <a:headEnd/>
            <a:tailEnd/>
          </a:ln>
        </p:spPr>
      </p:pic>
      <p:sp>
        <p:nvSpPr>
          <p:cNvPr id="12" name="Rectangle 11"/>
          <p:cNvSpPr/>
          <p:nvPr/>
        </p:nvSpPr>
        <p:spPr>
          <a:xfrm>
            <a:off x="1371600" y="1066801"/>
            <a:ext cx="6477000" cy="4376583"/>
          </a:xfrm>
          <a:prstGeom prst="rect">
            <a:avLst/>
          </a:prstGeom>
        </p:spPr>
        <p:txBody>
          <a:bodyPr wrap="square">
            <a:spAutoFit/>
          </a:bodyPr>
          <a:lstStyle/>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UAP3300 configuration using Command Line</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Configuring SIP Subscribers (SIPUE)</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Configuring Access Code</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Configuring UAP Boards </a:t>
            </a:r>
          </a:p>
          <a:p>
            <a:pPr marL="465138" indent="-465138">
              <a:spcBef>
                <a:spcPct val="20000"/>
              </a:spcBef>
              <a:buClr>
                <a:schemeClr val="tx1"/>
              </a:buClr>
              <a:buFont typeface="Wingdings" pitchFamily="2" charset="2"/>
              <a:buChar char="q"/>
              <a:defRPr/>
            </a:pPr>
            <a:r>
              <a:rPr lang="en-US" altLang="zh-CN" sz="2400" b="1" kern="0" dirty="0" smtClean="0">
                <a:solidFill>
                  <a:schemeClr val="tx2"/>
                </a:solidFill>
                <a:latin typeface="FrutigerNext LT Medium" pitchFamily="34" charset="0"/>
              </a:rPr>
              <a:t>Configuring SIP trunk</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Configuring PRI trunk</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Configuring File Server</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CTI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References</a:t>
            </a:r>
            <a:endParaRPr lang="en-US" altLang="zh-CN" sz="2400" b="1" kern="0" dirty="0" smtClean="0">
              <a:solidFill>
                <a:schemeClr val="tx1">
                  <a:lumMod val="75000"/>
                </a:schemeClr>
              </a:solidFill>
              <a:latin typeface="FrutigerNext LT Medium"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body" idx="1"/>
          </p:nvPr>
        </p:nvSpPr>
        <p:spPr>
          <a:xfrm>
            <a:off x="609600" y="1219200"/>
            <a:ext cx="7620000" cy="4572000"/>
          </a:xfrm>
        </p:spPr>
        <p:txBody>
          <a:bodyPr/>
          <a:lstStyle/>
          <a:p>
            <a:pPr marL="381000" indent="-381000">
              <a:lnSpc>
                <a:spcPct val="80000"/>
              </a:lnSpc>
              <a:buNone/>
            </a:pPr>
            <a:r>
              <a:rPr lang="en-US" sz="1400" dirty="0" smtClean="0">
                <a:latin typeface="FrutigerNext LT Medium" pitchFamily="34" charset="0"/>
                <a:cs typeface="Arial" pitchFamily="34" charset="0"/>
              </a:rPr>
              <a:t>	</a:t>
            </a:r>
            <a:r>
              <a:rPr lang="en-US" sz="1600" dirty="0" smtClean="0">
                <a:latin typeface="FrutigerNext LT Medium" pitchFamily="34" charset="0"/>
                <a:cs typeface="Arial" pitchFamily="34" charset="0"/>
              </a:rPr>
              <a:t>A trunk is an interconnection between 2 UAPs. </a:t>
            </a:r>
            <a:r>
              <a:rPr lang="en-US" altLang="zh-CN" sz="1600" dirty="0" smtClean="0">
                <a:latin typeface="FrutigerNext LT Medium" pitchFamily="34" charset="0"/>
                <a:ea typeface="宋体" pitchFamily="2" charset="-122"/>
                <a:cs typeface="Arial" pitchFamily="34" charset="0"/>
              </a:rPr>
              <a:t>The following configurations need to be done on both the UAPs that form the trunk.</a:t>
            </a:r>
          </a:p>
          <a:p>
            <a:pPr marL="381000" indent="-381000">
              <a:buFontTx/>
              <a:buNone/>
            </a:pPr>
            <a:endParaRPr lang="en-US" altLang="zh-CN" sz="1600" dirty="0" smtClean="0">
              <a:solidFill>
                <a:schemeClr val="tx2"/>
              </a:solidFill>
              <a:latin typeface="FrutigerNext LT Medium" pitchFamily="34" charset="0"/>
              <a:ea typeface="宋体" pitchFamily="2" charset="-122"/>
              <a:cs typeface="Arial" pitchFamily="34" charset="0"/>
            </a:endParaRPr>
          </a:p>
          <a:p>
            <a:pPr marL="781050" lvl="1" indent="-381000">
              <a:buFontTx/>
              <a:buNone/>
            </a:pPr>
            <a:r>
              <a:rPr lang="en-US" altLang="zh-CN" b="1" u="sng" dirty="0" smtClean="0">
                <a:latin typeface="FrutigerNext LT Medium" pitchFamily="34" charset="0"/>
                <a:ea typeface="宋体" pitchFamily="2" charset="-122"/>
                <a:cs typeface="Arial" pitchFamily="34" charset="0"/>
              </a:rPr>
              <a:t>SIP </a:t>
            </a:r>
            <a:r>
              <a:rPr lang="en-US" altLang="zh-CN" b="1" u="sng" dirty="0">
                <a:latin typeface="FrutigerNext LT Medium" pitchFamily="34" charset="0"/>
                <a:ea typeface="宋体" pitchFamily="2" charset="-122"/>
                <a:cs typeface="Arial" pitchFamily="34" charset="0"/>
              </a:rPr>
              <a:t>Trunk </a:t>
            </a:r>
            <a:r>
              <a:rPr lang="en-US" altLang="zh-CN" b="1" u="sng" dirty="0" smtClean="0">
                <a:latin typeface="FrutigerNext LT Medium" pitchFamily="34" charset="0"/>
                <a:ea typeface="宋体" pitchFamily="2" charset="-122"/>
                <a:cs typeface="Arial" pitchFamily="34" charset="0"/>
              </a:rPr>
              <a:t>Configuration in UAP-1:</a:t>
            </a:r>
            <a:endParaRPr lang="en-US" altLang="zh-CN" b="1" u="sng" dirty="0">
              <a:latin typeface="FrutigerNext LT Medium" pitchFamily="34" charset="0"/>
              <a:ea typeface="宋体" pitchFamily="2" charset="-122"/>
              <a:cs typeface="Arial" pitchFamily="34" charset="0"/>
            </a:endParaRPr>
          </a:p>
          <a:p>
            <a:pPr marL="781050" lvl="1" indent="-381000">
              <a:buNone/>
            </a:pPr>
            <a:endParaRPr lang="en-US" sz="1600" dirty="0" smtClean="0">
              <a:latin typeface="FrutigerNext LT Medium" pitchFamily="34" charset="0"/>
              <a:cs typeface="Arial" pitchFamily="34" charset="0"/>
            </a:endParaRPr>
          </a:p>
          <a:p>
            <a:pPr marL="781050" lvl="1" indent="-381000">
              <a:buNone/>
            </a:pPr>
            <a:r>
              <a:rPr lang="en-US" sz="1600" b="1" dirty="0" smtClean="0">
                <a:latin typeface="FrutigerNext LT Medium" pitchFamily="34" charset="0"/>
                <a:cs typeface="Arial" pitchFamily="34" charset="0"/>
              </a:rPr>
              <a:t>Configure domain </a:t>
            </a:r>
            <a:r>
              <a:rPr lang="en-US" sz="1600" b="1" dirty="0">
                <a:latin typeface="FrutigerNext LT Medium" pitchFamily="34" charset="0"/>
                <a:cs typeface="Arial" pitchFamily="34" charset="0"/>
              </a:rPr>
              <a:t>name for the </a:t>
            </a:r>
            <a:r>
              <a:rPr lang="en-US" sz="1600" b="1" dirty="0" smtClean="0">
                <a:latin typeface="FrutigerNext LT Medium" pitchFamily="34" charset="0"/>
                <a:cs typeface="Arial" pitchFamily="34" charset="0"/>
              </a:rPr>
              <a:t>UAP-1</a:t>
            </a:r>
            <a:endParaRPr lang="en-US" sz="1600" b="1" dirty="0">
              <a:latin typeface="FrutigerNext LT Medium" pitchFamily="34" charset="0"/>
              <a:cs typeface="Arial" pitchFamily="34" charset="0"/>
            </a:endParaRPr>
          </a:p>
          <a:p>
            <a:pPr marL="781050" lvl="1" indent="-381000">
              <a:buNone/>
            </a:pPr>
            <a:r>
              <a:rPr lang="en-US" sz="1600" dirty="0" err="1" smtClean="0">
                <a:solidFill>
                  <a:schemeClr val="tx2"/>
                </a:solidFill>
                <a:latin typeface="FrutigerNext LT Medium" pitchFamily="34" charset="0"/>
                <a:cs typeface="Arial" pitchFamily="34" charset="0"/>
              </a:rPr>
              <a:t>config</a:t>
            </a:r>
            <a:r>
              <a:rPr lang="en-US" sz="1600" dirty="0" smtClean="0">
                <a:solidFill>
                  <a:schemeClr val="tx2"/>
                </a:solidFill>
                <a:latin typeface="FrutigerNext LT Medium" pitchFamily="34" charset="0"/>
                <a:cs typeface="Arial" pitchFamily="34" charset="0"/>
              </a:rPr>
              <a:t> </a:t>
            </a:r>
            <a:r>
              <a:rPr lang="en-US" sz="1600" dirty="0">
                <a:solidFill>
                  <a:schemeClr val="tx2"/>
                </a:solidFill>
                <a:latin typeface="FrutigerNext LT Medium" pitchFamily="34" charset="0"/>
                <a:cs typeface="Arial" pitchFamily="34" charset="0"/>
              </a:rPr>
              <a:t>system </a:t>
            </a:r>
            <a:r>
              <a:rPr lang="en-US" sz="1600" dirty="0" err="1">
                <a:solidFill>
                  <a:schemeClr val="tx2"/>
                </a:solidFill>
                <a:latin typeface="FrutigerNext LT Medium" pitchFamily="34" charset="0"/>
                <a:cs typeface="Arial" pitchFamily="34" charset="0"/>
              </a:rPr>
              <a:t>domainname</a:t>
            </a:r>
            <a:r>
              <a:rPr lang="en-US" sz="1600" dirty="0">
                <a:solidFill>
                  <a:schemeClr val="tx2"/>
                </a:solidFill>
                <a:latin typeface="FrutigerNext LT Medium" pitchFamily="34" charset="0"/>
                <a:cs typeface="Arial" pitchFamily="34" charset="0"/>
              </a:rPr>
              <a:t> uap142</a:t>
            </a:r>
          </a:p>
          <a:p>
            <a:pPr marL="781050" lvl="1" indent="-381000">
              <a:buNone/>
            </a:pPr>
            <a:endParaRPr lang="en-US" altLang="zh-CN" sz="1600" dirty="0">
              <a:solidFill>
                <a:schemeClr val="tx2"/>
              </a:solidFill>
              <a:latin typeface="FrutigerNext LT Medium" pitchFamily="34" charset="0"/>
              <a:ea typeface="宋体" pitchFamily="2" charset="-122"/>
              <a:cs typeface="Arial" pitchFamily="34" charset="0"/>
            </a:endParaRPr>
          </a:p>
          <a:p>
            <a:pPr marL="781050" lvl="1" indent="-381000">
              <a:buNone/>
            </a:pPr>
            <a:r>
              <a:rPr lang="en-US" sz="1600" b="1" dirty="0">
                <a:latin typeface="FrutigerNext LT Medium" pitchFamily="34" charset="0"/>
                <a:cs typeface="Arial" pitchFamily="34" charset="0"/>
              </a:rPr>
              <a:t>Add the domain name </a:t>
            </a:r>
            <a:r>
              <a:rPr lang="en-US" sz="1600" b="1" dirty="0" smtClean="0">
                <a:latin typeface="FrutigerNext LT Medium" pitchFamily="34" charset="0"/>
                <a:cs typeface="Arial" pitchFamily="34" charset="0"/>
              </a:rPr>
              <a:t>&amp; IP address of UAP-2  in UAP-1 to form the trunk.</a:t>
            </a:r>
          </a:p>
          <a:p>
            <a:pPr marL="781050" lvl="1" indent="-381000">
              <a:buNone/>
            </a:pPr>
            <a:r>
              <a:rPr lang="en-US" sz="1600" dirty="0" smtClean="0">
                <a:latin typeface="FrutigerNext LT Medium" pitchFamily="34" charset="0"/>
              </a:rPr>
              <a:t>This command is used to add a peer office device.</a:t>
            </a:r>
            <a:endParaRPr lang="en-US" sz="1600" b="1" dirty="0" smtClean="0">
              <a:latin typeface="FrutigerNext LT Medium" pitchFamily="34" charset="0"/>
              <a:cs typeface="Arial" pitchFamily="34" charset="0"/>
            </a:endParaRPr>
          </a:p>
          <a:p>
            <a:pPr marL="781050" lvl="1" indent="-381000">
              <a:buNone/>
            </a:pPr>
            <a:r>
              <a:rPr lang="en-US" sz="1600" dirty="0" err="1" smtClean="0">
                <a:solidFill>
                  <a:schemeClr val="tx2"/>
                </a:solidFill>
                <a:latin typeface="FrutigerNext LT Medium" pitchFamily="34" charset="0"/>
                <a:cs typeface="Arial" pitchFamily="34" charset="0"/>
              </a:rPr>
              <a:t>config</a:t>
            </a:r>
            <a:r>
              <a:rPr lang="en-US" sz="1600" dirty="0" smtClean="0">
                <a:solidFill>
                  <a:schemeClr val="tx2"/>
                </a:solidFill>
                <a:latin typeface="FrutigerNext LT Medium" pitchFamily="34" charset="0"/>
                <a:cs typeface="Arial" pitchFamily="34" charset="0"/>
              </a:rPr>
              <a:t> add </a:t>
            </a:r>
            <a:r>
              <a:rPr lang="en-US" sz="1600" dirty="0" err="1" smtClean="0">
                <a:solidFill>
                  <a:schemeClr val="tx2"/>
                </a:solidFill>
                <a:latin typeface="FrutigerNext LT Medium" pitchFamily="34" charset="0"/>
                <a:cs typeface="Arial" pitchFamily="34" charset="0"/>
              </a:rPr>
              <a:t>peercomponent</a:t>
            </a:r>
            <a:r>
              <a:rPr lang="en-US" sz="1600" dirty="0" smtClean="0">
                <a:solidFill>
                  <a:schemeClr val="tx2"/>
                </a:solidFill>
                <a:latin typeface="FrutigerNext LT Medium" pitchFamily="34" charset="0"/>
                <a:cs typeface="Arial" pitchFamily="34" charset="0"/>
              </a:rPr>
              <a:t> </a:t>
            </a:r>
            <a:r>
              <a:rPr lang="en-US" sz="1600" dirty="0" err="1">
                <a:solidFill>
                  <a:schemeClr val="tx2"/>
                </a:solidFill>
                <a:latin typeface="FrutigerNext LT Medium" pitchFamily="34" charset="0"/>
                <a:cs typeface="Arial" pitchFamily="34" charset="0"/>
              </a:rPr>
              <a:t>domainname</a:t>
            </a:r>
            <a:r>
              <a:rPr lang="en-US" sz="1600" dirty="0">
                <a:solidFill>
                  <a:schemeClr val="tx2"/>
                </a:solidFill>
                <a:latin typeface="FrutigerNext LT Medium" pitchFamily="34" charset="0"/>
                <a:cs typeface="Arial" pitchFamily="34" charset="0"/>
              </a:rPr>
              <a:t> </a:t>
            </a:r>
            <a:r>
              <a:rPr lang="en-US" sz="1600" b="1" dirty="0">
                <a:solidFill>
                  <a:schemeClr val="tx2"/>
                </a:solidFill>
                <a:latin typeface="FrutigerNext LT Medium" pitchFamily="34" charset="0"/>
                <a:cs typeface="Arial" pitchFamily="34" charset="0"/>
              </a:rPr>
              <a:t>uap152</a:t>
            </a:r>
            <a:r>
              <a:rPr lang="en-US" sz="1600" dirty="0">
                <a:solidFill>
                  <a:schemeClr val="tx2"/>
                </a:solidFill>
                <a:latin typeface="FrutigerNext LT Medium" pitchFamily="34" charset="0"/>
                <a:cs typeface="Arial" pitchFamily="34" charset="0"/>
              </a:rPr>
              <a:t> </a:t>
            </a:r>
            <a:r>
              <a:rPr lang="en-US" sz="1600" dirty="0" err="1">
                <a:solidFill>
                  <a:schemeClr val="tx2"/>
                </a:solidFill>
                <a:latin typeface="FrutigerNext LT Medium" pitchFamily="34" charset="0"/>
                <a:cs typeface="Arial" pitchFamily="34" charset="0"/>
              </a:rPr>
              <a:t>ip</a:t>
            </a:r>
            <a:r>
              <a:rPr lang="en-US" sz="1600" dirty="0">
                <a:solidFill>
                  <a:schemeClr val="tx2"/>
                </a:solidFill>
                <a:latin typeface="FrutigerNext LT Medium" pitchFamily="34" charset="0"/>
                <a:cs typeface="Arial" pitchFamily="34" charset="0"/>
              </a:rPr>
              <a:t> </a:t>
            </a:r>
            <a:r>
              <a:rPr lang="en-US" sz="1600" b="1" i="1" dirty="0" smtClean="0">
                <a:solidFill>
                  <a:schemeClr val="tx2"/>
                </a:solidFill>
                <a:latin typeface="FrutigerNext LT Medium" pitchFamily="34" charset="0"/>
                <a:cs typeface="Arial" pitchFamily="34" charset="0"/>
              </a:rPr>
              <a:t>&lt;A.B.C.D&gt; </a:t>
            </a:r>
            <a:r>
              <a:rPr lang="en-US" sz="1600" dirty="0" err="1">
                <a:solidFill>
                  <a:schemeClr val="tx2"/>
                </a:solidFill>
                <a:latin typeface="FrutigerNext LT Medium" pitchFamily="34" charset="0"/>
                <a:cs typeface="Arial" pitchFamily="34" charset="0"/>
              </a:rPr>
              <a:t>tkcnum</a:t>
            </a:r>
            <a:r>
              <a:rPr lang="en-US" sz="1600" dirty="0">
                <a:solidFill>
                  <a:schemeClr val="tx2"/>
                </a:solidFill>
                <a:latin typeface="FrutigerNext LT Medium" pitchFamily="34" charset="0"/>
                <a:cs typeface="Arial" pitchFamily="34" charset="0"/>
              </a:rPr>
              <a:t> 30</a:t>
            </a:r>
            <a:endParaRPr lang="en-US" altLang="zh-CN" sz="1600" dirty="0">
              <a:solidFill>
                <a:schemeClr val="tx2"/>
              </a:solidFill>
              <a:latin typeface="FrutigerNext LT Medium" pitchFamily="34" charset="0"/>
              <a:ea typeface="宋体" pitchFamily="2" charset="-122"/>
              <a:cs typeface="Arial" pitchFamily="34" charset="0"/>
            </a:endParaRPr>
          </a:p>
          <a:p>
            <a:pPr marL="781050" lvl="1" indent="-381000">
              <a:buNone/>
            </a:pPr>
            <a:endParaRPr lang="en-US" sz="1600" b="1" dirty="0" smtClean="0">
              <a:latin typeface="FrutigerNext LT Medium" pitchFamily="34" charset="0"/>
              <a:cs typeface="Arial" pitchFamily="34" charset="0"/>
            </a:endParaRPr>
          </a:p>
          <a:p>
            <a:pPr marL="781050" lvl="1" indent="-381000">
              <a:buNone/>
            </a:pPr>
            <a:r>
              <a:rPr lang="en-US" sz="1600" b="1" dirty="0" smtClean="0">
                <a:latin typeface="FrutigerNext LT Medium" pitchFamily="34" charset="0"/>
                <a:cs typeface="Arial" pitchFamily="34" charset="0"/>
              </a:rPr>
              <a:t>Add an office select code for creating an office number:</a:t>
            </a:r>
          </a:p>
          <a:p>
            <a:pPr marL="781050" lvl="1" indent="-381000">
              <a:buNone/>
            </a:pPr>
            <a:r>
              <a:rPr lang="en-US" sz="1600" dirty="0" smtClean="0">
                <a:latin typeface="FrutigerNext LT Medium" pitchFamily="34" charset="0"/>
              </a:rPr>
              <a:t>The command is used to add office direction selection codes.</a:t>
            </a:r>
            <a:endParaRPr lang="en-US" sz="1600" b="1" dirty="0" smtClean="0">
              <a:latin typeface="FrutigerNext LT Medium" pitchFamily="34" charset="0"/>
              <a:cs typeface="Arial" pitchFamily="34" charset="0"/>
            </a:endParaRPr>
          </a:p>
          <a:p>
            <a:pPr marL="781050" lvl="1" indent="-381000">
              <a:buNone/>
            </a:pPr>
            <a:r>
              <a:rPr lang="en-US" sz="1600" dirty="0" err="1" smtClean="0">
                <a:solidFill>
                  <a:schemeClr val="tx2"/>
                </a:solidFill>
                <a:latin typeface="FrutigerNext LT Medium" pitchFamily="34" charset="0"/>
                <a:cs typeface="Arial" pitchFamily="34" charset="0"/>
              </a:rPr>
              <a:t>config</a:t>
            </a:r>
            <a:r>
              <a:rPr lang="en-US" sz="1600" dirty="0" smtClean="0">
                <a:solidFill>
                  <a:schemeClr val="tx2"/>
                </a:solidFill>
                <a:latin typeface="FrutigerNext LT Medium" pitchFamily="34" charset="0"/>
                <a:cs typeface="Arial" pitchFamily="34" charset="0"/>
              </a:rPr>
              <a:t> add office </a:t>
            </a:r>
            <a:r>
              <a:rPr lang="en-US" sz="1600" dirty="0" err="1" smtClean="0">
                <a:solidFill>
                  <a:schemeClr val="tx2"/>
                </a:solidFill>
                <a:latin typeface="FrutigerNext LT Medium" pitchFamily="34" charset="0"/>
                <a:cs typeface="Arial" pitchFamily="34" charset="0"/>
              </a:rPr>
              <a:t>selectcode</a:t>
            </a:r>
            <a:r>
              <a:rPr lang="en-US" sz="1600" dirty="0" smtClean="0">
                <a:solidFill>
                  <a:schemeClr val="tx2"/>
                </a:solidFill>
                <a:latin typeface="FrutigerNext LT Medium" pitchFamily="34" charset="0"/>
                <a:cs typeface="Arial" pitchFamily="34" charset="0"/>
              </a:rPr>
              <a:t> 4 </a:t>
            </a:r>
            <a:r>
              <a:rPr lang="en-US" sz="1600" dirty="0" err="1" smtClean="0">
                <a:solidFill>
                  <a:schemeClr val="tx2"/>
                </a:solidFill>
                <a:latin typeface="FrutigerNext LT Medium" pitchFamily="34" charset="0"/>
                <a:cs typeface="Arial" pitchFamily="34" charset="0"/>
              </a:rPr>
              <a:t>repeatroute</a:t>
            </a:r>
            <a:r>
              <a:rPr lang="en-US" sz="1600" dirty="0" smtClean="0">
                <a:solidFill>
                  <a:schemeClr val="tx2"/>
                </a:solidFill>
                <a:latin typeface="FrutigerNext LT Medium" pitchFamily="34" charset="0"/>
                <a:cs typeface="Arial" pitchFamily="34" charset="0"/>
              </a:rPr>
              <a:t> no</a:t>
            </a:r>
            <a:endParaRPr lang="en-US" altLang="zh-CN" sz="1600" dirty="0" smtClean="0">
              <a:solidFill>
                <a:schemeClr val="tx2"/>
              </a:solidFill>
              <a:latin typeface="FrutigerNext LT Medium" pitchFamily="34" charset="0"/>
              <a:ea typeface="宋体" pitchFamily="2" charset="-122"/>
              <a:cs typeface="Arial" pitchFamily="34" charset="0"/>
            </a:endParaRPr>
          </a:p>
          <a:p>
            <a:pPr marL="781050" lvl="1" indent="-381000">
              <a:buNone/>
            </a:pPr>
            <a:endParaRPr lang="en-US" sz="1600" b="0" dirty="0">
              <a:solidFill>
                <a:schemeClr val="tx2"/>
              </a:solidFill>
              <a:latin typeface="FrutigerNext LT Medium" pitchFamily="34" charset="0"/>
              <a:cs typeface="Arial" pitchFamily="34" charset="0"/>
            </a:endParaRPr>
          </a:p>
        </p:txBody>
      </p:sp>
      <p:sp>
        <p:nvSpPr>
          <p:cNvPr id="5" name="Rectangle 2"/>
          <p:cNvSpPr txBox="1">
            <a:spLocks noChangeArrowheads="1"/>
          </p:cNvSpPr>
          <p:nvPr/>
        </p:nvSpPr>
        <p:spPr bwMode="auto">
          <a:xfrm>
            <a:off x="865188" y="460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SIP Trunk Configuration in UAP</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6" name="Picture 4" descr="总结 copy"/>
          <p:cNvPicPr>
            <a:picLocks noChangeAspect="1" noChangeArrowheads="1"/>
          </p:cNvPicPr>
          <p:nvPr/>
        </p:nvPicPr>
        <p:blipFill>
          <a:blip r:embed="rId3" cstate="print"/>
          <a:srcRect/>
          <a:stretch>
            <a:fillRect/>
          </a:stretch>
        </p:blipFill>
        <p:spPr bwMode="auto">
          <a:xfrm>
            <a:off x="304800" y="175760"/>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a:xfrm>
            <a:off x="762000" y="762000"/>
            <a:ext cx="7543800" cy="5410200"/>
          </a:xfrm>
        </p:spPr>
        <p:txBody>
          <a:bodyPr/>
          <a:lstStyle/>
          <a:p>
            <a:pPr marL="781050" lvl="1" indent="-381000">
              <a:buNone/>
            </a:pPr>
            <a:endParaRPr lang="en-US" sz="1600" dirty="0" smtClean="0">
              <a:solidFill>
                <a:schemeClr val="tx2"/>
              </a:solidFill>
              <a:latin typeface="FrutigerNext LT Medium" pitchFamily="34" charset="0"/>
              <a:cs typeface="Arial" pitchFamily="34" charset="0"/>
            </a:endParaRPr>
          </a:p>
          <a:p>
            <a:pPr marL="781050" lvl="1" indent="-381000">
              <a:buNone/>
            </a:pPr>
            <a:r>
              <a:rPr lang="en-US" sz="1600" b="1" dirty="0" smtClean="0">
                <a:latin typeface="FrutigerNext LT Medium" pitchFamily="34" charset="0"/>
                <a:cs typeface="Arial" pitchFamily="34" charset="0"/>
              </a:rPr>
              <a:t>Add office based on above select code, for trunk calls</a:t>
            </a:r>
          </a:p>
          <a:p>
            <a:pPr marL="781050" lvl="1" indent="-381000">
              <a:buNone/>
            </a:pPr>
            <a:r>
              <a:rPr lang="en-US" sz="1600" dirty="0" smtClean="0">
                <a:latin typeface="FrutigerNext LT Medium" pitchFamily="34" charset="0"/>
              </a:rPr>
              <a:t>The command is used to add an office direction.</a:t>
            </a:r>
            <a:endParaRPr lang="en-US" sz="1600" b="1" dirty="0" smtClean="0">
              <a:latin typeface="FrutigerNext LT Medium" pitchFamily="34" charset="0"/>
              <a:cs typeface="Arial" pitchFamily="34" charset="0"/>
            </a:endParaRPr>
          </a:p>
          <a:p>
            <a:pPr marL="781050" lvl="1" indent="-381000">
              <a:buNone/>
            </a:pPr>
            <a:r>
              <a:rPr lang="en-US" sz="1600" dirty="0" err="1" smtClean="0">
                <a:solidFill>
                  <a:schemeClr val="tx2"/>
                </a:solidFill>
                <a:latin typeface="FrutigerNext LT Medium" pitchFamily="34" charset="0"/>
                <a:cs typeface="Arial" pitchFamily="34" charset="0"/>
              </a:rPr>
              <a:t>config</a:t>
            </a:r>
            <a:r>
              <a:rPr lang="en-US" sz="1600" dirty="0" smtClean="0">
                <a:solidFill>
                  <a:schemeClr val="tx2"/>
                </a:solidFill>
                <a:latin typeface="FrutigerNext LT Medium" pitchFamily="34" charset="0"/>
                <a:cs typeface="Arial" pitchFamily="34" charset="0"/>
              </a:rPr>
              <a:t> add office no 4 </a:t>
            </a:r>
            <a:r>
              <a:rPr lang="en-US" sz="1600" dirty="0" err="1" smtClean="0">
                <a:solidFill>
                  <a:schemeClr val="tx2"/>
                </a:solidFill>
                <a:latin typeface="FrutigerNext LT Medium" pitchFamily="34" charset="0"/>
                <a:cs typeface="Arial" pitchFamily="34" charset="0"/>
              </a:rPr>
              <a:t>officeselectcode</a:t>
            </a:r>
            <a:r>
              <a:rPr lang="en-US" sz="1600" dirty="0" smtClean="0">
                <a:solidFill>
                  <a:schemeClr val="tx2"/>
                </a:solidFill>
                <a:latin typeface="FrutigerNext LT Medium" pitchFamily="34" charset="0"/>
                <a:cs typeface="Arial" pitchFamily="34" charset="0"/>
              </a:rPr>
              <a:t> 4</a:t>
            </a:r>
          </a:p>
          <a:p>
            <a:pPr marL="381000" indent="-381000">
              <a:buNone/>
            </a:pPr>
            <a:r>
              <a:rPr lang="en-US" sz="1600" dirty="0" smtClean="0">
                <a:latin typeface="FrutigerNext LT Medium" pitchFamily="34" charset="0"/>
              </a:rPr>
              <a:t>      </a:t>
            </a:r>
          </a:p>
          <a:p>
            <a:pPr marL="381000" indent="-381000">
              <a:buNone/>
            </a:pPr>
            <a:r>
              <a:rPr lang="en-US" sz="1600" dirty="0" smtClean="0">
                <a:latin typeface="FrutigerNext LT Medium" pitchFamily="34" charset="0"/>
              </a:rPr>
              <a:t>	Specify </a:t>
            </a:r>
            <a:r>
              <a:rPr lang="en-US" sz="1600" dirty="0">
                <a:latin typeface="FrutigerNext LT Medium" pitchFamily="34" charset="0"/>
              </a:rPr>
              <a:t>protocol of communication to be used for the trunk </a:t>
            </a:r>
            <a:r>
              <a:rPr lang="en-US" sz="1600" dirty="0" smtClean="0">
                <a:latin typeface="FrutigerNext LT Medium" pitchFamily="34" charset="0"/>
              </a:rPr>
              <a:t>calls</a:t>
            </a:r>
          </a:p>
          <a:p>
            <a:pPr>
              <a:buNone/>
            </a:pPr>
            <a:r>
              <a:rPr lang="en-US" sz="1600" dirty="0" smtClean="0"/>
              <a:t>	The command is used to set the SIP protocol, including the office number of the trunk group, the added peer office component name, the signaling port number of the SIP protocol of the peer office, and the maximum call number bore by the trunk group</a:t>
            </a:r>
            <a:endParaRPr lang="en-US" sz="1600" dirty="0" smtClean="0">
              <a:latin typeface="FrutigerNext LT Medium" pitchFamily="34" charset="0"/>
            </a:endParaRPr>
          </a:p>
          <a:p>
            <a:pPr marL="381000" indent="-381000">
              <a:buNone/>
            </a:pPr>
            <a:r>
              <a:rPr lang="en-US" sz="1600" b="0" dirty="0" smtClean="0">
                <a:solidFill>
                  <a:schemeClr val="tx2"/>
                </a:solidFill>
                <a:latin typeface="FrutigerNext LT Medium" pitchFamily="34" charset="0"/>
                <a:cs typeface="Arial" pitchFamily="34" charset="0"/>
              </a:rPr>
              <a:t>	</a:t>
            </a:r>
            <a:r>
              <a:rPr lang="en-US" sz="1600" b="0" dirty="0" err="1" smtClean="0">
                <a:solidFill>
                  <a:schemeClr val="tx2"/>
                </a:solidFill>
                <a:latin typeface="FrutigerNext LT Medium" pitchFamily="34" charset="0"/>
                <a:cs typeface="Arial" pitchFamily="34" charset="0"/>
              </a:rPr>
              <a:t>config</a:t>
            </a:r>
            <a:r>
              <a:rPr lang="en-US" sz="1600" b="0" dirty="0" smtClean="0">
                <a:solidFill>
                  <a:schemeClr val="tx2"/>
                </a:solidFill>
                <a:latin typeface="FrutigerNext LT Medium" pitchFamily="34" charset="0"/>
                <a:cs typeface="Arial" pitchFamily="34" charset="0"/>
              </a:rPr>
              <a:t> </a:t>
            </a:r>
            <a:r>
              <a:rPr lang="en-US" sz="1600" b="0" dirty="0">
                <a:solidFill>
                  <a:schemeClr val="tx2"/>
                </a:solidFill>
                <a:latin typeface="FrutigerNext LT Medium" pitchFamily="34" charset="0"/>
                <a:cs typeface="Arial" pitchFamily="34" charset="0"/>
              </a:rPr>
              <a:t>protocol sip </a:t>
            </a:r>
            <a:r>
              <a:rPr lang="en-US" sz="1600" b="0" dirty="0" err="1">
                <a:solidFill>
                  <a:schemeClr val="tx2"/>
                </a:solidFill>
                <a:latin typeface="FrutigerNext LT Medium" pitchFamily="34" charset="0"/>
                <a:cs typeface="Arial" pitchFamily="34" charset="0"/>
              </a:rPr>
              <a:t>officeno</a:t>
            </a:r>
            <a:r>
              <a:rPr lang="en-US" sz="1600" b="0" dirty="0">
                <a:solidFill>
                  <a:schemeClr val="tx2"/>
                </a:solidFill>
                <a:latin typeface="FrutigerNext LT Medium" pitchFamily="34" charset="0"/>
                <a:cs typeface="Arial" pitchFamily="34" charset="0"/>
              </a:rPr>
              <a:t> 4 </a:t>
            </a:r>
            <a:r>
              <a:rPr lang="en-US" sz="1600" b="0" dirty="0" err="1">
                <a:solidFill>
                  <a:schemeClr val="tx2"/>
                </a:solidFill>
                <a:latin typeface="FrutigerNext LT Medium" pitchFamily="34" charset="0"/>
                <a:cs typeface="Arial" pitchFamily="34" charset="0"/>
              </a:rPr>
              <a:t>domainname</a:t>
            </a:r>
            <a:r>
              <a:rPr lang="en-US" sz="1600" b="0" dirty="0">
                <a:solidFill>
                  <a:schemeClr val="tx2"/>
                </a:solidFill>
                <a:latin typeface="FrutigerNext LT Medium" pitchFamily="34" charset="0"/>
                <a:cs typeface="Arial" pitchFamily="34" charset="0"/>
              </a:rPr>
              <a:t> uap152 </a:t>
            </a:r>
            <a:r>
              <a:rPr lang="en-US" sz="1600" b="0" dirty="0" err="1">
                <a:solidFill>
                  <a:schemeClr val="tx2"/>
                </a:solidFill>
                <a:latin typeface="FrutigerNext LT Medium" pitchFamily="34" charset="0"/>
                <a:cs typeface="Arial" pitchFamily="34" charset="0"/>
              </a:rPr>
              <a:t>peerport</a:t>
            </a:r>
            <a:r>
              <a:rPr lang="en-US" sz="1600" b="0" dirty="0">
                <a:solidFill>
                  <a:schemeClr val="tx2"/>
                </a:solidFill>
                <a:latin typeface="FrutigerNext LT Medium" pitchFamily="34" charset="0"/>
                <a:cs typeface="Arial" pitchFamily="34" charset="0"/>
              </a:rPr>
              <a:t> </a:t>
            </a:r>
            <a:r>
              <a:rPr lang="en-US" sz="1600" b="0" dirty="0" smtClean="0">
                <a:solidFill>
                  <a:schemeClr val="tx2"/>
                </a:solidFill>
                <a:latin typeface="FrutigerNext LT Medium" pitchFamily="34" charset="0"/>
                <a:cs typeface="Arial" pitchFamily="34" charset="0"/>
              </a:rPr>
              <a:t>5060 </a:t>
            </a:r>
            <a:r>
              <a:rPr lang="en-US" sz="1600" b="0" dirty="0" err="1" smtClean="0">
                <a:solidFill>
                  <a:schemeClr val="tx2"/>
                </a:solidFill>
                <a:latin typeface="FrutigerNext LT Medium" pitchFamily="34" charset="0"/>
                <a:cs typeface="Arial" pitchFamily="34" charset="0"/>
              </a:rPr>
              <a:t>maxcallnum</a:t>
            </a:r>
            <a:r>
              <a:rPr lang="en-US" sz="1600" b="0" dirty="0" smtClean="0">
                <a:solidFill>
                  <a:schemeClr val="tx2"/>
                </a:solidFill>
                <a:latin typeface="FrutigerNext LT Medium" pitchFamily="34" charset="0"/>
                <a:cs typeface="Arial" pitchFamily="34" charset="0"/>
              </a:rPr>
              <a:t> </a:t>
            </a:r>
            <a:r>
              <a:rPr lang="en-US" sz="1600" b="0" dirty="0">
                <a:solidFill>
                  <a:schemeClr val="tx2"/>
                </a:solidFill>
                <a:latin typeface="FrutigerNext LT Medium" pitchFamily="34" charset="0"/>
                <a:cs typeface="Arial" pitchFamily="34" charset="0"/>
              </a:rPr>
              <a:t>30</a:t>
            </a:r>
            <a:endParaRPr lang="en-US" altLang="zh-CN" sz="1600" b="0" dirty="0">
              <a:solidFill>
                <a:schemeClr val="tx2"/>
              </a:solidFill>
              <a:latin typeface="FrutigerNext LT Medium" pitchFamily="34" charset="0"/>
              <a:ea typeface="宋体" pitchFamily="2" charset="-122"/>
              <a:cs typeface="Arial" pitchFamily="34" charset="0"/>
            </a:endParaRPr>
          </a:p>
          <a:p>
            <a:pPr marL="781050" lvl="1" indent="-381000">
              <a:buNone/>
            </a:pPr>
            <a:r>
              <a:rPr lang="en-US" sz="1400" dirty="0" smtClean="0">
                <a:solidFill>
                  <a:schemeClr val="tx2"/>
                </a:solidFill>
                <a:latin typeface="FrutigerNext LT Medium" pitchFamily="34" charset="0"/>
              </a:rPr>
              <a:t> </a:t>
            </a:r>
          </a:p>
          <a:p>
            <a:pPr marL="781050" lvl="1" indent="-381000">
              <a:buNone/>
            </a:pPr>
            <a:r>
              <a:rPr lang="en-US" sz="1400" dirty="0" smtClean="0">
                <a:solidFill>
                  <a:schemeClr val="tx2"/>
                </a:solidFill>
                <a:latin typeface="FrutigerNext LT Medium" pitchFamily="34" charset="0"/>
              </a:rPr>
              <a:t>  </a:t>
            </a:r>
            <a:r>
              <a:rPr lang="en-US" sz="1400" b="1" dirty="0" smtClean="0">
                <a:solidFill>
                  <a:schemeClr val="tx2"/>
                </a:solidFill>
                <a:latin typeface="FrutigerNext LT Medium" pitchFamily="34" charset="0"/>
              </a:rPr>
              <a:t>Office No</a:t>
            </a:r>
            <a:r>
              <a:rPr lang="en-US" sz="1400" b="1" dirty="0" smtClean="0">
                <a:latin typeface="FrutigerNext LT Medium" pitchFamily="34" charset="0"/>
              </a:rPr>
              <a:t>: </a:t>
            </a:r>
            <a:r>
              <a:rPr lang="en-US" sz="1400" dirty="0" smtClean="0">
                <a:latin typeface="FrutigerNext LT Medium" pitchFamily="34" charset="0"/>
              </a:rPr>
              <a:t>Indicates the  office number of the trunk group</a:t>
            </a:r>
          </a:p>
          <a:p>
            <a:pPr lvl="1">
              <a:buNone/>
            </a:pPr>
            <a:r>
              <a:rPr lang="en-US" sz="1400" b="1" dirty="0" err="1" smtClean="0">
                <a:solidFill>
                  <a:schemeClr val="tx2"/>
                </a:solidFill>
                <a:latin typeface="FrutigerNext LT Medium" pitchFamily="34" charset="0"/>
              </a:rPr>
              <a:t>Domainname</a:t>
            </a:r>
            <a:r>
              <a:rPr lang="en-US" sz="1400" dirty="0" smtClean="0">
                <a:solidFill>
                  <a:schemeClr val="tx2"/>
                </a:solidFill>
                <a:latin typeface="FrutigerNext LT Medium" pitchFamily="34" charset="0"/>
              </a:rPr>
              <a:t>: </a:t>
            </a:r>
            <a:r>
              <a:rPr lang="en-US" sz="1400" dirty="0" smtClean="0">
                <a:latin typeface="FrutigerNext LT Medium" pitchFamily="34" charset="0"/>
              </a:rPr>
              <a:t>Indicates the domain name of the added peer office component.</a:t>
            </a:r>
          </a:p>
          <a:p>
            <a:pPr lvl="1">
              <a:buNone/>
            </a:pPr>
            <a:r>
              <a:rPr lang="en-US" sz="1400" b="1" dirty="0" err="1" smtClean="0">
                <a:solidFill>
                  <a:schemeClr val="tx2"/>
                </a:solidFill>
                <a:latin typeface="FrutigerNext LT Medium" pitchFamily="34" charset="0"/>
              </a:rPr>
              <a:t>Peerport</a:t>
            </a:r>
            <a:r>
              <a:rPr lang="en-US" sz="1400" b="1" dirty="0" smtClean="0">
                <a:solidFill>
                  <a:schemeClr val="tx2"/>
                </a:solidFill>
                <a:latin typeface="FrutigerNext LT Medium" pitchFamily="34" charset="0"/>
              </a:rPr>
              <a:t>:</a:t>
            </a:r>
            <a:r>
              <a:rPr lang="en-US" sz="1400" dirty="0" smtClean="0">
                <a:solidFill>
                  <a:schemeClr val="tx2"/>
                </a:solidFill>
                <a:latin typeface="FrutigerNext LT Medium" pitchFamily="34" charset="0"/>
              </a:rPr>
              <a:t> </a:t>
            </a:r>
            <a:r>
              <a:rPr lang="en-US" sz="1400" dirty="0" smtClean="0">
                <a:latin typeface="FrutigerNext LT Medium" pitchFamily="34" charset="0"/>
              </a:rPr>
              <a:t>Indicates the signaling port number of the SIP protocol of the peer office.</a:t>
            </a:r>
          </a:p>
          <a:p>
            <a:pPr lvl="1">
              <a:buNone/>
            </a:pPr>
            <a:r>
              <a:rPr lang="en-US" sz="1400" b="1" dirty="0" err="1" smtClean="0">
                <a:solidFill>
                  <a:schemeClr val="tx2"/>
                </a:solidFill>
                <a:latin typeface="FrutigerNext LT Medium" pitchFamily="34" charset="0"/>
              </a:rPr>
              <a:t>MaxCallNum</a:t>
            </a:r>
            <a:r>
              <a:rPr lang="en-US" sz="1400" b="1" dirty="0" smtClean="0">
                <a:solidFill>
                  <a:schemeClr val="tx2"/>
                </a:solidFill>
                <a:latin typeface="FrutigerNext LT Medium" pitchFamily="34" charset="0"/>
              </a:rPr>
              <a:t>: </a:t>
            </a:r>
            <a:r>
              <a:rPr lang="en-US" sz="1400" dirty="0" smtClean="0">
                <a:latin typeface="FrutigerNext LT Medium" pitchFamily="34" charset="0"/>
              </a:rPr>
              <a:t>Indicates the maximum call number born by this trunk group.</a:t>
            </a:r>
            <a:endParaRPr lang="en-US" sz="1400" dirty="0">
              <a:solidFill>
                <a:schemeClr val="tx2"/>
              </a:solidFill>
              <a:latin typeface="FrutigerNext LT Medium" pitchFamily="34" charset="0"/>
            </a:endParaRPr>
          </a:p>
          <a:p>
            <a:pPr marL="381000" indent="-381000">
              <a:buNone/>
            </a:pPr>
            <a:endParaRPr lang="en-US" sz="1600" b="0" dirty="0" smtClean="0">
              <a:solidFill>
                <a:schemeClr val="tx2"/>
              </a:solidFill>
              <a:latin typeface="FrutigerNext LT Medium" pitchFamily="34" charset="0"/>
            </a:endParaRPr>
          </a:p>
        </p:txBody>
      </p:sp>
      <p:sp>
        <p:nvSpPr>
          <p:cNvPr id="5" name="Rectangle 2"/>
          <p:cNvSpPr txBox="1">
            <a:spLocks noChangeArrowheads="1"/>
          </p:cNvSpPr>
          <p:nvPr/>
        </p:nvSpPr>
        <p:spPr bwMode="auto">
          <a:xfrm>
            <a:off x="865188" y="460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SIP Trunk Configuration in UAP</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6" name="Picture 4" descr="总结 copy"/>
          <p:cNvPicPr>
            <a:picLocks noChangeAspect="1" noChangeArrowheads="1"/>
          </p:cNvPicPr>
          <p:nvPr/>
        </p:nvPicPr>
        <p:blipFill>
          <a:blip r:embed="rId3" cstate="print"/>
          <a:srcRect/>
          <a:stretch>
            <a:fillRect/>
          </a:stretch>
        </p:blipFill>
        <p:spPr bwMode="auto">
          <a:xfrm>
            <a:off x="304800" y="175760"/>
            <a:ext cx="617538" cy="617537"/>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990600"/>
            <a:ext cx="7467600" cy="3733800"/>
          </a:xfrm>
          <a:prstGeom prst="rect">
            <a:avLst/>
          </a:prstGeom>
        </p:spPr>
        <p:txBody>
          <a:bodyPr wrap="square">
            <a:spAutoFit/>
          </a:bodyPr>
          <a:lstStyle/>
          <a:p>
            <a:pPr marL="381000" indent="-381000">
              <a:buNone/>
            </a:pPr>
            <a:r>
              <a:rPr lang="en-US" b="1" dirty="0" smtClean="0">
                <a:solidFill>
                  <a:schemeClr val="bg2"/>
                </a:solidFill>
                <a:latin typeface="FrutigerNext LT Medium" pitchFamily="34" charset="0"/>
              </a:rPr>
              <a:t>Command to add </a:t>
            </a:r>
            <a:r>
              <a:rPr lang="en-US" b="1" dirty="0" err="1" smtClean="0">
                <a:solidFill>
                  <a:schemeClr val="bg2"/>
                </a:solidFill>
                <a:latin typeface="FrutigerNext LT Medium" pitchFamily="34" charset="0"/>
              </a:rPr>
              <a:t>Predeal</a:t>
            </a:r>
            <a:r>
              <a:rPr lang="en-US" b="1" dirty="0" smtClean="0">
                <a:solidFill>
                  <a:schemeClr val="bg2"/>
                </a:solidFill>
                <a:latin typeface="FrutigerNext LT Medium" pitchFamily="34" charset="0"/>
              </a:rPr>
              <a:t>:</a:t>
            </a:r>
          </a:p>
          <a:p>
            <a:pPr marL="381000" indent="-381000">
              <a:buNone/>
            </a:pPr>
            <a:r>
              <a:rPr lang="en-US" dirty="0" smtClean="0">
                <a:solidFill>
                  <a:schemeClr val="bg2"/>
                </a:solidFill>
                <a:latin typeface="FrutigerNext LT Medium" pitchFamily="34" charset="0"/>
              </a:rPr>
              <a:t>The command is used to add the index for changing the number.</a:t>
            </a:r>
          </a:p>
          <a:p>
            <a:pPr marL="381000" indent="-381000">
              <a:buNone/>
            </a:pPr>
            <a:r>
              <a:rPr lang="en-US" dirty="0" err="1" smtClean="0">
                <a:solidFill>
                  <a:schemeClr val="tx2"/>
                </a:solidFill>
                <a:latin typeface="FrutigerNext LT Medium" pitchFamily="34" charset="0"/>
              </a:rPr>
              <a:t>config</a:t>
            </a:r>
            <a:r>
              <a:rPr lang="en-US" dirty="0" smtClean="0">
                <a:solidFill>
                  <a:schemeClr val="tx2"/>
                </a:solidFill>
                <a:latin typeface="FrutigerNext LT Medium" pitchFamily="34" charset="0"/>
              </a:rPr>
              <a:t> add </a:t>
            </a:r>
            <a:r>
              <a:rPr lang="en-US" dirty="0" err="1" smtClean="0">
                <a:solidFill>
                  <a:schemeClr val="tx2"/>
                </a:solidFill>
                <a:latin typeface="FrutigerNext LT Medium" pitchFamily="34" charset="0"/>
              </a:rPr>
              <a:t>predeal</a:t>
            </a:r>
            <a:r>
              <a:rPr lang="en-US" dirty="0" smtClean="0">
                <a:solidFill>
                  <a:schemeClr val="tx2"/>
                </a:solidFill>
                <a:latin typeface="FrutigerNext LT Medium" pitchFamily="34" charset="0"/>
              </a:rPr>
              <a:t> index 1 </a:t>
            </a:r>
            <a:r>
              <a:rPr lang="en-US" dirty="0" err="1" smtClean="0">
                <a:solidFill>
                  <a:schemeClr val="tx2"/>
                </a:solidFill>
                <a:latin typeface="FrutigerNext LT Medium" pitchFamily="34" charset="0"/>
              </a:rPr>
              <a:t>changetype</a:t>
            </a:r>
            <a:r>
              <a:rPr lang="en-US" dirty="0" smtClean="0">
                <a:solidFill>
                  <a:schemeClr val="tx2"/>
                </a:solidFill>
                <a:latin typeface="FrutigerNext LT Medium" pitchFamily="34" charset="0"/>
              </a:rPr>
              <a:t> delete </a:t>
            </a:r>
            <a:r>
              <a:rPr lang="en-US" dirty="0" err="1" smtClean="0">
                <a:solidFill>
                  <a:schemeClr val="tx2"/>
                </a:solidFill>
                <a:latin typeface="FrutigerNext LT Medium" pitchFamily="34" charset="0"/>
              </a:rPr>
              <a:t>changepos</a:t>
            </a:r>
            <a:r>
              <a:rPr lang="en-US" dirty="0" smtClean="0">
                <a:solidFill>
                  <a:schemeClr val="tx2"/>
                </a:solidFill>
                <a:latin typeface="FrutigerNext LT Medium" pitchFamily="34" charset="0"/>
              </a:rPr>
              <a:t> 0 </a:t>
            </a:r>
            <a:r>
              <a:rPr lang="en-US" dirty="0" err="1" smtClean="0">
                <a:solidFill>
                  <a:schemeClr val="tx2"/>
                </a:solidFill>
                <a:latin typeface="FrutigerNext LT Medium" pitchFamily="34" charset="0"/>
              </a:rPr>
              <a:t>changelen</a:t>
            </a:r>
            <a:r>
              <a:rPr lang="en-US" dirty="0" smtClean="0">
                <a:solidFill>
                  <a:schemeClr val="tx2"/>
                </a:solidFill>
                <a:latin typeface="FrutigerNext LT Medium" pitchFamily="34" charset="0"/>
              </a:rPr>
              <a:t> 2</a:t>
            </a:r>
          </a:p>
          <a:p>
            <a:pPr marL="381000" indent="-381000">
              <a:buNone/>
            </a:pPr>
            <a:endParaRPr lang="en-US" dirty="0" smtClean="0">
              <a:latin typeface="FrutigerNext LT Medium" pitchFamily="34" charset="0"/>
            </a:endParaRPr>
          </a:p>
          <a:p>
            <a:pPr marL="381000" indent="-381000">
              <a:buNone/>
            </a:pPr>
            <a:r>
              <a:rPr lang="en-US" b="1" dirty="0" smtClean="0">
                <a:solidFill>
                  <a:schemeClr val="bg2"/>
                </a:solidFill>
                <a:latin typeface="FrutigerNext LT Medium" pitchFamily="34" charset="0"/>
              </a:rPr>
              <a:t>Add a new prefix to identify these trunk calls</a:t>
            </a:r>
          </a:p>
          <a:p>
            <a:pPr marL="381000" indent="-381000">
              <a:buNone/>
            </a:pPr>
            <a:r>
              <a:rPr lang="en-US" dirty="0" err="1" smtClean="0">
                <a:solidFill>
                  <a:schemeClr val="tx2"/>
                </a:solidFill>
                <a:latin typeface="FrutigerNext LT Medium" pitchFamily="34" charset="0"/>
              </a:rPr>
              <a:t>config</a:t>
            </a:r>
            <a:r>
              <a:rPr lang="en-US" dirty="0" smtClean="0">
                <a:solidFill>
                  <a:schemeClr val="tx2"/>
                </a:solidFill>
                <a:latin typeface="FrutigerNext LT Medium" pitchFamily="34" charset="0"/>
              </a:rPr>
              <a:t> add prefix </a:t>
            </a:r>
            <a:r>
              <a:rPr lang="en-US" dirty="0" err="1" smtClean="0">
                <a:solidFill>
                  <a:schemeClr val="tx2"/>
                </a:solidFill>
                <a:latin typeface="FrutigerNext LT Medium" pitchFamily="34" charset="0"/>
              </a:rPr>
              <a:t>dn</a:t>
            </a:r>
            <a:r>
              <a:rPr lang="en-US" dirty="0" smtClean="0">
                <a:solidFill>
                  <a:schemeClr val="tx2"/>
                </a:solidFill>
                <a:latin typeface="FrutigerNext LT Medium" pitchFamily="34" charset="0"/>
              </a:rPr>
              <a:t> 80 </a:t>
            </a:r>
            <a:r>
              <a:rPr lang="en-US" dirty="0" err="1" smtClean="0">
                <a:solidFill>
                  <a:schemeClr val="tx2"/>
                </a:solidFill>
                <a:latin typeface="FrutigerNext LT Medium" pitchFamily="34" charset="0"/>
              </a:rPr>
              <a:t>callcategory</a:t>
            </a:r>
            <a:r>
              <a:rPr lang="en-US" dirty="0" smtClean="0">
                <a:solidFill>
                  <a:schemeClr val="tx2"/>
                </a:solidFill>
                <a:latin typeface="FrutigerNext LT Medium" pitchFamily="34" charset="0"/>
              </a:rPr>
              <a:t> basic </a:t>
            </a:r>
            <a:r>
              <a:rPr lang="en-US" dirty="0" err="1" smtClean="0">
                <a:solidFill>
                  <a:schemeClr val="tx2"/>
                </a:solidFill>
                <a:latin typeface="FrutigerNext LT Medium" pitchFamily="34" charset="0"/>
              </a:rPr>
              <a:t>callattribute</a:t>
            </a:r>
            <a:r>
              <a:rPr lang="en-US" dirty="0" smtClean="0">
                <a:solidFill>
                  <a:schemeClr val="tx2"/>
                </a:solidFill>
                <a:latin typeface="FrutigerNext LT Medium" pitchFamily="34" charset="0"/>
              </a:rPr>
              <a:t> local </a:t>
            </a:r>
            <a:r>
              <a:rPr lang="en-US" dirty="0" err="1" smtClean="0">
                <a:solidFill>
                  <a:schemeClr val="tx2"/>
                </a:solidFill>
                <a:latin typeface="FrutigerNext LT Medium" pitchFamily="34" charset="0"/>
              </a:rPr>
              <a:t>cldpredeal</a:t>
            </a:r>
            <a:r>
              <a:rPr lang="en-US" dirty="0" smtClean="0">
                <a:solidFill>
                  <a:schemeClr val="tx2"/>
                </a:solidFill>
                <a:latin typeface="FrutigerNext LT Medium" pitchFamily="34" charset="0"/>
              </a:rPr>
              <a:t> yes </a:t>
            </a:r>
            <a:r>
              <a:rPr lang="en-US" dirty="0" err="1" smtClean="0">
                <a:solidFill>
                  <a:schemeClr val="tx2"/>
                </a:solidFill>
                <a:latin typeface="FrutigerNext LT Medium" pitchFamily="34" charset="0"/>
              </a:rPr>
              <a:t>cldindex</a:t>
            </a:r>
            <a:r>
              <a:rPr lang="en-US" dirty="0" smtClean="0">
                <a:solidFill>
                  <a:schemeClr val="tx2"/>
                </a:solidFill>
                <a:latin typeface="FrutigerNext LT Medium" pitchFamily="34" charset="0"/>
              </a:rPr>
              <a:t> 1 </a:t>
            </a:r>
            <a:r>
              <a:rPr lang="en-US" dirty="0" err="1" smtClean="0">
                <a:solidFill>
                  <a:schemeClr val="tx2"/>
                </a:solidFill>
                <a:latin typeface="FrutigerNext LT Medium" pitchFamily="34" charset="0"/>
              </a:rPr>
              <a:t>officeselectcode</a:t>
            </a:r>
            <a:r>
              <a:rPr lang="en-US" dirty="0" smtClean="0">
                <a:solidFill>
                  <a:schemeClr val="tx2"/>
                </a:solidFill>
                <a:latin typeface="FrutigerNext LT Medium" pitchFamily="34" charset="0"/>
              </a:rPr>
              <a:t> 4 min 2 max 24</a:t>
            </a:r>
            <a:endParaRPr lang="en-US" altLang="zh-CN" dirty="0" smtClean="0">
              <a:solidFill>
                <a:schemeClr val="tx2"/>
              </a:solidFill>
              <a:latin typeface="FrutigerNext LT Medium" pitchFamily="34" charset="0"/>
              <a:ea typeface="宋体" pitchFamily="2" charset="-122"/>
            </a:endParaRPr>
          </a:p>
          <a:p>
            <a:pPr marL="381000" indent="-381000"/>
            <a:endParaRPr lang="en-US" dirty="0" smtClean="0">
              <a:solidFill>
                <a:schemeClr val="tx2"/>
              </a:solidFill>
              <a:latin typeface="FrutigerNext LT Medium" pitchFamily="34" charset="0"/>
            </a:endParaRPr>
          </a:p>
          <a:p>
            <a:pPr marL="381000" indent="-381000">
              <a:buNone/>
            </a:pPr>
            <a:r>
              <a:rPr lang="en-US" b="1" dirty="0" smtClean="0">
                <a:solidFill>
                  <a:schemeClr val="bg2"/>
                </a:solidFill>
                <a:latin typeface="FrutigerNext LT Medium" pitchFamily="34" charset="0"/>
              </a:rPr>
              <a:t>Save the </a:t>
            </a:r>
            <a:r>
              <a:rPr lang="en-US" b="1" dirty="0" err="1" smtClean="0">
                <a:solidFill>
                  <a:schemeClr val="bg2"/>
                </a:solidFill>
                <a:latin typeface="FrutigerNext LT Medium" pitchFamily="34" charset="0"/>
              </a:rPr>
              <a:t>config</a:t>
            </a:r>
            <a:r>
              <a:rPr lang="en-US" b="1" dirty="0" smtClean="0">
                <a:solidFill>
                  <a:schemeClr val="bg2"/>
                </a:solidFill>
                <a:latin typeface="FrutigerNext LT Medium" pitchFamily="34" charset="0"/>
              </a:rPr>
              <a:t> changes to UAP3300</a:t>
            </a:r>
          </a:p>
          <a:p>
            <a:pPr marL="381000" indent="-381000">
              <a:buNone/>
            </a:pPr>
            <a:r>
              <a:rPr lang="en-US" altLang="zh-CN" dirty="0" smtClean="0">
                <a:solidFill>
                  <a:schemeClr val="tx2"/>
                </a:solidFill>
                <a:latin typeface="FrutigerNext LT Medium" pitchFamily="34" charset="0"/>
                <a:ea typeface="宋体" pitchFamily="2" charset="-122"/>
              </a:rPr>
              <a:t>s</a:t>
            </a:r>
            <a:r>
              <a:rPr lang="en-US" dirty="0" smtClean="0">
                <a:solidFill>
                  <a:schemeClr val="tx2"/>
                </a:solidFill>
                <a:latin typeface="FrutigerNext LT Medium" pitchFamily="34" charset="0"/>
              </a:rPr>
              <a:t>ave</a:t>
            </a:r>
            <a:endParaRPr lang="en-US" altLang="zh-CN" dirty="0" smtClean="0">
              <a:solidFill>
                <a:schemeClr val="tx2"/>
              </a:solidFill>
              <a:latin typeface="FrutigerNext LT Medium" pitchFamily="34" charset="0"/>
              <a:ea typeface="宋体" pitchFamily="2" charset="-122"/>
            </a:endParaRPr>
          </a:p>
          <a:p>
            <a:pPr marL="381000" indent="-381000"/>
            <a:endParaRPr lang="en-US" dirty="0" smtClean="0">
              <a:solidFill>
                <a:schemeClr val="tx2"/>
              </a:solidFill>
              <a:latin typeface="FrutigerNext LT Medium" pitchFamily="34" charset="0"/>
            </a:endParaRPr>
          </a:p>
          <a:p>
            <a:pPr marL="381000" indent="-381000">
              <a:buNone/>
            </a:pPr>
            <a:r>
              <a:rPr lang="en-US" b="1" dirty="0" smtClean="0">
                <a:solidFill>
                  <a:schemeClr val="bg2"/>
                </a:solidFill>
                <a:latin typeface="FrutigerNext LT Medium" pitchFamily="34" charset="0"/>
              </a:rPr>
              <a:t>To View the trunk circuit setup</a:t>
            </a:r>
          </a:p>
          <a:p>
            <a:pPr marL="381000" indent="-381000">
              <a:buNone/>
            </a:pPr>
            <a:r>
              <a:rPr lang="en-US" dirty="0" smtClean="0">
                <a:solidFill>
                  <a:schemeClr val="tx2"/>
                </a:solidFill>
                <a:latin typeface="FrutigerNext LT Medium" pitchFamily="34" charset="0"/>
              </a:rPr>
              <a:t>show </a:t>
            </a:r>
            <a:r>
              <a:rPr lang="en-US" dirty="0" err="1" smtClean="0">
                <a:solidFill>
                  <a:schemeClr val="tx2"/>
                </a:solidFill>
                <a:latin typeface="FrutigerNext LT Medium" pitchFamily="34" charset="0"/>
              </a:rPr>
              <a:t>tkc</a:t>
            </a:r>
            <a:r>
              <a:rPr lang="en-US" dirty="0" smtClean="0">
                <a:solidFill>
                  <a:schemeClr val="tx2"/>
                </a:solidFill>
                <a:latin typeface="FrutigerNext LT Medium" pitchFamily="34" charset="0"/>
              </a:rPr>
              <a:t> office no 4</a:t>
            </a:r>
          </a:p>
        </p:txBody>
      </p:sp>
      <p:sp>
        <p:nvSpPr>
          <p:cNvPr id="5" name="Rectangle 4"/>
          <p:cNvSpPr/>
          <p:nvPr/>
        </p:nvSpPr>
        <p:spPr>
          <a:xfrm>
            <a:off x="1143000" y="5105400"/>
            <a:ext cx="7010400" cy="646331"/>
          </a:xfrm>
          <a:prstGeom prst="rect">
            <a:avLst/>
          </a:prstGeom>
        </p:spPr>
        <p:txBody>
          <a:bodyPr wrap="square">
            <a:spAutoFit/>
          </a:bodyPr>
          <a:lstStyle/>
          <a:p>
            <a:pPr marL="381000" indent="-381000">
              <a:buNone/>
            </a:pPr>
            <a:r>
              <a:rPr lang="en-US" b="1" u="sng" dirty="0" smtClean="0">
                <a:solidFill>
                  <a:schemeClr val="tx2"/>
                </a:solidFill>
                <a:latin typeface="FrutigerNext LT Medium" pitchFamily="34" charset="0"/>
              </a:rPr>
              <a:t>Note: </a:t>
            </a:r>
            <a:r>
              <a:rPr lang="en-US" b="1" dirty="0" smtClean="0">
                <a:solidFill>
                  <a:schemeClr val="tx2"/>
                </a:solidFill>
                <a:latin typeface="FrutigerNext LT Medium" pitchFamily="34" charset="0"/>
              </a:rPr>
              <a:t>Similar Configuration has to be done at the UAP-2 side to form the trunk</a:t>
            </a:r>
            <a:endParaRPr lang="en-US" b="1" dirty="0">
              <a:solidFill>
                <a:schemeClr val="tx2"/>
              </a:solidFill>
              <a:latin typeface="FrutigerNext LT Medium" pitchFamily="34" charset="0"/>
            </a:endParaRPr>
          </a:p>
        </p:txBody>
      </p:sp>
      <p:sp>
        <p:nvSpPr>
          <p:cNvPr id="6" name="Rectangle 2"/>
          <p:cNvSpPr txBox="1">
            <a:spLocks noChangeArrowheads="1"/>
          </p:cNvSpPr>
          <p:nvPr/>
        </p:nvSpPr>
        <p:spPr bwMode="auto">
          <a:xfrm>
            <a:off x="865188" y="460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SIP Trunk Configuration in UAP</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7" name="Picture 4" descr="总结 copy"/>
          <p:cNvPicPr>
            <a:picLocks noChangeAspect="1" noChangeArrowheads="1"/>
          </p:cNvPicPr>
          <p:nvPr/>
        </p:nvPicPr>
        <p:blipFill>
          <a:blip r:embed="rId3" cstate="print"/>
          <a:srcRect/>
          <a:stretch>
            <a:fillRect/>
          </a:stretch>
        </p:blipFill>
        <p:spPr bwMode="auto">
          <a:xfrm>
            <a:off x="304800" y="175760"/>
            <a:ext cx="617538" cy="617537"/>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9" name="Rectangle 2"/>
          <p:cNvSpPr txBox="1">
            <a:spLocks noChangeArrowheads="1"/>
          </p:cNvSpPr>
          <p:nvPr/>
        </p:nvSpPr>
        <p:spPr bwMode="auto">
          <a:xfrm>
            <a:off x="798286" y="0"/>
            <a:ext cx="759958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0" name="Picture 4" descr="目标 copy"/>
          <p:cNvPicPr>
            <a:picLocks noChangeAspect="1" noChangeArrowheads="1"/>
          </p:cNvPicPr>
          <p:nvPr/>
        </p:nvPicPr>
        <p:blipFill>
          <a:blip r:embed="rId2" cstate="print"/>
          <a:srcRect/>
          <a:stretch>
            <a:fillRect/>
          </a:stretch>
        </p:blipFill>
        <p:spPr bwMode="auto">
          <a:xfrm>
            <a:off x="163070" y="159664"/>
            <a:ext cx="622300" cy="623888"/>
          </a:xfrm>
          <a:prstGeom prst="rect">
            <a:avLst/>
          </a:prstGeom>
          <a:noFill/>
          <a:ln w="9525">
            <a:noFill/>
            <a:miter lim="800000"/>
            <a:headEnd/>
            <a:tailEnd/>
          </a:ln>
        </p:spPr>
      </p:pic>
      <p:sp>
        <p:nvSpPr>
          <p:cNvPr id="12" name="Rectangle 11"/>
          <p:cNvSpPr/>
          <p:nvPr/>
        </p:nvSpPr>
        <p:spPr>
          <a:xfrm>
            <a:off x="1371600" y="1066801"/>
            <a:ext cx="6248400" cy="4376583"/>
          </a:xfrm>
          <a:prstGeom prst="rect">
            <a:avLst/>
          </a:prstGeom>
        </p:spPr>
        <p:txBody>
          <a:bodyPr wrap="square">
            <a:spAutoFit/>
          </a:bodyPr>
          <a:lstStyle/>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UAP3300 configuration using command line</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Configuring SIP Subscribers (SIPUE)</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Configuring Access Code</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Configuring UAP Boards</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Configuring SIP trunk</a:t>
            </a:r>
          </a:p>
          <a:p>
            <a:pPr marL="465138" indent="-465138">
              <a:spcBef>
                <a:spcPct val="20000"/>
              </a:spcBef>
              <a:buClr>
                <a:schemeClr val="tx1"/>
              </a:buClr>
              <a:buFont typeface="Wingdings" pitchFamily="2" charset="2"/>
              <a:buChar char="q"/>
              <a:defRPr/>
            </a:pPr>
            <a:r>
              <a:rPr lang="en-US" altLang="zh-CN" sz="2400" b="1" kern="0" dirty="0" smtClean="0">
                <a:solidFill>
                  <a:schemeClr val="tx2"/>
                </a:solidFill>
                <a:latin typeface="FrutigerNext LT Medium" pitchFamily="34" charset="0"/>
              </a:rPr>
              <a:t>Configuring PRI trunk</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Configuring File Server</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CTI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References</a:t>
            </a:r>
            <a:endParaRPr lang="en-US" altLang="zh-CN" sz="2400" b="1" kern="0" dirty="0" smtClean="0">
              <a:solidFill>
                <a:schemeClr val="tx1">
                  <a:lumMod val="75000"/>
                </a:schemeClr>
              </a:solidFill>
              <a:latin typeface="FrutigerNext LT Medium"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body" idx="1"/>
          </p:nvPr>
        </p:nvSpPr>
        <p:spPr>
          <a:xfrm>
            <a:off x="609600" y="1066800"/>
            <a:ext cx="7543800" cy="4953000"/>
          </a:xfrm>
        </p:spPr>
        <p:txBody>
          <a:bodyPr/>
          <a:lstStyle/>
          <a:p>
            <a:pPr marL="381000" indent="-381000">
              <a:lnSpc>
                <a:spcPct val="80000"/>
              </a:lnSpc>
            </a:pPr>
            <a:endParaRPr lang="en-US" altLang="zh-CN" sz="1800" u="sng" dirty="0" smtClean="0">
              <a:latin typeface="FrutigerNext LT Medium" pitchFamily="34" charset="0"/>
              <a:ea typeface="宋体" pitchFamily="2" charset="-122"/>
            </a:endParaRPr>
          </a:p>
          <a:p>
            <a:pPr marL="381000" indent="-381000">
              <a:lnSpc>
                <a:spcPct val="80000"/>
              </a:lnSpc>
              <a:buFontTx/>
              <a:buNone/>
            </a:pPr>
            <a:r>
              <a:rPr lang="en-US" altLang="zh-CN" sz="1800" b="0" dirty="0" smtClean="0">
                <a:solidFill>
                  <a:schemeClr val="tx2"/>
                </a:solidFill>
                <a:latin typeface="FrutigerNext LT Medium" pitchFamily="34" charset="0"/>
                <a:ea typeface="宋体" pitchFamily="2" charset="-122"/>
              </a:rPr>
              <a:t>	</a:t>
            </a:r>
            <a:r>
              <a:rPr lang="en-US" altLang="zh-CN" sz="1800" u="sng" dirty="0" smtClean="0">
                <a:latin typeface="FrutigerNext LT Medium" pitchFamily="34" charset="0"/>
                <a:ea typeface="宋体" pitchFamily="2" charset="-122"/>
              </a:rPr>
              <a:t>PRI Trunk Configuration:</a:t>
            </a:r>
          </a:p>
          <a:p>
            <a:pPr marL="381000" indent="-381000">
              <a:lnSpc>
                <a:spcPct val="80000"/>
              </a:lnSpc>
              <a:buFontTx/>
              <a:buNone/>
            </a:pPr>
            <a:endParaRPr lang="en-US" altLang="zh-CN" sz="1600" dirty="0" smtClean="0">
              <a:solidFill>
                <a:schemeClr val="tx2"/>
              </a:solidFill>
              <a:latin typeface="FrutigerNext LT Medium" pitchFamily="34" charset="0"/>
              <a:ea typeface="宋体" pitchFamily="2" charset="-122"/>
            </a:endParaRPr>
          </a:p>
          <a:p>
            <a:pPr marL="381000" indent="-381000">
              <a:lnSpc>
                <a:spcPct val="80000"/>
              </a:lnSpc>
              <a:buNone/>
            </a:pPr>
            <a:r>
              <a:rPr lang="en-US" sz="1600" dirty="0" smtClean="0">
                <a:latin typeface="FrutigerNext LT Medium" pitchFamily="34" charset="0"/>
              </a:rPr>
              <a:t>	Add a new </a:t>
            </a:r>
            <a:r>
              <a:rPr lang="en-US" sz="1600" dirty="0" err="1" smtClean="0">
                <a:latin typeface="FrutigerNext LT Medium" pitchFamily="34" charset="0"/>
              </a:rPr>
              <a:t>selectcode</a:t>
            </a:r>
            <a:r>
              <a:rPr lang="en-US" sz="1600" dirty="0" smtClean="0">
                <a:latin typeface="FrutigerNext LT Medium" pitchFamily="34" charset="0"/>
              </a:rPr>
              <a:t> for a new office to be configured for trunk calls</a:t>
            </a:r>
          </a:p>
          <a:p>
            <a:pPr marL="381000" indent="-381000">
              <a:lnSpc>
                <a:spcPct val="80000"/>
              </a:lnSpc>
              <a:buNone/>
            </a:pPr>
            <a:r>
              <a:rPr lang="en-US" sz="1600" dirty="0" smtClean="0">
                <a:solidFill>
                  <a:schemeClr val="tx2"/>
                </a:solidFill>
                <a:latin typeface="FrutigerNext LT Medium" pitchFamily="34" charset="0"/>
              </a:rPr>
              <a:t>	</a:t>
            </a:r>
            <a:r>
              <a:rPr lang="en-US" sz="1600" b="0" dirty="0" err="1" smtClean="0">
                <a:solidFill>
                  <a:schemeClr val="tx2"/>
                </a:solidFill>
                <a:latin typeface="FrutigerNext LT Medium" pitchFamily="34" charset="0"/>
              </a:rPr>
              <a:t>config</a:t>
            </a:r>
            <a:r>
              <a:rPr lang="en-US" sz="1600" b="0" dirty="0" smtClean="0">
                <a:solidFill>
                  <a:schemeClr val="tx2"/>
                </a:solidFill>
                <a:latin typeface="FrutigerNext LT Medium" pitchFamily="34" charset="0"/>
              </a:rPr>
              <a:t> add </a:t>
            </a:r>
            <a:r>
              <a:rPr lang="en-US" sz="1600" b="0" dirty="0" err="1" smtClean="0">
                <a:solidFill>
                  <a:schemeClr val="tx2"/>
                </a:solidFill>
                <a:latin typeface="FrutigerNext LT Medium" pitchFamily="34" charset="0"/>
              </a:rPr>
              <a:t>officeselectcode</a:t>
            </a:r>
            <a:r>
              <a:rPr lang="en-US" sz="1600" b="0" dirty="0" smtClean="0">
                <a:solidFill>
                  <a:schemeClr val="tx2"/>
                </a:solidFill>
                <a:latin typeface="FrutigerNext LT Medium" pitchFamily="34" charset="0"/>
              </a:rPr>
              <a:t> 3 </a:t>
            </a:r>
            <a:r>
              <a:rPr lang="en-US" sz="1600" b="0" dirty="0" err="1" smtClean="0">
                <a:solidFill>
                  <a:schemeClr val="tx2"/>
                </a:solidFill>
                <a:latin typeface="FrutigerNext LT Medium" pitchFamily="34" charset="0"/>
              </a:rPr>
              <a:t>repeatroute</a:t>
            </a:r>
            <a:r>
              <a:rPr lang="en-US" sz="1600" b="0" dirty="0" smtClean="0">
                <a:solidFill>
                  <a:schemeClr val="tx2"/>
                </a:solidFill>
                <a:latin typeface="FrutigerNext LT Medium" pitchFamily="34" charset="0"/>
              </a:rPr>
              <a:t> no</a:t>
            </a:r>
            <a:endParaRPr lang="en-US" altLang="zh-CN" sz="1600" b="0" dirty="0" smtClean="0">
              <a:solidFill>
                <a:schemeClr val="tx2"/>
              </a:solidFill>
              <a:latin typeface="FrutigerNext LT Medium" pitchFamily="34" charset="0"/>
              <a:ea typeface="宋体" pitchFamily="2" charset="-122"/>
            </a:endParaRPr>
          </a:p>
          <a:p>
            <a:pPr marL="800100" lvl="1" indent="-342900">
              <a:lnSpc>
                <a:spcPct val="80000"/>
              </a:lnSpc>
              <a:buFont typeface="Wingdings" pitchFamily="2" charset="2"/>
              <a:buNone/>
            </a:pPr>
            <a:endParaRPr lang="en-US" altLang="zh-CN" sz="1600" dirty="0" smtClean="0">
              <a:solidFill>
                <a:schemeClr val="tx2"/>
              </a:solidFill>
              <a:latin typeface="FrutigerNext LT Medium" pitchFamily="34" charset="0"/>
              <a:ea typeface="宋体" pitchFamily="2" charset="-122"/>
            </a:endParaRPr>
          </a:p>
          <a:p>
            <a:pPr marL="381000" indent="-381000">
              <a:lnSpc>
                <a:spcPct val="80000"/>
              </a:lnSpc>
              <a:buNone/>
            </a:pPr>
            <a:r>
              <a:rPr lang="en-US" sz="1600" dirty="0" smtClean="0">
                <a:latin typeface="FrutigerNext LT Medium" pitchFamily="34" charset="0"/>
              </a:rPr>
              <a:t>	Add a new office for trunk calls</a:t>
            </a:r>
          </a:p>
          <a:p>
            <a:pPr marL="381000" indent="-381000">
              <a:lnSpc>
                <a:spcPct val="80000"/>
              </a:lnSpc>
              <a:buNone/>
            </a:pPr>
            <a:r>
              <a:rPr lang="en-US" sz="1600" dirty="0" smtClean="0">
                <a:solidFill>
                  <a:schemeClr val="tx2"/>
                </a:solidFill>
                <a:latin typeface="FrutigerNext LT Medium" pitchFamily="34" charset="0"/>
              </a:rPr>
              <a:t>	</a:t>
            </a:r>
            <a:r>
              <a:rPr lang="en-US" sz="1600" b="0" dirty="0" err="1" smtClean="0">
                <a:solidFill>
                  <a:schemeClr val="tx2"/>
                </a:solidFill>
                <a:latin typeface="FrutigerNext LT Medium" pitchFamily="34" charset="0"/>
              </a:rPr>
              <a:t>config</a:t>
            </a:r>
            <a:r>
              <a:rPr lang="en-US" sz="1600" b="0" dirty="0" smtClean="0">
                <a:solidFill>
                  <a:schemeClr val="tx2"/>
                </a:solidFill>
                <a:latin typeface="FrutigerNext LT Medium" pitchFamily="34" charset="0"/>
              </a:rPr>
              <a:t> add office no 3 </a:t>
            </a:r>
            <a:r>
              <a:rPr lang="en-US" sz="1600" b="0" dirty="0" err="1" smtClean="0">
                <a:solidFill>
                  <a:schemeClr val="tx2"/>
                </a:solidFill>
                <a:latin typeface="FrutigerNext LT Medium" pitchFamily="34" charset="0"/>
              </a:rPr>
              <a:t>officeselectcode</a:t>
            </a:r>
            <a:r>
              <a:rPr lang="en-US" sz="1600" b="0" dirty="0" smtClean="0">
                <a:solidFill>
                  <a:schemeClr val="tx2"/>
                </a:solidFill>
                <a:latin typeface="FrutigerNext LT Medium" pitchFamily="34" charset="0"/>
              </a:rPr>
              <a:t> 3</a:t>
            </a:r>
            <a:endParaRPr lang="en-US" altLang="zh-CN" sz="1600" b="0" dirty="0" smtClean="0">
              <a:solidFill>
                <a:schemeClr val="tx2"/>
              </a:solidFill>
              <a:latin typeface="FrutigerNext LT Medium" pitchFamily="34" charset="0"/>
              <a:ea typeface="宋体" pitchFamily="2" charset="-122"/>
            </a:endParaRPr>
          </a:p>
          <a:p>
            <a:pPr marL="800100" lvl="1" indent="-342900">
              <a:lnSpc>
                <a:spcPct val="80000"/>
              </a:lnSpc>
              <a:buFont typeface="Wingdings" pitchFamily="2" charset="2"/>
              <a:buNone/>
            </a:pPr>
            <a:endParaRPr lang="en-US" altLang="zh-CN" sz="1600" dirty="0" smtClean="0">
              <a:solidFill>
                <a:schemeClr val="tx2"/>
              </a:solidFill>
              <a:latin typeface="FrutigerNext LT Medium" pitchFamily="34" charset="0"/>
              <a:ea typeface="宋体" pitchFamily="2" charset="-122"/>
            </a:endParaRPr>
          </a:p>
          <a:p>
            <a:pPr marL="381000" indent="-381000">
              <a:lnSpc>
                <a:spcPct val="80000"/>
              </a:lnSpc>
              <a:buNone/>
            </a:pPr>
            <a:r>
              <a:rPr lang="en-US" altLang="zh-CN" sz="1600" dirty="0" smtClean="0">
                <a:latin typeface="FrutigerNext LT Medium" pitchFamily="34" charset="0"/>
                <a:ea typeface="宋体" pitchFamily="2" charset="-122"/>
              </a:rPr>
              <a:t>	Add DTU board</a:t>
            </a:r>
          </a:p>
          <a:p>
            <a:pPr marL="381000" indent="-381000">
              <a:lnSpc>
                <a:spcPct val="80000"/>
              </a:lnSpc>
              <a:buNone/>
            </a:pPr>
            <a:r>
              <a:rPr lang="en-US" altLang="zh-CN" sz="1600" dirty="0" smtClean="0">
                <a:latin typeface="FrutigerNext LT Medium" pitchFamily="34" charset="0"/>
                <a:ea typeface="宋体" pitchFamily="2" charset="-122"/>
              </a:rPr>
              <a:t>	</a:t>
            </a:r>
            <a:r>
              <a:rPr lang="en-US" altLang="zh-CN" sz="1600" b="0" dirty="0" err="1" smtClean="0">
                <a:solidFill>
                  <a:schemeClr val="tx2"/>
                </a:solidFill>
                <a:latin typeface="FrutigerNext LT Medium" pitchFamily="34" charset="0"/>
              </a:rPr>
              <a:t>config</a:t>
            </a:r>
            <a:r>
              <a:rPr lang="en-US" altLang="zh-CN" sz="1600" b="0" dirty="0" smtClean="0">
                <a:solidFill>
                  <a:schemeClr val="tx2"/>
                </a:solidFill>
                <a:latin typeface="FrutigerNext LT Medium" pitchFamily="34" charset="0"/>
              </a:rPr>
              <a:t> add board slot 3 type </a:t>
            </a:r>
            <a:r>
              <a:rPr lang="en-US" altLang="zh-CN" sz="1600" b="0" dirty="0" err="1" smtClean="0">
                <a:solidFill>
                  <a:schemeClr val="tx2"/>
                </a:solidFill>
                <a:latin typeface="FrutigerNext LT Medium" pitchFamily="34" charset="0"/>
              </a:rPr>
              <a:t>dtu</a:t>
            </a:r>
            <a:r>
              <a:rPr lang="en-US" altLang="zh-CN" sz="1600" b="0" dirty="0" smtClean="0">
                <a:solidFill>
                  <a:schemeClr val="tx2"/>
                </a:solidFill>
                <a:latin typeface="FrutigerNext LT Medium" pitchFamily="34" charset="0"/>
              </a:rPr>
              <a:t> </a:t>
            </a:r>
            <a:r>
              <a:rPr lang="en-US" altLang="zh-CN" sz="1600" b="0" dirty="0" err="1" smtClean="0">
                <a:solidFill>
                  <a:schemeClr val="tx2"/>
                </a:solidFill>
                <a:latin typeface="FrutigerNext LT Medium" pitchFamily="34" charset="0"/>
              </a:rPr>
              <a:t>officeno</a:t>
            </a:r>
            <a:r>
              <a:rPr lang="en-US" altLang="zh-CN" sz="1600" b="0" dirty="0" smtClean="0">
                <a:solidFill>
                  <a:schemeClr val="tx2"/>
                </a:solidFill>
                <a:latin typeface="FrutigerNext LT Medium" pitchFamily="34" charset="0"/>
              </a:rPr>
              <a:t> 3</a:t>
            </a:r>
          </a:p>
          <a:p>
            <a:pPr marL="381000" indent="-381000">
              <a:lnSpc>
                <a:spcPct val="80000"/>
              </a:lnSpc>
              <a:buNone/>
            </a:pPr>
            <a:r>
              <a:rPr lang="en-US" altLang="zh-CN" sz="1600" b="0" dirty="0" smtClean="0">
                <a:solidFill>
                  <a:schemeClr val="tx2"/>
                </a:solidFill>
                <a:latin typeface="FrutigerNext LT Medium" pitchFamily="34" charset="0"/>
              </a:rPr>
              <a:t>	</a:t>
            </a:r>
            <a:r>
              <a:rPr lang="en-US" altLang="zh-CN" sz="1600" b="0" dirty="0" err="1" smtClean="0">
                <a:solidFill>
                  <a:schemeClr val="tx2"/>
                </a:solidFill>
                <a:latin typeface="FrutigerNext LT Medium" pitchFamily="34" charset="0"/>
              </a:rPr>
              <a:t>config</a:t>
            </a:r>
            <a:r>
              <a:rPr lang="en-US" altLang="zh-CN" sz="1600" b="0" dirty="0" smtClean="0">
                <a:solidFill>
                  <a:schemeClr val="tx2"/>
                </a:solidFill>
                <a:latin typeface="FrutigerNext LT Medium" pitchFamily="34" charset="0"/>
              </a:rPr>
              <a:t> modify board slot 3 type </a:t>
            </a:r>
            <a:r>
              <a:rPr lang="en-US" altLang="zh-CN" sz="1600" b="0" dirty="0" err="1" smtClean="0">
                <a:solidFill>
                  <a:schemeClr val="tx2"/>
                </a:solidFill>
                <a:latin typeface="FrutigerNext LT Medium" pitchFamily="34" charset="0"/>
              </a:rPr>
              <a:t>dtu</a:t>
            </a:r>
            <a:r>
              <a:rPr lang="en-US" altLang="zh-CN" sz="1600" b="0" dirty="0" smtClean="0">
                <a:solidFill>
                  <a:schemeClr val="tx2"/>
                </a:solidFill>
                <a:latin typeface="FrutigerNext LT Medium" pitchFamily="34" charset="0"/>
              </a:rPr>
              <a:t> </a:t>
            </a:r>
            <a:r>
              <a:rPr lang="en-US" altLang="zh-CN" sz="1600" b="0" dirty="0" err="1" smtClean="0">
                <a:solidFill>
                  <a:schemeClr val="tx2"/>
                </a:solidFill>
                <a:latin typeface="FrutigerNext LT Medium" pitchFamily="34" charset="0"/>
              </a:rPr>
              <a:t>trunkport</a:t>
            </a:r>
            <a:r>
              <a:rPr lang="en-US" altLang="zh-CN" sz="1600" b="0" dirty="0" smtClean="0">
                <a:solidFill>
                  <a:schemeClr val="tx2"/>
                </a:solidFill>
                <a:latin typeface="FrutigerNext LT Medium" pitchFamily="34" charset="0"/>
              </a:rPr>
              <a:t> 0 </a:t>
            </a:r>
            <a:r>
              <a:rPr lang="en-US" altLang="zh-CN" sz="1600" b="0" dirty="0" err="1" smtClean="0">
                <a:solidFill>
                  <a:schemeClr val="tx2"/>
                </a:solidFill>
                <a:latin typeface="FrutigerNext LT Medium" pitchFamily="34" charset="0"/>
              </a:rPr>
              <a:t>signallingtype</a:t>
            </a:r>
            <a:r>
              <a:rPr lang="en-US" altLang="zh-CN" sz="1600" b="0" dirty="0" smtClean="0">
                <a:solidFill>
                  <a:schemeClr val="tx2"/>
                </a:solidFill>
                <a:latin typeface="FrutigerNext LT Medium" pitchFamily="34" charset="0"/>
              </a:rPr>
              <a:t> </a:t>
            </a:r>
            <a:r>
              <a:rPr lang="en-US" altLang="zh-CN" sz="1600" b="0" dirty="0" err="1" smtClean="0">
                <a:solidFill>
                  <a:schemeClr val="tx2"/>
                </a:solidFill>
                <a:latin typeface="FrutigerNext LT Medium" pitchFamily="34" charset="0"/>
              </a:rPr>
              <a:t>pra</a:t>
            </a:r>
            <a:endParaRPr lang="en-US" altLang="zh-CN" sz="1600" b="0" dirty="0" smtClean="0">
              <a:solidFill>
                <a:schemeClr val="tx2"/>
              </a:solidFill>
              <a:latin typeface="FrutigerNext LT Medium" pitchFamily="34" charset="0"/>
            </a:endParaRPr>
          </a:p>
          <a:p>
            <a:pPr marL="381000" indent="-381000">
              <a:lnSpc>
                <a:spcPct val="80000"/>
              </a:lnSpc>
              <a:buNone/>
            </a:pPr>
            <a:r>
              <a:rPr lang="en-US" sz="1600" dirty="0" smtClean="0">
                <a:solidFill>
                  <a:schemeClr val="tx2"/>
                </a:solidFill>
                <a:latin typeface="FrutigerNext LT Medium" pitchFamily="34" charset="0"/>
              </a:rPr>
              <a:t>	</a:t>
            </a:r>
          </a:p>
          <a:p>
            <a:pPr marL="381000" indent="-381000">
              <a:lnSpc>
                <a:spcPct val="80000"/>
              </a:lnSpc>
              <a:buNone/>
            </a:pPr>
            <a:r>
              <a:rPr lang="en-US" sz="1600" dirty="0" smtClean="0">
                <a:solidFill>
                  <a:schemeClr val="tx2"/>
                </a:solidFill>
                <a:latin typeface="FrutigerNext LT Medium" pitchFamily="34" charset="0"/>
              </a:rPr>
              <a:t>	</a:t>
            </a:r>
            <a:r>
              <a:rPr lang="en-US" sz="1600" dirty="0" smtClean="0">
                <a:latin typeface="FrutigerNext LT Medium" pitchFamily="34" charset="0"/>
              </a:rPr>
              <a:t>Add PRA protocol</a:t>
            </a:r>
          </a:p>
          <a:p>
            <a:pPr marL="381000" indent="-381000">
              <a:lnSpc>
                <a:spcPct val="80000"/>
              </a:lnSpc>
              <a:buNone/>
            </a:pPr>
            <a:r>
              <a:rPr lang="en-US" sz="1600" dirty="0" smtClean="0">
                <a:solidFill>
                  <a:schemeClr val="tx2"/>
                </a:solidFill>
                <a:latin typeface="FrutigerNext LT Medium" pitchFamily="34" charset="0"/>
              </a:rPr>
              <a:t>	</a:t>
            </a:r>
            <a:r>
              <a:rPr lang="en-US" sz="1600" b="0" dirty="0" err="1" smtClean="0">
                <a:solidFill>
                  <a:schemeClr val="tx2"/>
                </a:solidFill>
                <a:latin typeface="FrutigerNext LT Medium" pitchFamily="34" charset="0"/>
              </a:rPr>
              <a:t>config</a:t>
            </a:r>
            <a:r>
              <a:rPr lang="en-US" sz="1600" b="0" dirty="0" smtClean="0">
                <a:solidFill>
                  <a:schemeClr val="tx2"/>
                </a:solidFill>
                <a:latin typeface="FrutigerNext LT Medium" pitchFamily="34" charset="0"/>
              </a:rPr>
              <a:t> protocol </a:t>
            </a:r>
            <a:r>
              <a:rPr lang="en-US" sz="1600" b="0" dirty="0" err="1" smtClean="0">
                <a:solidFill>
                  <a:schemeClr val="tx2"/>
                </a:solidFill>
                <a:latin typeface="FrutigerNext LT Medium" pitchFamily="34" charset="0"/>
              </a:rPr>
              <a:t>pra</a:t>
            </a:r>
            <a:r>
              <a:rPr lang="en-US" sz="1600" b="0" dirty="0" smtClean="0">
                <a:solidFill>
                  <a:schemeClr val="tx2"/>
                </a:solidFill>
                <a:latin typeface="FrutigerNext LT Medium" pitchFamily="34" charset="0"/>
              </a:rPr>
              <a:t> </a:t>
            </a:r>
            <a:r>
              <a:rPr lang="en-US" sz="1600" b="0" dirty="0" err="1" smtClean="0">
                <a:solidFill>
                  <a:schemeClr val="tx2"/>
                </a:solidFill>
                <a:latin typeface="FrutigerNext LT Medium" pitchFamily="34" charset="0"/>
              </a:rPr>
              <a:t>officeno</a:t>
            </a:r>
            <a:r>
              <a:rPr lang="en-US" sz="1600" b="0" dirty="0" smtClean="0">
                <a:solidFill>
                  <a:schemeClr val="tx2"/>
                </a:solidFill>
                <a:latin typeface="FrutigerNext LT Medium" pitchFamily="34" charset="0"/>
              </a:rPr>
              <a:t> 6 </a:t>
            </a:r>
            <a:r>
              <a:rPr lang="en-US" sz="1600" b="0" dirty="0" err="1" smtClean="0">
                <a:solidFill>
                  <a:schemeClr val="tx2"/>
                </a:solidFill>
                <a:latin typeface="FrutigerNext LT Medium" pitchFamily="34" charset="0"/>
              </a:rPr>
              <a:t>selectlinemode</a:t>
            </a:r>
            <a:r>
              <a:rPr lang="en-US" sz="1600" b="0" dirty="0" smtClean="0">
                <a:solidFill>
                  <a:schemeClr val="tx2"/>
                </a:solidFill>
                <a:latin typeface="FrutigerNext LT Medium" pitchFamily="34" charset="0"/>
              </a:rPr>
              <a:t> poll</a:t>
            </a:r>
          </a:p>
          <a:p>
            <a:pPr marL="800100" lvl="1" indent="-342900">
              <a:lnSpc>
                <a:spcPct val="80000"/>
              </a:lnSpc>
              <a:buNone/>
            </a:pPr>
            <a:endParaRPr lang="en-US" sz="1600" dirty="0" smtClean="0">
              <a:latin typeface="FrutigerNext LT Medium" pitchFamily="34" charset="0"/>
            </a:endParaRPr>
          </a:p>
          <a:p>
            <a:pPr marL="800100" lvl="1" indent="-342900">
              <a:lnSpc>
                <a:spcPct val="80000"/>
              </a:lnSpc>
              <a:buNone/>
            </a:pPr>
            <a:r>
              <a:rPr lang="en-US" sz="1600" b="1" dirty="0" smtClean="0">
                <a:latin typeface="FrutigerNext LT Medium" pitchFamily="34" charset="0"/>
              </a:rPr>
              <a:t>Configure one of the card slots to be used for trunk dialing</a:t>
            </a:r>
            <a:endParaRPr lang="en-US" sz="1600" b="1" dirty="0" smtClean="0">
              <a:solidFill>
                <a:schemeClr val="tx2"/>
              </a:solidFill>
              <a:latin typeface="FrutigerNext LT Medium" pitchFamily="34" charset="0"/>
            </a:endParaRPr>
          </a:p>
          <a:p>
            <a:pPr marL="800100" lvl="1" indent="-342900">
              <a:lnSpc>
                <a:spcPct val="80000"/>
              </a:lnSpc>
              <a:buNone/>
            </a:pPr>
            <a:r>
              <a:rPr lang="en-US" sz="1600" dirty="0" err="1" smtClean="0">
                <a:solidFill>
                  <a:schemeClr val="tx2"/>
                </a:solidFill>
                <a:latin typeface="FrutigerNext LT Medium" pitchFamily="34" charset="0"/>
              </a:rPr>
              <a:t>config</a:t>
            </a:r>
            <a:r>
              <a:rPr lang="en-US" sz="1600" dirty="0" smtClean="0">
                <a:solidFill>
                  <a:schemeClr val="tx2"/>
                </a:solidFill>
                <a:latin typeface="FrutigerNext LT Medium" pitchFamily="34" charset="0"/>
              </a:rPr>
              <a:t> add </a:t>
            </a:r>
            <a:r>
              <a:rPr lang="en-US" sz="1600" dirty="0" err="1" smtClean="0">
                <a:solidFill>
                  <a:schemeClr val="tx2"/>
                </a:solidFill>
                <a:latin typeface="FrutigerNext LT Medium" pitchFamily="34" charset="0"/>
              </a:rPr>
              <a:t>pralink</a:t>
            </a:r>
            <a:r>
              <a:rPr lang="en-US" sz="1600" dirty="0" smtClean="0">
                <a:solidFill>
                  <a:schemeClr val="tx2"/>
                </a:solidFill>
                <a:latin typeface="FrutigerNext LT Medium" pitchFamily="34" charset="0"/>
              </a:rPr>
              <a:t> </a:t>
            </a:r>
            <a:r>
              <a:rPr lang="en-US" sz="1600" dirty="0" err="1" smtClean="0">
                <a:solidFill>
                  <a:schemeClr val="tx2"/>
                </a:solidFill>
                <a:latin typeface="FrutigerNext LT Medium" pitchFamily="34" charset="0"/>
              </a:rPr>
              <a:t>linkno</a:t>
            </a:r>
            <a:r>
              <a:rPr lang="en-US" sz="1600" dirty="0" smtClean="0">
                <a:solidFill>
                  <a:schemeClr val="tx2"/>
                </a:solidFill>
                <a:latin typeface="FrutigerNext LT Medium" pitchFamily="34" charset="0"/>
              </a:rPr>
              <a:t> 0 slot 3 </a:t>
            </a:r>
            <a:r>
              <a:rPr lang="en-US" sz="1600" dirty="0" err="1" smtClean="0">
                <a:solidFill>
                  <a:schemeClr val="tx2"/>
                </a:solidFill>
                <a:latin typeface="FrutigerNext LT Medium" pitchFamily="34" charset="0"/>
              </a:rPr>
              <a:t>trunkport</a:t>
            </a:r>
            <a:r>
              <a:rPr lang="en-US" sz="1600" dirty="0" smtClean="0">
                <a:solidFill>
                  <a:schemeClr val="tx2"/>
                </a:solidFill>
                <a:latin typeface="FrutigerNext LT Medium" pitchFamily="34" charset="0"/>
              </a:rPr>
              <a:t> 0 position network </a:t>
            </a:r>
            <a:r>
              <a:rPr lang="en-US" sz="1600" dirty="0" err="1" smtClean="0">
                <a:solidFill>
                  <a:schemeClr val="tx2"/>
                </a:solidFill>
                <a:latin typeface="FrutigerNext LT Medium" pitchFamily="34" charset="0"/>
              </a:rPr>
              <a:t>ts</a:t>
            </a:r>
            <a:r>
              <a:rPr lang="en-US" sz="1600" dirty="0" smtClean="0">
                <a:solidFill>
                  <a:schemeClr val="tx2"/>
                </a:solidFill>
                <a:latin typeface="FrutigerNext LT Medium" pitchFamily="34" charset="0"/>
              </a:rPr>
              <a:t> 16</a:t>
            </a:r>
          </a:p>
          <a:p>
            <a:pPr marL="381000" indent="-381000">
              <a:lnSpc>
                <a:spcPct val="90000"/>
              </a:lnSpc>
              <a:buNone/>
            </a:pPr>
            <a:r>
              <a:rPr lang="en-US" sz="1600" dirty="0" smtClean="0">
                <a:latin typeface="FrutigerNext LT Medium" pitchFamily="34" charset="0"/>
              </a:rPr>
              <a:t>	</a:t>
            </a:r>
          </a:p>
        </p:txBody>
      </p:sp>
      <p:sp>
        <p:nvSpPr>
          <p:cNvPr id="6" name="Rectangle 2"/>
          <p:cNvSpPr txBox="1">
            <a:spLocks noChangeArrowheads="1"/>
          </p:cNvSpPr>
          <p:nvPr/>
        </p:nvSpPr>
        <p:spPr bwMode="auto">
          <a:xfrm>
            <a:off x="865188" y="460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PRI Trunk Configuration in UAP</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7" name="Picture 4" descr="总结 copy"/>
          <p:cNvPicPr>
            <a:picLocks noChangeAspect="1" noChangeArrowheads="1"/>
          </p:cNvPicPr>
          <p:nvPr/>
        </p:nvPicPr>
        <p:blipFill>
          <a:blip r:embed="rId3" cstate="print"/>
          <a:srcRect/>
          <a:stretch>
            <a:fillRect/>
          </a:stretch>
        </p:blipFill>
        <p:spPr bwMode="auto">
          <a:xfrm>
            <a:off x="304800" y="175760"/>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762000" y="914400"/>
            <a:ext cx="7543800" cy="4800600"/>
          </a:xfrm>
        </p:spPr>
        <p:txBody>
          <a:bodyPr/>
          <a:lstStyle/>
          <a:p>
            <a:pPr marL="381000" indent="-381000">
              <a:lnSpc>
                <a:spcPct val="90000"/>
              </a:lnSpc>
            </a:pPr>
            <a:endParaRPr lang="en-US" altLang="zh-CN" dirty="0">
              <a:solidFill>
                <a:schemeClr val="tx2"/>
              </a:solidFill>
              <a:latin typeface="FrutigerNext LT Medium" pitchFamily="34" charset="0"/>
              <a:ea typeface="宋体" pitchFamily="2" charset="-122"/>
            </a:endParaRPr>
          </a:p>
          <a:p>
            <a:pPr marL="381000" indent="-381000">
              <a:lnSpc>
                <a:spcPct val="90000"/>
              </a:lnSpc>
              <a:buNone/>
            </a:pPr>
            <a:r>
              <a:rPr lang="en-US" sz="1600" dirty="0" smtClean="0">
                <a:latin typeface="FrutigerNext LT Medium" pitchFamily="34" charset="0"/>
              </a:rPr>
              <a:t>	Add </a:t>
            </a:r>
            <a:r>
              <a:rPr lang="en-US" sz="1600" dirty="0">
                <a:latin typeface="FrutigerNext LT Medium" pitchFamily="34" charset="0"/>
              </a:rPr>
              <a:t>a preprocessing case to remove the configured prefix to be dialed for making trunk </a:t>
            </a:r>
            <a:r>
              <a:rPr lang="en-US" sz="1600" dirty="0" smtClean="0">
                <a:latin typeface="FrutigerNext LT Medium" pitchFamily="34" charset="0"/>
              </a:rPr>
              <a:t>calls</a:t>
            </a:r>
          </a:p>
          <a:p>
            <a:pPr marL="381000" indent="-381000">
              <a:lnSpc>
                <a:spcPct val="90000"/>
              </a:lnSpc>
              <a:buNone/>
            </a:pPr>
            <a:r>
              <a:rPr lang="en-US" altLang="zh-CN" sz="1600" dirty="0" smtClean="0">
                <a:solidFill>
                  <a:schemeClr val="tx2"/>
                </a:solidFill>
                <a:latin typeface="FrutigerNext LT Medium" pitchFamily="34" charset="0"/>
                <a:ea typeface="宋体" pitchFamily="2" charset="-122"/>
              </a:rPr>
              <a:t>	</a:t>
            </a:r>
            <a:r>
              <a:rPr lang="en-US" altLang="zh-CN" sz="1600" b="0" dirty="0" err="1" smtClean="0">
                <a:solidFill>
                  <a:schemeClr val="tx2"/>
                </a:solidFill>
                <a:latin typeface="FrutigerNext LT Medium" pitchFamily="34" charset="0"/>
                <a:ea typeface="宋体" pitchFamily="2" charset="-122"/>
              </a:rPr>
              <a:t>config</a:t>
            </a:r>
            <a:r>
              <a:rPr lang="en-US" altLang="zh-CN" sz="1600" b="0" dirty="0" smtClean="0">
                <a:solidFill>
                  <a:schemeClr val="tx2"/>
                </a:solidFill>
                <a:latin typeface="FrutigerNext LT Medium" pitchFamily="34" charset="0"/>
                <a:ea typeface="宋体" pitchFamily="2" charset="-122"/>
              </a:rPr>
              <a:t> </a:t>
            </a:r>
            <a:r>
              <a:rPr lang="en-US" altLang="zh-CN" sz="1600" b="0" dirty="0">
                <a:solidFill>
                  <a:schemeClr val="tx2"/>
                </a:solidFill>
                <a:latin typeface="FrutigerNext LT Medium" pitchFamily="34" charset="0"/>
                <a:ea typeface="宋体" pitchFamily="2" charset="-122"/>
              </a:rPr>
              <a:t>add </a:t>
            </a:r>
            <a:r>
              <a:rPr lang="en-US" altLang="zh-CN" sz="1600" b="0" dirty="0" err="1">
                <a:solidFill>
                  <a:schemeClr val="tx2"/>
                </a:solidFill>
                <a:latin typeface="FrutigerNext LT Medium" pitchFamily="34" charset="0"/>
                <a:ea typeface="宋体" pitchFamily="2" charset="-122"/>
              </a:rPr>
              <a:t>predeal</a:t>
            </a:r>
            <a:r>
              <a:rPr lang="en-US" altLang="zh-CN" sz="1600" b="0" dirty="0">
                <a:solidFill>
                  <a:schemeClr val="tx2"/>
                </a:solidFill>
                <a:latin typeface="FrutigerNext LT Medium" pitchFamily="34" charset="0"/>
                <a:ea typeface="宋体" pitchFamily="2" charset="-122"/>
              </a:rPr>
              <a:t> index 2 </a:t>
            </a:r>
            <a:r>
              <a:rPr lang="en-US" altLang="zh-CN" sz="1600" b="0" dirty="0" err="1">
                <a:solidFill>
                  <a:schemeClr val="tx2"/>
                </a:solidFill>
                <a:latin typeface="FrutigerNext LT Medium" pitchFamily="34" charset="0"/>
                <a:ea typeface="宋体" pitchFamily="2" charset="-122"/>
              </a:rPr>
              <a:t>changetype</a:t>
            </a:r>
            <a:r>
              <a:rPr lang="en-US" altLang="zh-CN" sz="1600" b="0" dirty="0">
                <a:solidFill>
                  <a:schemeClr val="tx2"/>
                </a:solidFill>
                <a:latin typeface="FrutigerNext LT Medium" pitchFamily="34" charset="0"/>
                <a:ea typeface="宋体" pitchFamily="2" charset="-122"/>
              </a:rPr>
              <a:t> </a:t>
            </a:r>
            <a:r>
              <a:rPr lang="en-US" altLang="zh-CN" sz="1600" b="0" dirty="0" smtClean="0">
                <a:solidFill>
                  <a:schemeClr val="tx2"/>
                </a:solidFill>
                <a:latin typeface="FrutigerNext LT Medium" pitchFamily="34" charset="0"/>
                <a:ea typeface="宋体" pitchFamily="2" charset="-122"/>
              </a:rPr>
              <a:t>delete </a:t>
            </a:r>
            <a:r>
              <a:rPr lang="en-US" altLang="zh-CN" sz="1600" b="0" dirty="0" err="1" smtClean="0">
                <a:solidFill>
                  <a:schemeClr val="tx2"/>
                </a:solidFill>
                <a:latin typeface="FrutigerNext LT Medium" pitchFamily="34" charset="0"/>
                <a:ea typeface="宋体" pitchFamily="2" charset="-122"/>
              </a:rPr>
              <a:t>changepos</a:t>
            </a:r>
            <a:r>
              <a:rPr lang="en-US" altLang="zh-CN" sz="1600" b="0" dirty="0" smtClean="0">
                <a:solidFill>
                  <a:schemeClr val="tx2"/>
                </a:solidFill>
                <a:latin typeface="FrutigerNext LT Medium" pitchFamily="34" charset="0"/>
                <a:ea typeface="宋体" pitchFamily="2" charset="-122"/>
              </a:rPr>
              <a:t> </a:t>
            </a:r>
            <a:r>
              <a:rPr lang="en-US" altLang="zh-CN" sz="1600" b="0" dirty="0">
                <a:solidFill>
                  <a:schemeClr val="tx2"/>
                </a:solidFill>
                <a:latin typeface="FrutigerNext LT Medium" pitchFamily="34" charset="0"/>
                <a:ea typeface="宋体" pitchFamily="2" charset="-122"/>
              </a:rPr>
              <a:t>0 </a:t>
            </a:r>
            <a:r>
              <a:rPr lang="en-US" altLang="zh-CN" sz="1600" b="0" dirty="0" err="1">
                <a:solidFill>
                  <a:schemeClr val="tx2"/>
                </a:solidFill>
                <a:latin typeface="FrutigerNext LT Medium" pitchFamily="34" charset="0"/>
                <a:ea typeface="宋体" pitchFamily="2" charset="-122"/>
              </a:rPr>
              <a:t>changelen</a:t>
            </a:r>
            <a:r>
              <a:rPr lang="en-US" altLang="zh-CN" sz="1600" b="0" dirty="0">
                <a:solidFill>
                  <a:schemeClr val="tx2"/>
                </a:solidFill>
                <a:latin typeface="FrutigerNext LT Medium" pitchFamily="34" charset="0"/>
                <a:ea typeface="宋体" pitchFamily="2" charset="-122"/>
              </a:rPr>
              <a:t> </a:t>
            </a:r>
            <a:r>
              <a:rPr lang="en-US" altLang="zh-CN" sz="1600" b="0" dirty="0" smtClean="0">
                <a:solidFill>
                  <a:schemeClr val="tx2"/>
                </a:solidFill>
                <a:latin typeface="FrutigerNext LT Medium" pitchFamily="34" charset="0"/>
                <a:ea typeface="宋体" pitchFamily="2" charset="-122"/>
              </a:rPr>
              <a:t>2</a:t>
            </a:r>
          </a:p>
          <a:p>
            <a:pPr marL="800100" lvl="1" indent="-342900">
              <a:lnSpc>
                <a:spcPct val="90000"/>
              </a:lnSpc>
              <a:buNone/>
            </a:pPr>
            <a:endParaRPr lang="en-US" altLang="zh-CN" sz="1600" dirty="0" smtClean="0">
              <a:solidFill>
                <a:schemeClr val="tx2"/>
              </a:solidFill>
              <a:latin typeface="FrutigerNext LT Medium" pitchFamily="34" charset="0"/>
              <a:ea typeface="宋体" pitchFamily="2" charset="-122"/>
            </a:endParaRPr>
          </a:p>
          <a:p>
            <a:pPr marL="381000" indent="-381000">
              <a:buNone/>
            </a:pPr>
            <a:r>
              <a:rPr lang="en-US" altLang="zh-CN" sz="1600" dirty="0" smtClean="0">
                <a:latin typeface="FrutigerNext LT Medium" pitchFamily="34" charset="0"/>
                <a:ea typeface="宋体" pitchFamily="2" charset="-122"/>
              </a:rPr>
              <a:t>	View the </a:t>
            </a:r>
            <a:r>
              <a:rPr lang="en-US" altLang="zh-CN" sz="1600" dirty="0" err="1" smtClean="0">
                <a:latin typeface="FrutigerNext LT Medium" pitchFamily="34" charset="0"/>
                <a:ea typeface="宋体" pitchFamily="2" charset="-122"/>
              </a:rPr>
              <a:t>predeal</a:t>
            </a:r>
            <a:r>
              <a:rPr lang="en-US" altLang="zh-CN" sz="1600" dirty="0" smtClean="0">
                <a:latin typeface="FrutigerNext LT Medium" pitchFamily="34" charset="0"/>
                <a:ea typeface="宋体" pitchFamily="2" charset="-122"/>
              </a:rPr>
              <a:t> details set:</a:t>
            </a:r>
          </a:p>
          <a:p>
            <a:pPr marL="381000" indent="-381000">
              <a:buNone/>
            </a:pPr>
            <a:r>
              <a:rPr lang="en-US" sz="1600" dirty="0" smtClean="0">
                <a:solidFill>
                  <a:schemeClr val="tx2"/>
                </a:solidFill>
                <a:latin typeface="FrutigerNext LT Medium" pitchFamily="34" charset="0"/>
                <a:ea typeface="宋体" pitchFamily="2" charset="-122"/>
              </a:rPr>
              <a:t>	</a:t>
            </a:r>
            <a:r>
              <a:rPr lang="en-US" sz="1600" b="0" dirty="0" smtClean="0">
                <a:solidFill>
                  <a:schemeClr val="tx2"/>
                </a:solidFill>
                <a:latin typeface="FrutigerNext LT Medium" pitchFamily="34" charset="0"/>
              </a:rPr>
              <a:t>show </a:t>
            </a:r>
            <a:r>
              <a:rPr lang="en-US" sz="1600" b="0" dirty="0" err="1" smtClean="0">
                <a:solidFill>
                  <a:schemeClr val="tx2"/>
                </a:solidFill>
                <a:latin typeface="FrutigerNext LT Medium" pitchFamily="34" charset="0"/>
              </a:rPr>
              <a:t>predeal</a:t>
            </a:r>
            <a:endParaRPr lang="en-US" sz="1600" b="0" dirty="0" smtClean="0">
              <a:solidFill>
                <a:schemeClr val="tx2"/>
              </a:solidFill>
              <a:latin typeface="FrutigerNext LT Medium" pitchFamily="34" charset="0"/>
            </a:endParaRPr>
          </a:p>
          <a:p>
            <a:pPr marL="381000" indent="-381000">
              <a:buNone/>
            </a:pPr>
            <a:endParaRPr lang="en-US" sz="1600" dirty="0" smtClean="0">
              <a:solidFill>
                <a:schemeClr val="tx2"/>
              </a:solidFill>
              <a:latin typeface="FrutigerNext LT Medium" pitchFamily="34" charset="0"/>
            </a:endParaRPr>
          </a:p>
          <a:p>
            <a:pPr marL="381000" indent="-381000">
              <a:buNone/>
            </a:pPr>
            <a:r>
              <a:rPr lang="en-US" sz="1600" dirty="0" smtClean="0">
                <a:latin typeface="FrutigerNext LT Medium" pitchFamily="34" charset="0"/>
              </a:rPr>
              <a:t>	Add the prefix to the dialed number that uniquely identifies a trunk call</a:t>
            </a:r>
          </a:p>
          <a:p>
            <a:pPr marL="381000" indent="-381000">
              <a:buNone/>
            </a:pPr>
            <a:r>
              <a:rPr lang="en-US" sz="1600" b="0" dirty="0" smtClean="0">
                <a:latin typeface="FrutigerNext LT Medium" pitchFamily="34" charset="0"/>
              </a:rPr>
              <a:t>	</a:t>
            </a:r>
            <a:r>
              <a:rPr lang="en-US" sz="1600" b="0" dirty="0" err="1" smtClean="0">
                <a:solidFill>
                  <a:schemeClr val="tx2"/>
                </a:solidFill>
                <a:latin typeface="FrutigerNext LT Medium" pitchFamily="34" charset="0"/>
              </a:rPr>
              <a:t>Config</a:t>
            </a:r>
            <a:r>
              <a:rPr lang="en-US" sz="1600" b="0" dirty="0" smtClean="0">
                <a:solidFill>
                  <a:schemeClr val="tx2"/>
                </a:solidFill>
                <a:latin typeface="FrutigerNext LT Medium" pitchFamily="34" charset="0"/>
              </a:rPr>
              <a:t> add prefix </a:t>
            </a:r>
            <a:r>
              <a:rPr lang="en-US" sz="1600" b="0" dirty="0" err="1" smtClean="0">
                <a:solidFill>
                  <a:schemeClr val="tx2"/>
                </a:solidFill>
                <a:latin typeface="FrutigerNext LT Medium" pitchFamily="34" charset="0"/>
              </a:rPr>
              <a:t>dn</a:t>
            </a:r>
            <a:r>
              <a:rPr lang="en-US" sz="1600" b="0" dirty="0" smtClean="0">
                <a:solidFill>
                  <a:schemeClr val="tx2"/>
                </a:solidFill>
                <a:latin typeface="FrutigerNext LT Medium" pitchFamily="34" charset="0"/>
              </a:rPr>
              <a:t> 80 callcategory basic callattribute local cldpredeal yes </a:t>
            </a:r>
            <a:r>
              <a:rPr lang="en-US" sz="1600" b="0" dirty="0" err="1" smtClean="0">
                <a:solidFill>
                  <a:schemeClr val="tx2"/>
                </a:solidFill>
                <a:latin typeface="FrutigerNext LT Medium" pitchFamily="34" charset="0"/>
              </a:rPr>
              <a:t>cldindex</a:t>
            </a:r>
            <a:r>
              <a:rPr lang="en-US" sz="1600" b="0" dirty="0" smtClean="0">
                <a:solidFill>
                  <a:schemeClr val="tx2"/>
                </a:solidFill>
                <a:latin typeface="FrutigerNext LT Medium" pitchFamily="34" charset="0"/>
              </a:rPr>
              <a:t> 2 </a:t>
            </a:r>
            <a:r>
              <a:rPr lang="en-US" sz="1600" b="0" dirty="0" err="1" smtClean="0">
                <a:solidFill>
                  <a:schemeClr val="tx2"/>
                </a:solidFill>
                <a:latin typeface="FrutigerNext LT Medium" pitchFamily="34" charset="0"/>
              </a:rPr>
              <a:t>officeselectcode</a:t>
            </a:r>
            <a:r>
              <a:rPr lang="en-US" sz="1600" b="0" dirty="0" smtClean="0">
                <a:solidFill>
                  <a:schemeClr val="tx2"/>
                </a:solidFill>
                <a:latin typeface="FrutigerNext LT Medium" pitchFamily="34" charset="0"/>
              </a:rPr>
              <a:t> 3 min 2 max 24</a:t>
            </a:r>
            <a:endParaRPr lang="en-US" altLang="zh-CN" sz="1600" b="0" dirty="0" smtClean="0">
              <a:solidFill>
                <a:schemeClr val="tx2"/>
              </a:solidFill>
              <a:latin typeface="FrutigerNext LT Medium" pitchFamily="34" charset="0"/>
              <a:ea typeface="宋体" pitchFamily="2" charset="-122"/>
            </a:endParaRPr>
          </a:p>
          <a:p>
            <a:pPr marL="800100" lvl="1" indent="-342900">
              <a:buNone/>
            </a:pPr>
            <a:endParaRPr lang="en-US" altLang="zh-CN" sz="1600" dirty="0" smtClean="0">
              <a:solidFill>
                <a:schemeClr val="tx2"/>
              </a:solidFill>
              <a:latin typeface="FrutigerNext LT Medium" pitchFamily="34" charset="0"/>
              <a:ea typeface="宋体" pitchFamily="2" charset="-122"/>
            </a:endParaRPr>
          </a:p>
          <a:p>
            <a:pPr marL="381000" indent="-381000">
              <a:buNone/>
            </a:pPr>
            <a:r>
              <a:rPr lang="en-US" altLang="zh-CN" sz="1600" dirty="0" smtClean="0">
                <a:latin typeface="FrutigerNext LT Medium" pitchFamily="34" charset="0"/>
                <a:ea typeface="宋体" pitchFamily="2" charset="-122"/>
              </a:rPr>
              <a:t>	View the newly added prefix info</a:t>
            </a:r>
          </a:p>
          <a:p>
            <a:pPr marL="381000" indent="-381000">
              <a:buNone/>
            </a:pPr>
            <a:r>
              <a:rPr lang="en-US" sz="1600" dirty="0" smtClean="0">
                <a:solidFill>
                  <a:schemeClr val="tx2"/>
                </a:solidFill>
                <a:latin typeface="FrutigerNext LT Medium" pitchFamily="34" charset="0"/>
                <a:ea typeface="宋体" pitchFamily="2" charset="-122"/>
              </a:rPr>
              <a:t>	</a:t>
            </a:r>
            <a:r>
              <a:rPr lang="en-US" sz="1600" b="0" dirty="0" smtClean="0">
                <a:solidFill>
                  <a:schemeClr val="tx2"/>
                </a:solidFill>
                <a:latin typeface="FrutigerNext LT Medium" pitchFamily="34" charset="0"/>
              </a:rPr>
              <a:t>show prefix</a:t>
            </a:r>
            <a:endParaRPr lang="en-US" altLang="zh-CN" sz="1600" b="0" dirty="0" smtClean="0">
              <a:solidFill>
                <a:schemeClr val="tx2"/>
              </a:solidFill>
              <a:latin typeface="FrutigerNext LT Medium" pitchFamily="34" charset="0"/>
              <a:ea typeface="宋体" pitchFamily="2" charset="-122"/>
            </a:endParaRPr>
          </a:p>
          <a:p>
            <a:pPr marL="800100" lvl="1" indent="-342900">
              <a:buNone/>
            </a:pPr>
            <a:endParaRPr lang="en-US" altLang="zh-CN" sz="1600" dirty="0" smtClean="0">
              <a:solidFill>
                <a:schemeClr val="tx2"/>
              </a:solidFill>
              <a:latin typeface="FrutigerNext LT Medium" pitchFamily="34" charset="0"/>
              <a:ea typeface="宋体" pitchFamily="2" charset="-122"/>
            </a:endParaRPr>
          </a:p>
          <a:p>
            <a:pPr marL="381000" indent="-381000">
              <a:buNone/>
            </a:pPr>
            <a:r>
              <a:rPr lang="en-US" sz="1600" dirty="0" smtClean="0">
                <a:latin typeface="FrutigerNext LT Medium" pitchFamily="34" charset="0"/>
              </a:rPr>
              <a:t>	Save th</a:t>
            </a:r>
            <a:r>
              <a:rPr lang="en-US" altLang="zh-CN" sz="1600" dirty="0" smtClean="0">
                <a:latin typeface="FrutigerNext LT Medium" pitchFamily="34" charset="0"/>
                <a:ea typeface="宋体" pitchFamily="2" charset="-122"/>
              </a:rPr>
              <a:t>e</a:t>
            </a:r>
            <a:r>
              <a:rPr lang="en-US" sz="1600" dirty="0" smtClean="0">
                <a:latin typeface="FrutigerNext LT Medium" pitchFamily="34" charset="0"/>
              </a:rPr>
              <a:t> </a:t>
            </a:r>
            <a:r>
              <a:rPr lang="en-US" sz="1600" dirty="0" err="1" smtClean="0">
                <a:latin typeface="FrutigerNext LT Medium" pitchFamily="34" charset="0"/>
              </a:rPr>
              <a:t>config</a:t>
            </a:r>
            <a:endParaRPr lang="en-US" sz="1600" dirty="0" smtClean="0">
              <a:latin typeface="FrutigerNext LT Medium" pitchFamily="34" charset="0"/>
            </a:endParaRPr>
          </a:p>
          <a:p>
            <a:pPr marL="381000" indent="-381000">
              <a:buNone/>
            </a:pPr>
            <a:r>
              <a:rPr lang="en-US" sz="1600" dirty="0" smtClean="0">
                <a:solidFill>
                  <a:schemeClr val="tx2"/>
                </a:solidFill>
                <a:latin typeface="FrutigerNext LT Medium" pitchFamily="34" charset="0"/>
              </a:rPr>
              <a:t>	</a:t>
            </a:r>
            <a:r>
              <a:rPr lang="en-US" sz="1600" b="0" dirty="0" smtClean="0">
                <a:solidFill>
                  <a:schemeClr val="tx2"/>
                </a:solidFill>
                <a:latin typeface="FrutigerNext LT Medium" pitchFamily="34" charset="0"/>
              </a:rPr>
              <a:t>save</a:t>
            </a:r>
          </a:p>
          <a:p>
            <a:pPr marL="381000" indent="-381000">
              <a:buNone/>
            </a:pPr>
            <a:endParaRPr lang="en-US" altLang="zh-CN" sz="1600" dirty="0" smtClean="0">
              <a:solidFill>
                <a:schemeClr val="tx2"/>
              </a:solidFill>
              <a:latin typeface="FrutigerNext LT Medium" pitchFamily="34" charset="0"/>
              <a:ea typeface="宋体" pitchFamily="2" charset="-122"/>
            </a:endParaRPr>
          </a:p>
          <a:p>
            <a:pPr marL="800100" lvl="1" indent="-342900">
              <a:lnSpc>
                <a:spcPct val="90000"/>
              </a:lnSpc>
              <a:buNone/>
            </a:pPr>
            <a:r>
              <a:rPr lang="en-US" altLang="zh-CN" sz="1600" dirty="0" smtClean="0">
                <a:solidFill>
                  <a:schemeClr val="tx2"/>
                </a:solidFill>
                <a:latin typeface="FrutigerNext LT Medium" pitchFamily="34" charset="0"/>
                <a:ea typeface="宋体" pitchFamily="2" charset="-122"/>
              </a:rPr>
              <a:t> </a:t>
            </a:r>
            <a:endParaRPr lang="en-US" altLang="zh-CN" sz="1600" dirty="0">
              <a:solidFill>
                <a:schemeClr val="tx2"/>
              </a:solidFill>
              <a:latin typeface="FrutigerNext LT Medium" pitchFamily="34" charset="0"/>
              <a:ea typeface="宋体" pitchFamily="2" charset="-122"/>
            </a:endParaRPr>
          </a:p>
        </p:txBody>
      </p:sp>
      <p:sp>
        <p:nvSpPr>
          <p:cNvPr id="6" name="Rectangle 2"/>
          <p:cNvSpPr txBox="1">
            <a:spLocks noChangeArrowheads="1"/>
          </p:cNvSpPr>
          <p:nvPr/>
        </p:nvSpPr>
        <p:spPr bwMode="auto">
          <a:xfrm>
            <a:off x="865188" y="460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PRI Trunk Configuration in UAP</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7" name="Picture 4" descr="总结 copy"/>
          <p:cNvPicPr>
            <a:picLocks noChangeAspect="1" noChangeArrowheads="1"/>
          </p:cNvPicPr>
          <p:nvPr/>
        </p:nvPicPr>
        <p:blipFill>
          <a:blip r:embed="rId3" cstate="print"/>
          <a:srcRect/>
          <a:stretch>
            <a:fillRect/>
          </a:stretch>
        </p:blipFill>
        <p:spPr bwMode="auto">
          <a:xfrm>
            <a:off x="304800" y="175760"/>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9" name="Rectangle 2"/>
          <p:cNvSpPr txBox="1">
            <a:spLocks noChangeArrowheads="1"/>
          </p:cNvSpPr>
          <p:nvPr/>
        </p:nvSpPr>
        <p:spPr bwMode="auto">
          <a:xfrm>
            <a:off x="798286" y="0"/>
            <a:ext cx="759958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0" name="Picture 4" descr="目标 copy"/>
          <p:cNvPicPr>
            <a:picLocks noChangeAspect="1" noChangeArrowheads="1"/>
          </p:cNvPicPr>
          <p:nvPr/>
        </p:nvPicPr>
        <p:blipFill>
          <a:blip r:embed="rId2" cstate="print"/>
          <a:srcRect/>
          <a:stretch>
            <a:fillRect/>
          </a:stretch>
        </p:blipFill>
        <p:spPr bwMode="auto">
          <a:xfrm>
            <a:off x="163070" y="159664"/>
            <a:ext cx="622300" cy="623888"/>
          </a:xfrm>
          <a:prstGeom prst="rect">
            <a:avLst/>
          </a:prstGeom>
          <a:noFill/>
          <a:ln w="9525">
            <a:noFill/>
            <a:miter lim="800000"/>
            <a:headEnd/>
            <a:tailEnd/>
          </a:ln>
        </p:spPr>
      </p:pic>
      <p:sp>
        <p:nvSpPr>
          <p:cNvPr id="12" name="Rectangle 11"/>
          <p:cNvSpPr/>
          <p:nvPr/>
        </p:nvSpPr>
        <p:spPr>
          <a:xfrm>
            <a:off x="1371600" y="1066801"/>
            <a:ext cx="6248400" cy="4376583"/>
          </a:xfrm>
          <a:prstGeom prst="rect">
            <a:avLst/>
          </a:prstGeom>
        </p:spPr>
        <p:txBody>
          <a:bodyPr wrap="square">
            <a:spAutoFit/>
          </a:bodyPr>
          <a:lstStyle/>
          <a:p>
            <a:pPr marL="465138" indent="-465138">
              <a:spcBef>
                <a:spcPct val="20000"/>
              </a:spcBef>
              <a:buClr>
                <a:schemeClr val="tx1"/>
              </a:buClr>
              <a:buFont typeface="Wingdings" pitchFamily="2" charset="2"/>
              <a:buChar char="q"/>
              <a:defRPr/>
            </a:pPr>
            <a:r>
              <a:rPr lang="en-US" altLang="zh-CN" sz="2400" b="1" kern="0" smtClean="0">
                <a:solidFill>
                  <a:schemeClr val="bg1">
                    <a:lumMod val="75000"/>
                  </a:schemeClr>
                </a:solidFill>
                <a:latin typeface="FrutigerNext LT Medium" pitchFamily="34" charset="0"/>
              </a:rPr>
              <a:t>UAP3300 </a:t>
            </a:r>
            <a:r>
              <a:rPr lang="en-US" altLang="zh-CN" sz="2400" b="1" kern="0" dirty="0" smtClean="0">
                <a:solidFill>
                  <a:schemeClr val="bg1">
                    <a:lumMod val="75000"/>
                  </a:schemeClr>
                </a:solidFill>
                <a:latin typeface="FrutigerNext LT Medium" pitchFamily="34" charset="0"/>
              </a:rPr>
              <a:t>configuration using command line</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Configuring SIP Subscribers (SIPUE)</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Access Code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Boards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SIP trunk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PRI trunk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tx2"/>
                </a:solidFill>
                <a:latin typeface="FrutigerNext LT Medium" pitchFamily="34" charset="0"/>
              </a:rPr>
              <a:t>File Server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CTI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References</a:t>
            </a:r>
            <a:endParaRPr lang="en-US" altLang="zh-CN" sz="2400" b="1" kern="0" dirty="0" smtClean="0">
              <a:solidFill>
                <a:schemeClr val="tx1">
                  <a:lumMod val="75000"/>
                </a:schemeClr>
              </a:solidFill>
              <a:latin typeface="FrutigerNext LT Medium"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865188" y="460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File Server Configuration in UAP</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5" name="Picture 4" descr="总结 copy"/>
          <p:cNvPicPr>
            <a:picLocks noChangeAspect="1" noChangeArrowheads="1"/>
          </p:cNvPicPr>
          <p:nvPr/>
        </p:nvPicPr>
        <p:blipFill>
          <a:blip r:embed="rId2" cstate="print"/>
          <a:srcRect/>
          <a:stretch>
            <a:fillRect/>
          </a:stretch>
        </p:blipFill>
        <p:spPr bwMode="auto">
          <a:xfrm>
            <a:off x="304800" y="175760"/>
            <a:ext cx="617538" cy="617537"/>
          </a:xfrm>
          <a:prstGeom prst="rect">
            <a:avLst/>
          </a:prstGeom>
          <a:noFill/>
          <a:ln w="9525">
            <a:noFill/>
            <a:miter lim="800000"/>
            <a:headEnd/>
            <a:tailEnd/>
          </a:ln>
        </p:spPr>
      </p:pic>
      <p:sp>
        <p:nvSpPr>
          <p:cNvPr id="6" name="Rectangle 5"/>
          <p:cNvSpPr/>
          <p:nvPr/>
        </p:nvSpPr>
        <p:spPr>
          <a:xfrm>
            <a:off x="1066800" y="990601"/>
            <a:ext cx="7391400" cy="4770537"/>
          </a:xfrm>
          <a:prstGeom prst="rect">
            <a:avLst/>
          </a:prstGeom>
        </p:spPr>
        <p:txBody>
          <a:bodyPr wrap="square">
            <a:spAutoFit/>
          </a:bodyPr>
          <a:lstStyle/>
          <a:p>
            <a:r>
              <a:rPr lang="en-US" sz="1600" dirty="0" smtClean="0">
                <a:solidFill>
                  <a:schemeClr val="bg2"/>
                </a:solidFill>
                <a:latin typeface="FrutigerNext LT Medium" pitchFamily="34" charset="0"/>
              </a:rPr>
              <a:t>The command is used to add a network file server (NFS). The NFS can connect to the UAP-MRS to store the voice playing files and voice recording files of the UAP-MRS. </a:t>
            </a:r>
          </a:p>
          <a:p>
            <a:r>
              <a:rPr lang="en-US" sz="1600" dirty="0" smtClean="0">
                <a:solidFill>
                  <a:schemeClr val="bg2"/>
                </a:solidFill>
                <a:latin typeface="FrutigerNext LT Medium" pitchFamily="34" charset="0"/>
              </a:rPr>
              <a:t>Alternatively, the NFS can connect to the UAP-Main Control Unit (UAP-MCU) to store the call detail record (CDR) files required by the traffic statistics function of the UAP3300 trunk.</a:t>
            </a:r>
          </a:p>
          <a:p>
            <a:endParaRPr lang="en-US" sz="1600" dirty="0" smtClean="0">
              <a:solidFill>
                <a:schemeClr val="bg2"/>
              </a:solidFill>
              <a:latin typeface="FrutigerNext LT Medium" pitchFamily="34" charset="0"/>
            </a:endParaRPr>
          </a:p>
          <a:p>
            <a:endParaRPr lang="en-US" sz="1600" dirty="0" smtClean="0">
              <a:solidFill>
                <a:schemeClr val="bg2"/>
              </a:solidFill>
              <a:latin typeface="FrutigerNext LT Medium" pitchFamily="34" charset="0"/>
            </a:endParaRPr>
          </a:p>
          <a:p>
            <a:r>
              <a:rPr lang="en-US" sz="1600" dirty="0" err="1" smtClean="0">
                <a:solidFill>
                  <a:schemeClr val="tx2"/>
                </a:solidFill>
                <a:latin typeface="FrutigerNext LT Medium" pitchFamily="34" charset="0"/>
              </a:rPr>
              <a:t>config</a:t>
            </a:r>
            <a:r>
              <a:rPr lang="en-US" sz="1600" dirty="0" smtClean="0">
                <a:solidFill>
                  <a:schemeClr val="tx2"/>
                </a:solidFill>
                <a:latin typeface="FrutigerNext LT Medium" pitchFamily="34" charset="0"/>
              </a:rPr>
              <a:t> add </a:t>
            </a:r>
            <a:r>
              <a:rPr lang="en-US" sz="1600" dirty="0" err="1" smtClean="0">
                <a:solidFill>
                  <a:schemeClr val="tx2"/>
                </a:solidFill>
                <a:latin typeface="FrutigerNext LT Medium" pitchFamily="34" charset="0"/>
              </a:rPr>
              <a:t>nfs</a:t>
            </a:r>
            <a:r>
              <a:rPr lang="en-US" sz="1600" dirty="0" smtClean="0">
                <a:solidFill>
                  <a:schemeClr val="tx2"/>
                </a:solidFill>
                <a:latin typeface="FrutigerNext LT Medium" pitchFamily="34" charset="0"/>
              </a:rPr>
              <a:t> type </a:t>
            </a:r>
            <a:r>
              <a:rPr lang="en-US" sz="1600" b="1" i="1" dirty="0" smtClean="0">
                <a:solidFill>
                  <a:schemeClr val="tx2"/>
                </a:solidFill>
                <a:latin typeface="FrutigerNext LT Medium" pitchFamily="34" charset="0"/>
              </a:rPr>
              <a:t>&lt;</a:t>
            </a:r>
            <a:r>
              <a:rPr lang="en-US" sz="1600" b="1" i="1" dirty="0" err="1" smtClean="0">
                <a:solidFill>
                  <a:schemeClr val="tx2"/>
                </a:solidFill>
                <a:latin typeface="FrutigerNext LT Medium" pitchFamily="34" charset="0"/>
              </a:rPr>
              <a:t>mrs|bill</a:t>
            </a:r>
            <a:r>
              <a:rPr lang="en-US" sz="1600" b="1" i="1" dirty="0" smtClean="0">
                <a:solidFill>
                  <a:schemeClr val="tx2"/>
                </a:solidFill>
                <a:latin typeface="FrutigerNext LT Medium" pitchFamily="34" charset="0"/>
              </a:rPr>
              <a:t>&gt; </a:t>
            </a:r>
            <a:r>
              <a:rPr lang="en-US" sz="1600" dirty="0" err="1" smtClean="0">
                <a:solidFill>
                  <a:schemeClr val="tx2"/>
                </a:solidFill>
                <a:latin typeface="FrutigerNext LT Medium" pitchFamily="34" charset="0"/>
              </a:rPr>
              <a:t>nfsno</a:t>
            </a:r>
            <a:r>
              <a:rPr lang="en-US" sz="1600" dirty="0" smtClean="0">
                <a:solidFill>
                  <a:schemeClr val="tx2"/>
                </a:solidFill>
                <a:latin typeface="FrutigerNext LT Medium" pitchFamily="34" charset="0"/>
              </a:rPr>
              <a:t> </a:t>
            </a:r>
            <a:r>
              <a:rPr lang="en-US" sz="1600" b="1" i="1" dirty="0" smtClean="0">
                <a:solidFill>
                  <a:schemeClr val="tx2"/>
                </a:solidFill>
                <a:latin typeface="FrutigerNext LT Medium" pitchFamily="34" charset="0"/>
              </a:rPr>
              <a:t>&lt;0-1&gt;  </a:t>
            </a:r>
            <a:r>
              <a:rPr lang="en-US" sz="1600" dirty="0" err="1" smtClean="0">
                <a:solidFill>
                  <a:schemeClr val="tx2"/>
                </a:solidFill>
                <a:latin typeface="FrutigerNext LT Medium" pitchFamily="34" charset="0"/>
              </a:rPr>
              <a:t>nfsip</a:t>
            </a:r>
            <a:r>
              <a:rPr lang="en-US" sz="1600" dirty="0" smtClean="0">
                <a:solidFill>
                  <a:schemeClr val="tx2"/>
                </a:solidFill>
                <a:latin typeface="FrutigerNext LT Medium" pitchFamily="34" charset="0"/>
              </a:rPr>
              <a:t> </a:t>
            </a:r>
            <a:r>
              <a:rPr lang="en-US" sz="1600" b="1" i="1" dirty="0" smtClean="0">
                <a:solidFill>
                  <a:schemeClr val="tx2"/>
                </a:solidFill>
                <a:latin typeface="FrutigerNext LT Medium" pitchFamily="34" charset="0"/>
              </a:rPr>
              <a:t>&lt;</a:t>
            </a:r>
            <a:r>
              <a:rPr lang="en-US" sz="1600" b="1" i="1" dirty="0" err="1" smtClean="0">
                <a:solidFill>
                  <a:schemeClr val="tx2"/>
                </a:solidFill>
                <a:latin typeface="FrutigerNext LT Medium" pitchFamily="34" charset="0"/>
              </a:rPr>
              <a:t>a.b.c.d</a:t>
            </a:r>
            <a:r>
              <a:rPr lang="en-US" sz="1600" b="1" i="1" dirty="0" smtClean="0">
                <a:solidFill>
                  <a:schemeClr val="tx2"/>
                </a:solidFill>
                <a:latin typeface="FrutigerNext LT Medium" pitchFamily="34" charset="0"/>
              </a:rPr>
              <a:t>&gt; </a:t>
            </a:r>
            <a:r>
              <a:rPr lang="en-US" sz="1600" dirty="0" err="1" smtClean="0">
                <a:solidFill>
                  <a:schemeClr val="tx2"/>
                </a:solidFill>
                <a:latin typeface="FrutigerNext LT Medium" pitchFamily="34" charset="0"/>
              </a:rPr>
              <a:t>remotedir</a:t>
            </a:r>
            <a:r>
              <a:rPr lang="en-US" sz="1600" dirty="0" smtClean="0">
                <a:solidFill>
                  <a:schemeClr val="tx2"/>
                </a:solidFill>
                <a:latin typeface="FrutigerNext LT Medium" pitchFamily="34" charset="0"/>
              </a:rPr>
              <a:t> </a:t>
            </a:r>
            <a:r>
              <a:rPr lang="en-US" sz="1600" b="1" i="1" dirty="0" smtClean="0">
                <a:solidFill>
                  <a:schemeClr val="tx2"/>
                </a:solidFill>
                <a:latin typeface="FrutigerNext LT Medium" pitchFamily="34" charset="0"/>
              </a:rPr>
              <a:t>&lt;string&gt; </a:t>
            </a:r>
            <a:r>
              <a:rPr lang="en-US" sz="1600" dirty="0" err="1" smtClean="0">
                <a:solidFill>
                  <a:schemeClr val="tx2"/>
                </a:solidFill>
                <a:latin typeface="FrutigerNext LT Medium" pitchFamily="34" charset="0"/>
              </a:rPr>
              <a:t>localdir</a:t>
            </a:r>
            <a:r>
              <a:rPr lang="en-US" sz="1600" dirty="0" smtClean="0">
                <a:solidFill>
                  <a:schemeClr val="tx2"/>
                </a:solidFill>
                <a:latin typeface="FrutigerNext LT Medium" pitchFamily="34" charset="0"/>
              </a:rPr>
              <a:t> </a:t>
            </a:r>
            <a:r>
              <a:rPr lang="en-US" sz="1600" b="1" i="1" dirty="0" smtClean="0">
                <a:solidFill>
                  <a:schemeClr val="tx2"/>
                </a:solidFill>
                <a:latin typeface="FrutigerNext LT Medium" pitchFamily="34" charset="0"/>
              </a:rPr>
              <a:t>&lt;string&gt;</a:t>
            </a:r>
          </a:p>
          <a:p>
            <a:endParaRPr lang="en-US" sz="1600" b="1" i="1" dirty="0" smtClean="0">
              <a:solidFill>
                <a:schemeClr val="bg2"/>
              </a:solidFill>
              <a:latin typeface="FrutigerNext LT Medium" pitchFamily="34" charset="0"/>
            </a:endParaRPr>
          </a:p>
          <a:p>
            <a:r>
              <a:rPr lang="en-US" sz="1600" b="1" i="1" dirty="0" err="1" smtClean="0">
                <a:solidFill>
                  <a:schemeClr val="bg2"/>
                </a:solidFill>
                <a:latin typeface="FrutigerNext LT Medium" pitchFamily="34" charset="0"/>
              </a:rPr>
              <a:t>Nfsno</a:t>
            </a:r>
            <a:r>
              <a:rPr lang="en-US" sz="1600" b="1" i="1" dirty="0" smtClean="0">
                <a:solidFill>
                  <a:schemeClr val="bg2"/>
                </a:solidFill>
                <a:latin typeface="FrutigerNext LT Medium" pitchFamily="34" charset="0"/>
              </a:rPr>
              <a:t>&lt;0-1&gt;: </a:t>
            </a:r>
            <a:r>
              <a:rPr lang="en-US" sz="1600" dirty="0" smtClean="0">
                <a:solidFill>
                  <a:schemeClr val="bg2"/>
                </a:solidFill>
                <a:latin typeface="FrutigerNext LT Medium" pitchFamily="34" charset="0"/>
              </a:rPr>
              <a:t>Maximum</a:t>
            </a:r>
            <a:r>
              <a:rPr lang="en-US" sz="1600" b="1" i="1" dirty="0" smtClean="0">
                <a:solidFill>
                  <a:schemeClr val="bg2"/>
                </a:solidFill>
                <a:latin typeface="FrutigerNext LT Medium" pitchFamily="34" charset="0"/>
              </a:rPr>
              <a:t> </a:t>
            </a:r>
            <a:r>
              <a:rPr lang="en-US" sz="1600" dirty="0" smtClean="0">
                <a:solidFill>
                  <a:schemeClr val="bg2"/>
                </a:solidFill>
                <a:latin typeface="FrutigerNext LT Medium" pitchFamily="34" charset="0"/>
              </a:rPr>
              <a:t>2 NFS servers can be configured.</a:t>
            </a:r>
            <a:endParaRPr lang="en-US" sz="1600" b="1" i="1" dirty="0" smtClean="0">
              <a:solidFill>
                <a:schemeClr val="bg2"/>
              </a:solidFill>
              <a:latin typeface="FrutigerNext LT Medium" pitchFamily="34" charset="0"/>
            </a:endParaRPr>
          </a:p>
          <a:p>
            <a:r>
              <a:rPr lang="en-US" sz="1600" b="1" i="1" dirty="0" smtClean="0">
                <a:solidFill>
                  <a:schemeClr val="bg2"/>
                </a:solidFill>
                <a:latin typeface="FrutigerNext LT Medium" pitchFamily="34" charset="0"/>
              </a:rPr>
              <a:t>&lt;</a:t>
            </a:r>
            <a:r>
              <a:rPr lang="en-US" sz="1600" b="1" i="1" dirty="0" err="1" smtClean="0">
                <a:solidFill>
                  <a:schemeClr val="bg2"/>
                </a:solidFill>
                <a:latin typeface="FrutigerNext LT Medium" pitchFamily="34" charset="0"/>
              </a:rPr>
              <a:t>a.b.c.d</a:t>
            </a:r>
            <a:r>
              <a:rPr lang="en-US" sz="1600" b="1" i="1" dirty="0" smtClean="0">
                <a:solidFill>
                  <a:schemeClr val="bg2"/>
                </a:solidFill>
                <a:latin typeface="FrutigerNext LT Medium" pitchFamily="34" charset="0"/>
              </a:rPr>
              <a:t>&gt;:  </a:t>
            </a:r>
            <a:r>
              <a:rPr lang="en-US" sz="1600" dirty="0" smtClean="0">
                <a:solidFill>
                  <a:schemeClr val="bg2"/>
                </a:solidFill>
                <a:latin typeface="FrutigerNext LT Medium" pitchFamily="34" charset="0"/>
              </a:rPr>
              <a:t>IP address of the NFS server.</a:t>
            </a:r>
          </a:p>
          <a:p>
            <a:r>
              <a:rPr lang="en-US" sz="1600" b="1" i="1" dirty="0" err="1" smtClean="0">
                <a:solidFill>
                  <a:schemeClr val="bg2"/>
                </a:solidFill>
                <a:latin typeface="FrutigerNext LT Medium" pitchFamily="34" charset="0"/>
              </a:rPr>
              <a:t>remotedir</a:t>
            </a:r>
            <a:r>
              <a:rPr lang="en-US" sz="1600" b="1" i="1" dirty="0" smtClean="0">
                <a:solidFill>
                  <a:schemeClr val="bg2"/>
                </a:solidFill>
                <a:latin typeface="FrutigerNext LT Medium" pitchFamily="34" charset="0"/>
              </a:rPr>
              <a:t>&lt;string&gt;:  </a:t>
            </a:r>
            <a:r>
              <a:rPr lang="en-US" sz="1600" dirty="0" smtClean="0">
                <a:solidFill>
                  <a:schemeClr val="bg2"/>
                </a:solidFill>
                <a:latin typeface="FrutigerNext LT Medium" pitchFamily="34" charset="0"/>
              </a:rPr>
              <a:t>remote shared directory of NFS</a:t>
            </a:r>
          </a:p>
          <a:p>
            <a:r>
              <a:rPr lang="en-US" sz="1600" b="1" i="1" dirty="0" err="1" smtClean="0">
                <a:solidFill>
                  <a:schemeClr val="bg2"/>
                </a:solidFill>
                <a:latin typeface="FrutigerNext LT Medium" pitchFamily="34" charset="0"/>
              </a:rPr>
              <a:t>Localdir</a:t>
            </a:r>
            <a:r>
              <a:rPr lang="en-US" sz="1600" b="1" i="1" dirty="0" smtClean="0">
                <a:solidFill>
                  <a:schemeClr val="bg2"/>
                </a:solidFill>
                <a:latin typeface="FrutigerNext LT Medium" pitchFamily="34" charset="0"/>
              </a:rPr>
              <a:t>&lt;string&gt;: </a:t>
            </a:r>
            <a:r>
              <a:rPr lang="en-US" sz="1600" dirty="0" smtClean="0">
                <a:solidFill>
                  <a:schemeClr val="bg2"/>
                </a:solidFill>
                <a:latin typeface="FrutigerNext LT Medium" pitchFamily="34" charset="0"/>
              </a:rPr>
              <a:t>indicated local drive letter mapping</a:t>
            </a:r>
          </a:p>
          <a:p>
            <a:endParaRPr lang="en-US" sz="1600" dirty="0" smtClean="0">
              <a:solidFill>
                <a:schemeClr val="bg2"/>
              </a:solidFill>
              <a:latin typeface="FrutigerNext LT Medium" pitchFamily="34" charset="0"/>
            </a:endParaRPr>
          </a:p>
          <a:p>
            <a:r>
              <a:rPr lang="en-US" sz="1600" b="1" dirty="0" err="1" smtClean="0">
                <a:solidFill>
                  <a:schemeClr val="bg2"/>
                </a:solidFill>
                <a:latin typeface="FrutigerNext LT Medium" pitchFamily="34" charset="0"/>
              </a:rPr>
              <a:t>Eg</a:t>
            </a:r>
            <a:r>
              <a:rPr lang="en-US" sz="1600" b="1" dirty="0" smtClean="0">
                <a:solidFill>
                  <a:schemeClr val="bg2"/>
                </a:solidFill>
                <a:latin typeface="FrutigerNext LT Medium" pitchFamily="34" charset="0"/>
              </a:rPr>
              <a:t>: </a:t>
            </a:r>
            <a:r>
              <a:rPr lang="en-US" sz="1600" b="1" dirty="0" err="1" smtClean="0">
                <a:solidFill>
                  <a:schemeClr val="bg2"/>
                </a:solidFill>
                <a:latin typeface="FrutigerNext LT Medium" pitchFamily="34" charset="0"/>
              </a:rPr>
              <a:t>config</a:t>
            </a:r>
            <a:r>
              <a:rPr lang="en-US" sz="1600" b="1" dirty="0" smtClean="0">
                <a:solidFill>
                  <a:schemeClr val="bg2"/>
                </a:solidFill>
                <a:latin typeface="FrutigerNext LT Medium" pitchFamily="34" charset="0"/>
              </a:rPr>
              <a:t> add </a:t>
            </a:r>
            <a:r>
              <a:rPr lang="en-US" sz="1600" b="1" dirty="0" err="1" smtClean="0">
                <a:solidFill>
                  <a:schemeClr val="bg2"/>
                </a:solidFill>
                <a:latin typeface="FrutigerNext LT Medium" pitchFamily="34" charset="0"/>
              </a:rPr>
              <a:t>nfs</a:t>
            </a:r>
            <a:r>
              <a:rPr lang="en-US" sz="1600" b="1" dirty="0" smtClean="0">
                <a:solidFill>
                  <a:schemeClr val="bg2"/>
                </a:solidFill>
                <a:latin typeface="FrutigerNext LT Medium" pitchFamily="34" charset="0"/>
              </a:rPr>
              <a:t> type </a:t>
            </a:r>
            <a:r>
              <a:rPr lang="en-US" sz="1600" b="1" dirty="0" err="1" smtClean="0">
                <a:solidFill>
                  <a:schemeClr val="bg2"/>
                </a:solidFill>
                <a:latin typeface="FrutigerNext LT Medium" pitchFamily="34" charset="0"/>
              </a:rPr>
              <a:t>mrs</a:t>
            </a:r>
            <a:r>
              <a:rPr lang="en-US" sz="1600" b="1" dirty="0" smtClean="0">
                <a:solidFill>
                  <a:schemeClr val="bg2"/>
                </a:solidFill>
                <a:latin typeface="FrutigerNext LT Medium" pitchFamily="34" charset="0"/>
              </a:rPr>
              <a:t> </a:t>
            </a:r>
            <a:r>
              <a:rPr lang="en-US" sz="1600" b="1" dirty="0" err="1" smtClean="0">
                <a:solidFill>
                  <a:schemeClr val="bg2"/>
                </a:solidFill>
                <a:latin typeface="FrutigerNext LT Medium" pitchFamily="34" charset="0"/>
              </a:rPr>
              <a:t>nfsno</a:t>
            </a:r>
            <a:r>
              <a:rPr lang="en-US" sz="1600" b="1" dirty="0" smtClean="0">
                <a:solidFill>
                  <a:schemeClr val="bg2"/>
                </a:solidFill>
                <a:latin typeface="FrutigerNext LT Medium" pitchFamily="34" charset="0"/>
              </a:rPr>
              <a:t> 0 </a:t>
            </a:r>
            <a:r>
              <a:rPr lang="en-US" sz="1600" b="1" dirty="0" err="1" smtClean="0">
                <a:solidFill>
                  <a:schemeClr val="bg2"/>
                </a:solidFill>
                <a:latin typeface="FrutigerNext LT Medium" pitchFamily="34" charset="0"/>
              </a:rPr>
              <a:t>nfsip</a:t>
            </a:r>
            <a:r>
              <a:rPr lang="en-US" sz="1600" b="1" dirty="0" smtClean="0">
                <a:solidFill>
                  <a:schemeClr val="bg2"/>
                </a:solidFill>
                <a:latin typeface="FrutigerNext LT Medium" pitchFamily="34" charset="0"/>
              </a:rPr>
              <a:t> 10.18.3.21 </a:t>
            </a:r>
            <a:r>
              <a:rPr lang="en-US" sz="1600" b="1" dirty="0" err="1" smtClean="0">
                <a:solidFill>
                  <a:schemeClr val="bg2"/>
                </a:solidFill>
                <a:latin typeface="FrutigerNext LT Medium" pitchFamily="34" charset="0"/>
              </a:rPr>
              <a:t>remotedir</a:t>
            </a:r>
            <a:r>
              <a:rPr lang="en-US" sz="1600" b="1" dirty="0" smtClean="0">
                <a:solidFill>
                  <a:schemeClr val="bg2"/>
                </a:solidFill>
                <a:latin typeface="FrutigerNext LT Medium" pitchFamily="34" charset="0"/>
              </a:rPr>
              <a:t> </a:t>
            </a:r>
            <a:r>
              <a:rPr lang="en-US" sz="1600" b="1" dirty="0" err="1" smtClean="0">
                <a:solidFill>
                  <a:schemeClr val="bg2"/>
                </a:solidFill>
                <a:latin typeface="FrutigerNext LT Medium" pitchFamily="34" charset="0"/>
              </a:rPr>
              <a:t>vpshare</a:t>
            </a:r>
            <a:r>
              <a:rPr lang="en-US" sz="1600" b="1" dirty="0" smtClean="0">
                <a:solidFill>
                  <a:schemeClr val="bg2"/>
                </a:solidFill>
                <a:latin typeface="FrutigerNext LT Medium" pitchFamily="34" charset="0"/>
              </a:rPr>
              <a:t> </a:t>
            </a:r>
            <a:r>
              <a:rPr lang="en-US" sz="1600" b="1" dirty="0" err="1" smtClean="0">
                <a:solidFill>
                  <a:schemeClr val="bg2"/>
                </a:solidFill>
                <a:latin typeface="FrutigerNext LT Medium" pitchFamily="34" charset="0"/>
              </a:rPr>
              <a:t>localdir</a:t>
            </a:r>
            <a:r>
              <a:rPr lang="en-US" sz="1600" b="1" dirty="0" smtClean="0">
                <a:solidFill>
                  <a:schemeClr val="bg2"/>
                </a:solidFill>
                <a:latin typeface="FrutigerNext LT Medium" pitchFamily="34" charset="0"/>
              </a:rPr>
              <a:t> y</a:t>
            </a:r>
          </a:p>
          <a:p>
            <a:endParaRPr lang="en-US" sz="1600" dirty="0" smtClean="0">
              <a:solidFill>
                <a:schemeClr val="bg2"/>
              </a:solidFill>
              <a:latin typeface="FrutigerNext LT Medium" pitchFamily="34" charset="0"/>
            </a:endParaRPr>
          </a:p>
          <a:p>
            <a:endParaRPr lang="en-US" sz="1600" dirty="0">
              <a:solidFill>
                <a:schemeClr val="bg2"/>
              </a:solidFill>
              <a:latin typeface="FrutigerNext LT Medium"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9" name="Rectangle 2"/>
          <p:cNvSpPr txBox="1">
            <a:spLocks noChangeArrowheads="1"/>
          </p:cNvSpPr>
          <p:nvPr/>
        </p:nvSpPr>
        <p:spPr bwMode="auto">
          <a:xfrm>
            <a:off x="798286" y="0"/>
            <a:ext cx="759958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0" name="Picture 4" descr="目标 copy"/>
          <p:cNvPicPr>
            <a:picLocks noChangeAspect="1" noChangeArrowheads="1"/>
          </p:cNvPicPr>
          <p:nvPr/>
        </p:nvPicPr>
        <p:blipFill>
          <a:blip r:embed="rId2" cstate="print"/>
          <a:srcRect/>
          <a:stretch>
            <a:fillRect/>
          </a:stretch>
        </p:blipFill>
        <p:spPr bwMode="auto">
          <a:xfrm>
            <a:off x="163070" y="159664"/>
            <a:ext cx="622300" cy="623888"/>
          </a:xfrm>
          <a:prstGeom prst="rect">
            <a:avLst/>
          </a:prstGeom>
          <a:noFill/>
          <a:ln w="9525">
            <a:noFill/>
            <a:miter lim="800000"/>
            <a:headEnd/>
            <a:tailEnd/>
          </a:ln>
        </p:spPr>
      </p:pic>
      <p:sp>
        <p:nvSpPr>
          <p:cNvPr id="12" name="Rectangle 11"/>
          <p:cNvSpPr/>
          <p:nvPr/>
        </p:nvSpPr>
        <p:spPr>
          <a:xfrm>
            <a:off x="1371600" y="1066800"/>
            <a:ext cx="6324600" cy="4376583"/>
          </a:xfrm>
          <a:prstGeom prst="rect">
            <a:avLst/>
          </a:prstGeom>
        </p:spPr>
        <p:txBody>
          <a:bodyPr wrap="square">
            <a:spAutoFit/>
          </a:bodyPr>
          <a:lstStyle/>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UAP3300 configuration using Command Line</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Configuring SIP Subscribers (SIPUE)</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Configuring Access Code</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Configuring UAP Boards </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Configuring SIP trunk</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Configuring PRI trunk</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Configuring File Server </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CTI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75000"/>
                  </a:schemeClr>
                </a:solidFill>
                <a:latin typeface="FrutigerNext LT Medium" pitchFamily="34" charset="0"/>
              </a:rPr>
              <a:t> References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9" name="Rectangle 2"/>
          <p:cNvSpPr txBox="1">
            <a:spLocks noChangeArrowheads="1"/>
          </p:cNvSpPr>
          <p:nvPr/>
        </p:nvSpPr>
        <p:spPr bwMode="auto">
          <a:xfrm>
            <a:off x="798286" y="0"/>
            <a:ext cx="759958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0" name="Picture 4" descr="目标 copy"/>
          <p:cNvPicPr>
            <a:picLocks noChangeAspect="1" noChangeArrowheads="1"/>
          </p:cNvPicPr>
          <p:nvPr/>
        </p:nvPicPr>
        <p:blipFill>
          <a:blip r:embed="rId2" cstate="print"/>
          <a:srcRect/>
          <a:stretch>
            <a:fillRect/>
          </a:stretch>
        </p:blipFill>
        <p:spPr bwMode="auto">
          <a:xfrm>
            <a:off x="163070" y="159664"/>
            <a:ext cx="622300" cy="623888"/>
          </a:xfrm>
          <a:prstGeom prst="rect">
            <a:avLst/>
          </a:prstGeom>
          <a:noFill/>
          <a:ln w="9525">
            <a:noFill/>
            <a:miter lim="800000"/>
            <a:headEnd/>
            <a:tailEnd/>
          </a:ln>
        </p:spPr>
      </p:pic>
      <p:sp>
        <p:nvSpPr>
          <p:cNvPr id="12" name="Rectangle 11"/>
          <p:cNvSpPr/>
          <p:nvPr/>
        </p:nvSpPr>
        <p:spPr>
          <a:xfrm>
            <a:off x="1371600" y="1066801"/>
            <a:ext cx="6324600" cy="4376583"/>
          </a:xfrm>
          <a:prstGeom prst="rect">
            <a:avLst/>
          </a:prstGeom>
        </p:spPr>
        <p:txBody>
          <a:bodyPr wrap="square">
            <a:spAutoFit/>
          </a:bodyPr>
          <a:lstStyle/>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 UAP3300 configuration using Command  Line</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20000"/>
                    <a:lumOff val="80000"/>
                  </a:schemeClr>
                </a:solidFill>
                <a:latin typeface="FrutigerNext LT Medium" pitchFamily="34" charset="0"/>
              </a:rPr>
              <a:t> </a:t>
            </a:r>
            <a:r>
              <a:rPr lang="en-US" altLang="zh-CN" sz="2400" b="1" kern="0" dirty="0" smtClean="0">
                <a:solidFill>
                  <a:schemeClr val="bg1">
                    <a:lumMod val="75000"/>
                  </a:schemeClr>
                </a:solidFill>
                <a:latin typeface="FrutigerNext LT Medium" pitchFamily="34" charset="0"/>
              </a:rPr>
              <a:t>Configuring SIP Subscribers (SIPUE)</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 Access Code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tx2"/>
                </a:solidFill>
                <a:latin typeface="FrutigerNext LT Medium" pitchFamily="34" charset="0"/>
              </a:rPr>
              <a:t> </a:t>
            </a:r>
            <a:r>
              <a:rPr lang="en-US" altLang="zh-CN" sz="2400" b="1" kern="0" dirty="0" smtClean="0">
                <a:solidFill>
                  <a:schemeClr val="bg1">
                    <a:lumMod val="75000"/>
                  </a:schemeClr>
                </a:solidFill>
                <a:latin typeface="FrutigerNext LT Medium" pitchFamily="34" charset="0"/>
              </a:rPr>
              <a:t>Boards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tx2"/>
                </a:solidFill>
                <a:latin typeface="FrutigerNext LT Medium" pitchFamily="34" charset="0"/>
              </a:rPr>
              <a:t> </a:t>
            </a:r>
            <a:r>
              <a:rPr lang="en-US" altLang="zh-CN" sz="2400" b="1" kern="0" dirty="0" smtClean="0">
                <a:solidFill>
                  <a:schemeClr val="bg1">
                    <a:lumMod val="75000"/>
                  </a:schemeClr>
                </a:solidFill>
                <a:latin typeface="FrutigerNext LT Medium" pitchFamily="34" charset="0"/>
              </a:rPr>
              <a:t>SIP trunk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 PRI trunk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 File Server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 </a:t>
            </a:r>
            <a:r>
              <a:rPr lang="en-US" altLang="zh-CN" sz="2400" b="1" kern="0" dirty="0" smtClean="0">
                <a:solidFill>
                  <a:schemeClr val="tx2"/>
                </a:solidFill>
                <a:latin typeface="FrutigerNext LT Medium" pitchFamily="34" charset="0"/>
              </a:rPr>
              <a:t>CTI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 References</a:t>
            </a:r>
            <a:endParaRPr lang="en-US" altLang="zh-CN" sz="2400" b="1" kern="0" dirty="0" smtClean="0">
              <a:solidFill>
                <a:schemeClr val="tx1">
                  <a:lumMod val="75000"/>
                </a:schemeClr>
              </a:solidFill>
              <a:latin typeface="FrutigerNext LT Medium"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body" idx="1"/>
          </p:nvPr>
        </p:nvSpPr>
        <p:spPr>
          <a:xfrm>
            <a:off x="609600" y="1219200"/>
            <a:ext cx="7543800" cy="1676400"/>
          </a:xfrm>
        </p:spPr>
        <p:txBody>
          <a:bodyPr/>
          <a:lstStyle/>
          <a:p>
            <a:pPr>
              <a:lnSpc>
                <a:spcPct val="80000"/>
              </a:lnSpc>
              <a:buNone/>
            </a:pPr>
            <a:r>
              <a:rPr lang="en-US" sz="1800" dirty="0" smtClean="0">
                <a:latin typeface="FrutigerNext LT Medium" pitchFamily="34" charset="0"/>
              </a:rPr>
              <a:t>	Add </a:t>
            </a:r>
            <a:r>
              <a:rPr lang="en-US" sz="1800" dirty="0">
                <a:latin typeface="FrutigerNext LT Medium" pitchFamily="34" charset="0"/>
              </a:rPr>
              <a:t>the CTI information in UAP. Give the CTI IP and port no. Port no must be the same as configured in CTI </a:t>
            </a:r>
            <a:r>
              <a:rPr lang="en-US" sz="1800" dirty="0" smtClean="0">
                <a:latin typeface="FrutigerNext LT Medium" pitchFamily="34" charset="0"/>
              </a:rPr>
              <a:t>Link.</a:t>
            </a:r>
            <a:endParaRPr lang="en-US" sz="1800" dirty="0">
              <a:latin typeface="FrutigerNext LT Medium" pitchFamily="34" charset="0"/>
              <a:ea typeface="宋体" pitchFamily="2" charset="-122"/>
            </a:endParaRPr>
          </a:p>
          <a:p>
            <a:pPr>
              <a:lnSpc>
                <a:spcPct val="80000"/>
              </a:lnSpc>
              <a:buNone/>
            </a:pPr>
            <a:r>
              <a:rPr lang="en-US" sz="1800" dirty="0" smtClean="0">
                <a:solidFill>
                  <a:schemeClr val="tx2"/>
                </a:solidFill>
                <a:latin typeface="FrutigerNext LT Medium" pitchFamily="34" charset="0"/>
                <a:ea typeface="宋体" pitchFamily="2" charset="-122"/>
              </a:rPr>
              <a:t>	</a:t>
            </a:r>
          </a:p>
          <a:p>
            <a:pPr>
              <a:lnSpc>
                <a:spcPct val="80000"/>
              </a:lnSpc>
              <a:buNone/>
            </a:pPr>
            <a:r>
              <a:rPr lang="en-US" sz="1800" b="0" dirty="0" smtClean="0">
                <a:solidFill>
                  <a:schemeClr val="tx2"/>
                </a:solidFill>
                <a:latin typeface="FrutigerNext LT Medium" pitchFamily="34" charset="0"/>
                <a:ea typeface="宋体" pitchFamily="2" charset="-122"/>
              </a:rPr>
              <a:t>	</a:t>
            </a:r>
            <a:r>
              <a:rPr lang="en-US" sz="1800" b="0" dirty="0" err="1" smtClean="0">
                <a:solidFill>
                  <a:schemeClr val="tx2"/>
                </a:solidFill>
                <a:latin typeface="FrutigerNext LT Medium" pitchFamily="34" charset="0"/>
              </a:rPr>
              <a:t>config</a:t>
            </a:r>
            <a:r>
              <a:rPr lang="en-US" sz="1800" b="0" dirty="0" smtClean="0">
                <a:solidFill>
                  <a:schemeClr val="tx2"/>
                </a:solidFill>
                <a:latin typeface="FrutigerNext LT Medium" pitchFamily="34" charset="0"/>
              </a:rPr>
              <a:t> </a:t>
            </a:r>
            <a:r>
              <a:rPr lang="en-US" sz="1800" b="0" dirty="0">
                <a:solidFill>
                  <a:schemeClr val="tx2"/>
                </a:solidFill>
                <a:latin typeface="FrutigerNext LT Medium" pitchFamily="34" charset="0"/>
              </a:rPr>
              <a:t>add </a:t>
            </a:r>
            <a:r>
              <a:rPr lang="en-US" sz="1800" b="0" dirty="0" err="1">
                <a:solidFill>
                  <a:schemeClr val="tx2"/>
                </a:solidFill>
                <a:latin typeface="FrutigerNext LT Medium" pitchFamily="34" charset="0"/>
              </a:rPr>
              <a:t>cti</a:t>
            </a:r>
            <a:r>
              <a:rPr lang="en-US" sz="1800" b="0" dirty="0">
                <a:solidFill>
                  <a:schemeClr val="tx2"/>
                </a:solidFill>
                <a:latin typeface="FrutigerNext LT Medium" pitchFamily="34" charset="0"/>
              </a:rPr>
              <a:t> no 1 </a:t>
            </a:r>
            <a:r>
              <a:rPr lang="en-US" sz="1800" b="0" dirty="0" err="1">
                <a:solidFill>
                  <a:schemeClr val="tx2"/>
                </a:solidFill>
                <a:latin typeface="FrutigerNext LT Medium" pitchFamily="34" charset="0"/>
              </a:rPr>
              <a:t>ip</a:t>
            </a:r>
            <a:r>
              <a:rPr lang="en-US" sz="1800" b="0" dirty="0">
                <a:solidFill>
                  <a:schemeClr val="tx2"/>
                </a:solidFill>
                <a:latin typeface="FrutigerNext LT Medium" pitchFamily="34" charset="0"/>
              </a:rPr>
              <a:t> </a:t>
            </a:r>
            <a:r>
              <a:rPr lang="en-US" sz="1800" b="0" dirty="0" err="1" smtClean="0">
                <a:solidFill>
                  <a:schemeClr val="tx2"/>
                </a:solidFill>
                <a:latin typeface="FrutigerNext LT Medium" pitchFamily="34" charset="0"/>
              </a:rPr>
              <a:t>x.x.x.x</a:t>
            </a:r>
            <a:r>
              <a:rPr lang="en-US" sz="1800" b="0" dirty="0" smtClean="0">
                <a:solidFill>
                  <a:schemeClr val="tx2"/>
                </a:solidFill>
                <a:latin typeface="FrutigerNext LT Medium" pitchFamily="34" charset="0"/>
              </a:rPr>
              <a:t> port </a:t>
            </a:r>
            <a:r>
              <a:rPr lang="en-US" sz="1800" b="0" dirty="0">
                <a:solidFill>
                  <a:schemeClr val="tx2"/>
                </a:solidFill>
                <a:latin typeface="FrutigerNext LT Medium" pitchFamily="34" charset="0"/>
              </a:rPr>
              <a:t>5600 </a:t>
            </a:r>
            <a:endParaRPr lang="en-US" altLang="zh-CN" sz="1800" b="0" dirty="0">
              <a:solidFill>
                <a:schemeClr val="tx2"/>
              </a:solidFill>
              <a:latin typeface="FrutigerNext LT Medium" pitchFamily="34" charset="0"/>
              <a:ea typeface="宋体" pitchFamily="2" charset="-122"/>
            </a:endParaRPr>
          </a:p>
          <a:p>
            <a:pPr>
              <a:lnSpc>
                <a:spcPct val="80000"/>
              </a:lnSpc>
            </a:pPr>
            <a:endParaRPr lang="en-US" altLang="zh-CN" sz="1800" dirty="0">
              <a:latin typeface="FrutigerNext LT Medium" pitchFamily="34" charset="0"/>
              <a:ea typeface="宋体" pitchFamily="2" charset="-122"/>
            </a:endParaRPr>
          </a:p>
          <a:p>
            <a:pPr>
              <a:lnSpc>
                <a:spcPct val="80000"/>
              </a:lnSpc>
              <a:buNone/>
            </a:pPr>
            <a:r>
              <a:rPr lang="en-US" altLang="zh-CN" sz="1800" dirty="0" smtClean="0">
                <a:latin typeface="FrutigerNext LT Medium" pitchFamily="34" charset="0"/>
                <a:ea typeface="宋体" pitchFamily="2" charset="-122"/>
              </a:rPr>
              <a:t>	Also </a:t>
            </a:r>
            <a:r>
              <a:rPr lang="en-US" altLang="zh-CN" sz="1800" dirty="0">
                <a:latin typeface="FrutigerNext LT Medium" pitchFamily="34" charset="0"/>
                <a:ea typeface="宋体" pitchFamily="2" charset="-122"/>
              </a:rPr>
              <a:t>check the CTI link, whether the UAPs are UP and in MASTER mode. </a:t>
            </a:r>
            <a:endParaRPr lang="en-US" sz="1800" dirty="0">
              <a:latin typeface="FrutigerNext LT Medium" pitchFamily="34" charset="0"/>
            </a:endParaRPr>
          </a:p>
        </p:txBody>
      </p:sp>
      <p:sp>
        <p:nvSpPr>
          <p:cNvPr id="83973" name="Rectangle 5"/>
          <p:cNvSpPr>
            <a:spLocks noChangeArrowheads="1"/>
          </p:cNvSpPr>
          <p:nvPr/>
        </p:nvSpPr>
        <p:spPr bwMode="auto">
          <a:xfrm>
            <a:off x="0" y="900113"/>
            <a:ext cx="9144000" cy="0"/>
          </a:xfrm>
          <a:prstGeom prst="rect">
            <a:avLst/>
          </a:prstGeom>
          <a:noFill/>
          <a:ln w="9525">
            <a:noFill/>
            <a:miter lim="800000"/>
            <a:headEnd/>
            <a:tailEnd/>
          </a:ln>
          <a:effectLst/>
        </p:spPr>
        <p:txBody>
          <a:bodyPr wrap="none" anchor="ctr">
            <a:spAutoFit/>
          </a:bodyPr>
          <a:lstStyle/>
          <a:p>
            <a:endParaRPr lang="en-US"/>
          </a:p>
        </p:txBody>
      </p:sp>
      <p:pic>
        <p:nvPicPr>
          <p:cNvPr id="83972" name="Picture 4"/>
          <p:cNvPicPr>
            <a:picLocks noChangeAspect="1" noChangeArrowheads="1"/>
          </p:cNvPicPr>
          <p:nvPr/>
        </p:nvPicPr>
        <p:blipFill>
          <a:blip r:embed="rId3" cstate="print"/>
          <a:srcRect/>
          <a:stretch>
            <a:fillRect/>
          </a:stretch>
        </p:blipFill>
        <p:spPr bwMode="auto">
          <a:xfrm>
            <a:off x="1295400" y="3048000"/>
            <a:ext cx="2838450" cy="2971800"/>
          </a:xfrm>
          <a:prstGeom prst="rect">
            <a:avLst/>
          </a:prstGeom>
          <a:noFill/>
        </p:spPr>
      </p:pic>
      <p:sp>
        <p:nvSpPr>
          <p:cNvPr id="83974" name="Rectangle 6"/>
          <p:cNvSpPr>
            <a:spLocks noChangeArrowheads="1"/>
          </p:cNvSpPr>
          <p:nvPr/>
        </p:nvSpPr>
        <p:spPr bwMode="auto">
          <a:xfrm>
            <a:off x="0" y="5957888"/>
            <a:ext cx="9144000" cy="0"/>
          </a:xfrm>
          <a:prstGeom prst="rect">
            <a:avLst/>
          </a:prstGeom>
          <a:noFill/>
          <a:ln w="9525">
            <a:noFill/>
            <a:miter lim="800000"/>
            <a:headEnd/>
            <a:tailEnd/>
          </a:ln>
          <a:effectLst/>
        </p:spPr>
        <p:txBody>
          <a:bodyPr wrap="none" anchor="ctr">
            <a:spAutoFit/>
          </a:bodyPr>
          <a:lstStyle/>
          <a:p>
            <a:endParaRPr lang="en-US" sz="1800"/>
          </a:p>
        </p:txBody>
      </p:sp>
      <p:sp>
        <p:nvSpPr>
          <p:cNvPr id="83976" name="Rectangle 8"/>
          <p:cNvSpPr>
            <a:spLocks noChangeArrowheads="1"/>
          </p:cNvSpPr>
          <p:nvPr/>
        </p:nvSpPr>
        <p:spPr bwMode="auto">
          <a:xfrm>
            <a:off x="0" y="1204913"/>
            <a:ext cx="9144000" cy="0"/>
          </a:xfrm>
          <a:prstGeom prst="rect">
            <a:avLst/>
          </a:prstGeom>
          <a:noFill/>
          <a:ln w="9525">
            <a:noFill/>
            <a:miter lim="800000"/>
            <a:headEnd/>
            <a:tailEnd/>
          </a:ln>
          <a:effectLst/>
        </p:spPr>
        <p:txBody>
          <a:bodyPr wrap="none" anchor="ctr">
            <a:spAutoFit/>
          </a:bodyPr>
          <a:lstStyle/>
          <a:p>
            <a:endParaRPr lang="en-US"/>
          </a:p>
        </p:txBody>
      </p:sp>
      <p:pic>
        <p:nvPicPr>
          <p:cNvPr id="83975" name="Picture 7"/>
          <p:cNvPicPr>
            <a:picLocks noChangeAspect="1" noChangeArrowheads="1"/>
          </p:cNvPicPr>
          <p:nvPr/>
        </p:nvPicPr>
        <p:blipFill>
          <a:blip r:embed="rId4" cstate="print"/>
          <a:srcRect/>
          <a:stretch>
            <a:fillRect/>
          </a:stretch>
        </p:blipFill>
        <p:spPr bwMode="auto">
          <a:xfrm>
            <a:off x="4572000" y="3276600"/>
            <a:ext cx="3124200" cy="2638425"/>
          </a:xfrm>
          <a:prstGeom prst="rect">
            <a:avLst/>
          </a:prstGeom>
          <a:noFill/>
        </p:spPr>
      </p:pic>
      <p:sp>
        <p:nvSpPr>
          <p:cNvPr id="11" name="Rectangle 2"/>
          <p:cNvSpPr txBox="1">
            <a:spLocks noChangeArrowheads="1"/>
          </p:cNvSpPr>
          <p:nvPr/>
        </p:nvSpPr>
        <p:spPr bwMode="auto">
          <a:xfrm>
            <a:off x="865188" y="460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CTI Configuration in UAP</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2" name="Picture 11" descr="总结 copy"/>
          <p:cNvPicPr>
            <a:picLocks noChangeAspect="1" noChangeArrowheads="1"/>
          </p:cNvPicPr>
          <p:nvPr/>
        </p:nvPicPr>
        <p:blipFill>
          <a:blip r:embed="rId5" cstate="print"/>
          <a:srcRect/>
          <a:stretch>
            <a:fillRect/>
          </a:stretch>
        </p:blipFill>
        <p:spPr bwMode="auto">
          <a:xfrm>
            <a:off x="304800" y="175760"/>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9" name="Rectangle 2"/>
          <p:cNvSpPr txBox="1">
            <a:spLocks noChangeArrowheads="1"/>
          </p:cNvSpPr>
          <p:nvPr/>
        </p:nvSpPr>
        <p:spPr bwMode="auto">
          <a:xfrm>
            <a:off x="798286" y="0"/>
            <a:ext cx="759958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0" name="Picture 4" descr="目标 copy"/>
          <p:cNvPicPr>
            <a:picLocks noChangeAspect="1" noChangeArrowheads="1"/>
          </p:cNvPicPr>
          <p:nvPr/>
        </p:nvPicPr>
        <p:blipFill>
          <a:blip r:embed="rId2" cstate="print"/>
          <a:srcRect/>
          <a:stretch>
            <a:fillRect/>
          </a:stretch>
        </p:blipFill>
        <p:spPr bwMode="auto">
          <a:xfrm>
            <a:off x="163070" y="159664"/>
            <a:ext cx="622300" cy="623888"/>
          </a:xfrm>
          <a:prstGeom prst="rect">
            <a:avLst/>
          </a:prstGeom>
          <a:noFill/>
          <a:ln w="9525">
            <a:noFill/>
            <a:miter lim="800000"/>
            <a:headEnd/>
            <a:tailEnd/>
          </a:ln>
        </p:spPr>
      </p:pic>
      <p:sp>
        <p:nvSpPr>
          <p:cNvPr id="12" name="Rectangle 11"/>
          <p:cNvSpPr/>
          <p:nvPr/>
        </p:nvSpPr>
        <p:spPr>
          <a:xfrm>
            <a:off x="1371600" y="1066801"/>
            <a:ext cx="6324600" cy="4376583"/>
          </a:xfrm>
          <a:prstGeom prst="rect">
            <a:avLst/>
          </a:prstGeom>
        </p:spPr>
        <p:txBody>
          <a:bodyPr wrap="square">
            <a:spAutoFit/>
          </a:bodyPr>
          <a:lstStyle/>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 UAP3300 configuration using Command  Line</a:t>
            </a:r>
          </a:p>
          <a:p>
            <a:pPr marL="465138" indent="-465138">
              <a:spcBef>
                <a:spcPct val="20000"/>
              </a:spcBef>
              <a:buClr>
                <a:schemeClr val="tx1"/>
              </a:buClr>
              <a:buFont typeface="Wingdings" pitchFamily="2" charset="2"/>
              <a:buChar char="q"/>
              <a:defRPr/>
            </a:pPr>
            <a:r>
              <a:rPr lang="en-US" altLang="zh-CN" sz="2400" b="1" kern="0" dirty="0" smtClean="0">
                <a:solidFill>
                  <a:schemeClr val="tx1">
                    <a:lumMod val="20000"/>
                    <a:lumOff val="80000"/>
                  </a:schemeClr>
                </a:solidFill>
                <a:latin typeface="FrutigerNext LT Medium" pitchFamily="34" charset="0"/>
              </a:rPr>
              <a:t> </a:t>
            </a:r>
            <a:r>
              <a:rPr lang="en-US" altLang="zh-CN" sz="2400" b="1" kern="0" dirty="0" smtClean="0">
                <a:solidFill>
                  <a:schemeClr val="bg1">
                    <a:lumMod val="75000"/>
                  </a:schemeClr>
                </a:solidFill>
                <a:latin typeface="FrutigerNext LT Medium" pitchFamily="34" charset="0"/>
              </a:rPr>
              <a:t>Configuring SIP Subscribers (SIPUE)</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 Access Code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tx2"/>
                </a:solidFill>
                <a:latin typeface="FrutigerNext LT Medium" pitchFamily="34" charset="0"/>
              </a:rPr>
              <a:t> </a:t>
            </a:r>
            <a:r>
              <a:rPr lang="en-US" altLang="zh-CN" sz="2400" b="1" kern="0" dirty="0" smtClean="0">
                <a:solidFill>
                  <a:schemeClr val="bg1">
                    <a:lumMod val="75000"/>
                  </a:schemeClr>
                </a:solidFill>
                <a:latin typeface="FrutigerNext LT Medium" pitchFamily="34" charset="0"/>
              </a:rPr>
              <a:t>Boards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tx2"/>
                </a:solidFill>
                <a:latin typeface="FrutigerNext LT Medium" pitchFamily="34" charset="0"/>
              </a:rPr>
              <a:t> </a:t>
            </a:r>
            <a:r>
              <a:rPr lang="en-US" altLang="zh-CN" sz="2400" b="1" kern="0" dirty="0" smtClean="0">
                <a:solidFill>
                  <a:schemeClr val="bg1">
                    <a:lumMod val="75000"/>
                  </a:schemeClr>
                </a:solidFill>
                <a:latin typeface="FrutigerNext LT Medium" pitchFamily="34" charset="0"/>
              </a:rPr>
              <a:t>SIP trunk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 PRI trunk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 File Server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 CTI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 </a:t>
            </a:r>
            <a:r>
              <a:rPr lang="en-US" altLang="zh-CN" sz="2400" b="1" kern="0" dirty="0" smtClean="0">
                <a:solidFill>
                  <a:schemeClr val="tx2"/>
                </a:solidFill>
                <a:latin typeface="FrutigerNext LT Medium" pitchFamily="34" charset="0"/>
              </a:rPr>
              <a:t>References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865188" y="460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References</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5" name="Picture 4" descr="总结 copy"/>
          <p:cNvPicPr>
            <a:picLocks noChangeAspect="1" noChangeArrowheads="1"/>
          </p:cNvPicPr>
          <p:nvPr/>
        </p:nvPicPr>
        <p:blipFill>
          <a:blip r:embed="rId3" cstate="print"/>
          <a:srcRect/>
          <a:stretch>
            <a:fillRect/>
          </a:stretch>
        </p:blipFill>
        <p:spPr bwMode="auto">
          <a:xfrm>
            <a:off x="304800" y="175760"/>
            <a:ext cx="617538" cy="617537"/>
          </a:xfrm>
          <a:prstGeom prst="rect">
            <a:avLst/>
          </a:prstGeom>
          <a:noFill/>
          <a:ln w="9525">
            <a:noFill/>
            <a:miter lim="800000"/>
            <a:headEnd/>
            <a:tailEnd/>
          </a:ln>
        </p:spPr>
      </p:pic>
      <p:sp>
        <p:nvSpPr>
          <p:cNvPr id="6" name="Rectangle 3"/>
          <p:cNvSpPr txBox="1">
            <a:spLocks noChangeArrowheads="1"/>
          </p:cNvSpPr>
          <p:nvPr/>
        </p:nvSpPr>
        <p:spPr bwMode="auto">
          <a:xfrm>
            <a:off x="914400" y="1219200"/>
            <a:ext cx="7010400" cy="114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
                <a:schemeClr val="tx1"/>
              </a:buClr>
              <a:buSzTx/>
              <a:buFontTx/>
              <a:buNone/>
              <a:tabLst/>
              <a:defRPr/>
            </a:pPr>
            <a:r>
              <a:rPr kumimoji="0" lang="en-US" sz="1800" i="0" u="none" strike="noStrike" kern="0" cap="none" spc="0" normalizeH="0" baseline="0" noProof="0" dirty="0" smtClean="0">
                <a:ln>
                  <a:noFill/>
                </a:ln>
                <a:solidFill>
                  <a:schemeClr val="bg2"/>
                </a:solidFill>
                <a:effectLst/>
                <a:uLnTx/>
                <a:uFillTx/>
                <a:latin typeface="FrutigerNext LT Medium" pitchFamily="34" charset="0"/>
                <a:ea typeface="+mn-ea"/>
                <a:cs typeface="+mn-cs"/>
              </a:rPr>
              <a:t>	Refer</a:t>
            </a:r>
            <a:r>
              <a:rPr kumimoji="0" lang="en-US" sz="1800" i="0" u="none" strike="noStrike" kern="0" cap="none" spc="0" normalizeH="0" noProof="0" dirty="0" smtClean="0">
                <a:ln>
                  <a:noFill/>
                </a:ln>
                <a:solidFill>
                  <a:schemeClr val="bg2"/>
                </a:solidFill>
                <a:effectLst/>
                <a:uLnTx/>
                <a:uFillTx/>
                <a:latin typeface="FrutigerNext LT Medium" pitchFamily="34" charset="0"/>
                <a:ea typeface="+mn-ea"/>
                <a:cs typeface="+mn-cs"/>
              </a:rPr>
              <a:t> the attached document for commands and information on each parameter</a:t>
            </a:r>
            <a:endParaRPr kumimoji="0" lang="en-US" sz="1800" i="0" u="none" strike="noStrike" kern="0" cap="none" spc="0" normalizeH="0" baseline="0" noProof="0" dirty="0">
              <a:ln>
                <a:noFill/>
              </a:ln>
              <a:solidFill>
                <a:schemeClr val="bg2"/>
              </a:solidFill>
              <a:effectLst/>
              <a:uLnTx/>
              <a:uFillTx/>
              <a:latin typeface="FrutigerNext LT Medium" pitchFamily="34" charset="0"/>
              <a:ea typeface="+mn-ea"/>
              <a:cs typeface="+mn-cs"/>
            </a:endParaRPr>
          </a:p>
        </p:txBody>
      </p:sp>
      <p:graphicFrame>
        <p:nvGraphicFramePr>
          <p:cNvPr id="1027" name="Object 3"/>
          <p:cNvGraphicFramePr>
            <a:graphicFrameLocks noChangeAspect="1"/>
          </p:cNvGraphicFramePr>
          <p:nvPr/>
        </p:nvGraphicFramePr>
        <p:xfrm>
          <a:off x="1905000" y="1905000"/>
          <a:ext cx="4622800" cy="990600"/>
        </p:xfrm>
        <a:graphic>
          <a:graphicData uri="http://schemas.openxmlformats.org/presentationml/2006/ole">
            <p:oleObj spid="_x0000_s1027" name="Package" r:id="rId4" imgW="3200400" imgH="485640" progId="Package">
              <p:embed/>
            </p:oleObj>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798286" y="0"/>
            <a:ext cx="759958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Objectives</a:t>
            </a:r>
          </a:p>
        </p:txBody>
      </p:sp>
      <p:pic>
        <p:nvPicPr>
          <p:cNvPr id="7" name="Picture 4" descr="目标 copy"/>
          <p:cNvPicPr>
            <a:picLocks noChangeAspect="1" noChangeArrowheads="1"/>
          </p:cNvPicPr>
          <p:nvPr/>
        </p:nvPicPr>
        <p:blipFill>
          <a:blip r:embed="rId2" cstate="print"/>
          <a:srcRect/>
          <a:stretch>
            <a:fillRect/>
          </a:stretch>
        </p:blipFill>
        <p:spPr bwMode="auto">
          <a:xfrm>
            <a:off x="163070" y="159664"/>
            <a:ext cx="622300" cy="623888"/>
          </a:xfrm>
          <a:prstGeom prst="rect">
            <a:avLst/>
          </a:prstGeom>
          <a:noFill/>
          <a:ln w="9525">
            <a:noFill/>
            <a:miter lim="800000"/>
            <a:headEnd/>
            <a:tailEnd/>
          </a:ln>
        </p:spPr>
      </p:pic>
      <p:sp>
        <p:nvSpPr>
          <p:cNvPr id="8" name="Rectangle 3"/>
          <p:cNvSpPr txBox="1">
            <a:spLocks noChangeArrowheads="1"/>
          </p:cNvSpPr>
          <p:nvPr/>
        </p:nvSpPr>
        <p:spPr bwMode="auto">
          <a:xfrm>
            <a:off x="652463" y="1374775"/>
            <a:ext cx="7729537" cy="1216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buClr>
              <a:buSzTx/>
              <a:buFontTx/>
              <a:buChar char="•"/>
              <a:tabLst/>
              <a:defRPr/>
            </a:pPr>
            <a:r>
              <a:rPr kumimoji="0" lang="en-US" altLang="zh-CN" sz="2000" b="1" i="0" u="none" strike="noStrike" kern="0" cap="none" spc="0" normalizeH="0" baseline="0" noProof="0" dirty="0" smtClean="0">
                <a:ln>
                  <a:noFill/>
                </a:ln>
                <a:solidFill>
                  <a:schemeClr val="bg2"/>
                </a:solidFill>
                <a:effectLst/>
                <a:uLnTx/>
                <a:uFillTx/>
                <a:latin typeface="FrutigerNext LT Medium" pitchFamily="34" charset="0"/>
              </a:rPr>
              <a:t>Upon completion of this course, you will be able to:</a:t>
            </a:r>
          </a:p>
          <a:p>
            <a:pPr marL="742950" marR="0" lvl="1" indent="-285750" algn="l" defTabSz="914400" rtl="0" eaLnBrk="1" fontAlgn="base" latinLnBrk="0" hangingPunct="1">
              <a:lnSpc>
                <a:spcPct val="100000"/>
              </a:lnSpc>
              <a:spcBef>
                <a:spcPct val="20000"/>
              </a:spcBef>
              <a:spcAft>
                <a:spcPct val="0"/>
              </a:spcAft>
              <a:buClrTx/>
              <a:buSzTx/>
              <a:buFont typeface="Wingdings" pitchFamily="2" charset="2"/>
              <a:buChar char="§"/>
              <a:tabLst/>
              <a:defRPr/>
            </a:pPr>
            <a:r>
              <a:rPr kumimoji="0" lang="en-US" altLang="zh-CN" sz="1800" b="0" i="0" u="none" strike="noStrike" kern="0" cap="none" spc="0" normalizeH="0" baseline="0" noProof="0" dirty="0" smtClean="0">
                <a:ln>
                  <a:noFill/>
                </a:ln>
                <a:solidFill>
                  <a:schemeClr val="bg2"/>
                </a:solidFill>
                <a:effectLst/>
                <a:uLnTx/>
                <a:uFillTx/>
                <a:latin typeface="FrutigerNext LT Medium" pitchFamily="34" charset="0"/>
              </a:rPr>
              <a:t>Install and configure</a:t>
            </a:r>
            <a:r>
              <a:rPr kumimoji="0" lang="en-US" altLang="zh-CN" sz="1800" b="0" i="0" u="none" strike="noStrike" kern="0" cap="none" spc="0" normalizeH="0" noProof="0" dirty="0" smtClean="0">
                <a:ln>
                  <a:noFill/>
                </a:ln>
                <a:solidFill>
                  <a:schemeClr val="bg2"/>
                </a:solidFill>
                <a:effectLst/>
                <a:uLnTx/>
                <a:uFillTx/>
                <a:latin typeface="FrutigerNext LT Medium" pitchFamily="34" charset="0"/>
              </a:rPr>
              <a:t> UAP3300</a:t>
            </a:r>
            <a:endParaRPr kumimoji="0" lang="en-US" altLang="zh-CN" sz="1800" b="0" i="0" u="none" strike="noStrike" kern="0" cap="none" spc="0" normalizeH="0" baseline="0" noProof="0" dirty="0" smtClean="0">
              <a:ln>
                <a:noFill/>
              </a:ln>
              <a:solidFill>
                <a:schemeClr val="bg2"/>
              </a:solidFill>
              <a:effectLst/>
              <a:uLnTx/>
              <a:uFillTx/>
              <a:latin typeface="FrutigerNext LT Medium" pitchFamily="34" charset="0"/>
            </a:endParaRPr>
          </a:p>
          <a:p>
            <a:pPr marL="342900" marR="0" lvl="0" indent="-342900" algn="l" defTabSz="914400" rtl="0" eaLnBrk="1" fontAlgn="base" latinLnBrk="0" hangingPunct="1">
              <a:lnSpc>
                <a:spcPct val="100000"/>
              </a:lnSpc>
              <a:spcBef>
                <a:spcPct val="20000"/>
              </a:spcBef>
              <a:spcAft>
                <a:spcPct val="0"/>
              </a:spcAft>
              <a:buClr>
                <a:schemeClr val="tx1"/>
              </a:buClr>
              <a:buSzTx/>
              <a:buFontTx/>
              <a:buChar char="•"/>
              <a:tabLst/>
              <a:defRPr/>
            </a:pPr>
            <a:endParaRPr kumimoji="0" lang="en-US" altLang="zh-CN" sz="2000" b="1" i="0" u="none" strike="noStrike" kern="0" cap="none" spc="0" normalizeH="0" baseline="0" noProof="0" dirty="0" smtClean="0">
              <a:ln>
                <a:noFill/>
              </a:ln>
              <a:solidFill>
                <a:schemeClr val="bg2"/>
              </a:solidFill>
              <a:effectLst/>
              <a:uLnTx/>
              <a:uFillTx/>
              <a:latin typeface="FrutigerNext LT Medium" pitchFamily="34" charset="0"/>
            </a:endParaRPr>
          </a:p>
          <a:p>
            <a:pPr marL="342900" marR="0" lvl="0" indent="-342900" algn="l" defTabSz="914400" rtl="0" eaLnBrk="1" fontAlgn="base" latinLnBrk="0" hangingPunct="1">
              <a:lnSpc>
                <a:spcPct val="100000"/>
              </a:lnSpc>
              <a:spcBef>
                <a:spcPct val="20000"/>
              </a:spcBef>
              <a:spcAft>
                <a:spcPct val="0"/>
              </a:spcAft>
              <a:buClr>
                <a:schemeClr val="tx1"/>
              </a:buClr>
              <a:buSzTx/>
              <a:buFontTx/>
              <a:buChar char="•"/>
              <a:tabLst/>
              <a:defRPr/>
            </a:pPr>
            <a:endParaRPr kumimoji="0" lang="en-US" altLang="zh-CN" sz="2000" b="1" i="0" u="none" strike="noStrike" kern="0" cap="none" spc="0" normalizeH="0" baseline="0" noProof="0" dirty="0" smtClean="0">
              <a:ln>
                <a:noFill/>
              </a:ln>
              <a:solidFill>
                <a:schemeClr val="bg2"/>
              </a:solidFill>
              <a:effectLst/>
              <a:uLnTx/>
              <a:uFillTx/>
              <a:latin typeface="FrutigerNext LT Medium"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754061" y="0"/>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rPr>
              <a:t>Training Pre Requisites</a:t>
            </a:r>
          </a:p>
        </p:txBody>
      </p:sp>
      <p:pic>
        <p:nvPicPr>
          <p:cNvPr id="8" name="Picture 4" descr="目录 copy"/>
          <p:cNvPicPr>
            <a:picLocks noChangeAspect="1" noChangeArrowheads="1"/>
          </p:cNvPicPr>
          <p:nvPr/>
        </p:nvPicPr>
        <p:blipFill>
          <a:blip r:embed="rId3" cstate="print"/>
          <a:srcRect/>
          <a:stretch>
            <a:fillRect/>
          </a:stretch>
        </p:blipFill>
        <p:spPr bwMode="auto">
          <a:xfrm>
            <a:off x="159654" y="145140"/>
            <a:ext cx="617538" cy="619125"/>
          </a:xfrm>
          <a:prstGeom prst="rect">
            <a:avLst/>
          </a:prstGeom>
          <a:noFill/>
          <a:ln w="9525">
            <a:noFill/>
            <a:miter lim="800000"/>
            <a:headEnd/>
            <a:tailEnd/>
          </a:ln>
        </p:spPr>
      </p:pic>
      <p:sp>
        <p:nvSpPr>
          <p:cNvPr id="9" name="Rectangle 8"/>
          <p:cNvSpPr/>
          <p:nvPr/>
        </p:nvSpPr>
        <p:spPr>
          <a:xfrm>
            <a:off x="1066800" y="1371600"/>
            <a:ext cx="5248873" cy="1877437"/>
          </a:xfrm>
          <a:prstGeom prst="rect">
            <a:avLst/>
          </a:prstGeom>
        </p:spPr>
        <p:txBody>
          <a:bodyPr wrap="none">
            <a:spAutoFit/>
          </a:bodyPr>
          <a:lstStyle/>
          <a:p>
            <a:pPr marL="465138" indent="-465138">
              <a:spcBef>
                <a:spcPct val="20000"/>
              </a:spcBef>
              <a:buClr>
                <a:schemeClr val="tx1"/>
              </a:buClr>
              <a:buFont typeface="Wingdings" pitchFamily="2" charset="2"/>
              <a:buChar char="q"/>
              <a:defRPr/>
            </a:pPr>
            <a:r>
              <a:rPr lang="en-US" altLang="zh-CN" sz="2000" b="1" kern="0" dirty="0" smtClean="0">
                <a:solidFill>
                  <a:schemeClr val="tx1">
                    <a:lumMod val="75000"/>
                  </a:schemeClr>
                </a:solidFill>
                <a:latin typeface="FrutigerNext LT Medium" pitchFamily="34" charset="0"/>
              </a:rPr>
              <a:t>Knowledge on UAP Basics and its boards</a:t>
            </a:r>
          </a:p>
          <a:p>
            <a:pPr marL="465138" indent="-465138">
              <a:spcBef>
                <a:spcPct val="20000"/>
              </a:spcBef>
              <a:buClr>
                <a:schemeClr val="tx1"/>
              </a:buClr>
              <a:buFont typeface="Wingdings" pitchFamily="2" charset="2"/>
              <a:buChar char="q"/>
              <a:defRPr/>
            </a:pPr>
            <a:r>
              <a:rPr lang="en-US" altLang="zh-CN" sz="2000" b="1" kern="0" dirty="0" smtClean="0">
                <a:solidFill>
                  <a:schemeClr val="tx1">
                    <a:lumMod val="75000"/>
                  </a:schemeClr>
                </a:solidFill>
                <a:latin typeface="FrutigerNext LT Medium" pitchFamily="34" charset="0"/>
              </a:rPr>
              <a:t>CTI Basics and its components</a:t>
            </a:r>
          </a:p>
          <a:p>
            <a:pPr marL="465138" indent="-465138">
              <a:spcBef>
                <a:spcPct val="20000"/>
              </a:spcBef>
              <a:buClr>
                <a:schemeClr val="tx1"/>
              </a:buClr>
              <a:buFont typeface="Wingdings" pitchFamily="2" charset="2"/>
              <a:buChar char="q"/>
              <a:defRPr/>
            </a:pPr>
            <a:r>
              <a:rPr lang="en-US" altLang="zh-CN" sz="2000" b="1" kern="0" dirty="0" smtClean="0">
                <a:solidFill>
                  <a:schemeClr val="tx1">
                    <a:lumMod val="75000"/>
                  </a:schemeClr>
                </a:solidFill>
                <a:latin typeface="FrutigerNext LT Medium" pitchFamily="34" charset="0"/>
              </a:rPr>
              <a:t>Knowledge on PRI and SIP protocols</a:t>
            </a:r>
          </a:p>
          <a:p>
            <a:pPr marL="465138" indent="-465138">
              <a:spcBef>
                <a:spcPct val="20000"/>
              </a:spcBef>
              <a:buClr>
                <a:schemeClr val="tx1"/>
              </a:buClr>
              <a:buFont typeface="Wingdings" pitchFamily="2" charset="2"/>
              <a:buChar char="q"/>
              <a:defRPr/>
            </a:pPr>
            <a:r>
              <a:rPr lang="en-US" altLang="zh-CN" sz="2000" b="1" kern="0" dirty="0" smtClean="0">
                <a:solidFill>
                  <a:schemeClr val="tx1">
                    <a:lumMod val="75000"/>
                  </a:schemeClr>
                </a:solidFill>
                <a:latin typeface="FrutigerNext LT Medium" pitchFamily="34" charset="0"/>
              </a:rPr>
              <a:t>Configuration of Network File Server</a:t>
            </a:r>
          </a:p>
          <a:p>
            <a:pPr marL="465138" indent="-465138">
              <a:spcBef>
                <a:spcPct val="20000"/>
              </a:spcBef>
              <a:buClr>
                <a:schemeClr val="tx1"/>
              </a:buClr>
              <a:buFont typeface="Wingdings" pitchFamily="2" charset="2"/>
              <a:buChar char="q"/>
              <a:defRPr/>
            </a:pPr>
            <a:endParaRPr lang="en-US" altLang="zh-CN" sz="2000" b="1" kern="0" dirty="0" smtClean="0">
              <a:solidFill>
                <a:schemeClr val="tx1">
                  <a:lumMod val="75000"/>
                </a:schemeClr>
              </a:solidFill>
              <a:latin typeface="FrutigerNext LT Medium"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754061" y="0"/>
            <a:ext cx="7745412" cy="868363"/>
          </a:xfrm>
          <a:noFill/>
          <a:ln w="9525">
            <a:noFill/>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r>
              <a:rPr lang="en-US" altLang="zh-CN" sz="3200" b="1" kern="1200"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Target Audience</a:t>
            </a:r>
          </a:p>
        </p:txBody>
      </p:sp>
      <p:sp>
        <p:nvSpPr>
          <p:cNvPr id="7" name="Rectangle 3"/>
          <p:cNvSpPr txBox="1">
            <a:spLocks noChangeArrowheads="1"/>
          </p:cNvSpPr>
          <p:nvPr/>
        </p:nvSpPr>
        <p:spPr bwMode="auto">
          <a:xfrm>
            <a:off x="652463" y="1374775"/>
            <a:ext cx="7348537" cy="987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defRPr/>
            </a:pPr>
            <a:r>
              <a:rPr kumimoji="0" lang="en-US" altLang="zh-CN" sz="2000" b="1" i="0" u="none" strike="noStrike" kern="0" cap="none" spc="0" normalizeH="0" baseline="0" noProof="0" dirty="0" smtClean="0">
                <a:ln>
                  <a:noFill/>
                </a:ln>
                <a:solidFill>
                  <a:schemeClr val="bg2"/>
                </a:solidFill>
                <a:effectLst/>
                <a:uLnTx/>
                <a:uFillTx/>
                <a:latin typeface="FrutigerNext LT Medium" pitchFamily="34" charset="0"/>
              </a:rPr>
              <a:t>This course has been designed for the audience</a:t>
            </a:r>
            <a:r>
              <a:rPr kumimoji="0" lang="en-US" altLang="zh-CN" sz="2000" b="1" i="0" u="none" strike="noStrike" kern="0" cap="none" spc="0" normalizeH="0" noProof="0" dirty="0" smtClean="0">
                <a:ln>
                  <a:noFill/>
                </a:ln>
                <a:solidFill>
                  <a:schemeClr val="bg2"/>
                </a:solidFill>
                <a:effectLst/>
                <a:uLnTx/>
                <a:uFillTx/>
                <a:latin typeface="FrutigerNext LT Medium" pitchFamily="34" charset="0"/>
              </a:rPr>
              <a:t> who want to </a:t>
            </a:r>
            <a:r>
              <a:rPr lang="en-US" altLang="zh-CN" sz="2000" b="1" kern="0" dirty="0" smtClean="0">
                <a:solidFill>
                  <a:schemeClr val="bg2"/>
                </a:solidFill>
                <a:latin typeface="FrutigerNext LT Medium" pitchFamily="34" charset="0"/>
              </a:rPr>
              <a:t>configure the UAP3300 system using CLI commands</a:t>
            </a:r>
            <a:endParaRPr kumimoji="0" lang="en-US" altLang="zh-CN" sz="2000" b="1" i="0" u="none" strike="noStrike" kern="0" cap="none" spc="0" normalizeH="0" baseline="0" noProof="0" dirty="0" smtClean="0">
              <a:ln>
                <a:noFill/>
              </a:ln>
              <a:solidFill>
                <a:schemeClr val="folHlink"/>
              </a:solidFill>
              <a:effectLst/>
              <a:uLnTx/>
              <a:uFillTx/>
              <a:latin typeface="FrutigerNext LT Medium" pitchFamily="34" charset="0"/>
            </a:endParaRPr>
          </a:p>
          <a:p>
            <a:pPr marL="419100" marR="0" lvl="0" indent="-419100" algn="l" defTabSz="914400" rtl="0" eaLnBrk="1" fontAlgn="base" latinLnBrk="0" hangingPunct="1">
              <a:lnSpc>
                <a:spcPct val="100000"/>
              </a:lnSpc>
              <a:spcBef>
                <a:spcPct val="20000"/>
              </a:spcBef>
              <a:spcAft>
                <a:spcPct val="0"/>
              </a:spcAft>
              <a:buClr>
                <a:schemeClr val="tx1"/>
              </a:buClr>
              <a:buSzTx/>
              <a:buFont typeface="Wingdings" pitchFamily="2" charset="2"/>
              <a:buAutoNum type="arabicPeriod"/>
              <a:tabLst/>
              <a:defRPr/>
            </a:pPr>
            <a:endParaRPr kumimoji="0" lang="en-US" altLang="zh-CN" sz="2000" b="1" i="0" u="none" strike="noStrike" kern="0" cap="none" spc="0" normalizeH="0" baseline="0" noProof="0" dirty="0" smtClean="0">
              <a:ln>
                <a:noFill/>
              </a:ln>
              <a:solidFill>
                <a:schemeClr val="folHlink"/>
              </a:solidFill>
              <a:effectLst/>
              <a:uLnTx/>
              <a:uFillTx/>
              <a:latin typeface="FrutigerNext LT Medium" pitchFamily="34" charset="0"/>
            </a:endParaRPr>
          </a:p>
          <a:p>
            <a:pPr marL="419100" marR="0" lvl="0" indent="-419100" algn="l" defTabSz="914400" rtl="0" eaLnBrk="1" fontAlgn="base" latinLnBrk="0" hangingPunct="1">
              <a:lnSpc>
                <a:spcPct val="100000"/>
              </a:lnSpc>
              <a:spcBef>
                <a:spcPct val="20000"/>
              </a:spcBef>
              <a:spcAft>
                <a:spcPct val="0"/>
              </a:spcAft>
              <a:buClr>
                <a:schemeClr val="tx1"/>
              </a:buClr>
              <a:buSzTx/>
              <a:buFontTx/>
              <a:buChar char="•"/>
              <a:tabLst/>
              <a:defRPr/>
            </a:pPr>
            <a:endParaRPr kumimoji="0" lang="en-US" altLang="zh-CN" sz="2000" b="1" i="0" u="none" strike="noStrike" kern="0" cap="none" spc="0" normalizeH="0" baseline="0" noProof="0" dirty="0" smtClean="0">
              <a:ln>
                <a:noFill/>
              </a:ln>
              <a:solidFill>
                <a:schemeClr val="bg2"/>
              </a:solidFill>
              <a:effectLst/>
              <a:uLnTx/>
              <a:uFillTx/>
              <a:latin typeface="FrutigerNext LT Medium" pitchFamily="34" charset="0"/>
            </a:endParaRPr>
          </a:p>
        </p:txBody>
      </p:sp>
      <p:pic>
        <p:nvPicPr>
          <p:cNvPr id="8" name="Picture 4" descr="目录 copy"/>
          <p:cNvPicPr>
            <a:picLocks noChangeAspect="1" noChangeArrowheads="1"/>
          </p:cNvPicPr>
          <p:nvPr/>
        </p:nvPicPr>
        <p:blipFill>
          <a:blip r:embed="rId2" cstate="print"/>
          <a:srcRect/>
          <a:stretch>
            <a:fillRect/>
          </a:stretch>
        </p:blipFill>
        <p:spPr bwMode="auto">
          <a:xfrm>
            <a:off x="159654" y="145140"/>
            <a:ext cx="617538" cy="619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990601"/>
            <a:ext cx="4648200" cy="1200329"/>
          </a:xfrm>
          <a:prstGeom prst="rect">
            <a:avLst/>
          </a:prstGeom>
          <a:noFill/>
        </p:spPr>
        <p:txBody>
          <a:bodyPr wrap="square" rtlCol="0">
            <a:spAutoFit/>
          </a:bodyPr>
          <a:lstStyle/>
          <a:p>
            <a:pPr marL="342900" indent="-342900"/>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buFont typeface="+mj-lt"/>
              <a:buAutoNum type="arabicParenR"/>
            </a:pPr>
            <a:endParaRPr lang="en-US" dirty="0" smtClean="0">
              <a:solidFill>
                <a:schemeClr val="bg2"/>
              </a:solidFill>
            </a:endParaRPr>
          </a:p>
          <a:p>
            <a:pPr marL="342900" indent="-342900"/>
            <a:endParaRPr lang="en-US" dirty="0"/>
          </a:p>
        </p:txBody>
      </p:sp>
      <p:sp>
        <p:nvSpPr>
          <p:cNvPr id="9" name="Rectangle 2"/>
          <p:cNvSpPr txBox="1">
            <a:spLocks noChangeArrowheads="1"/>
          </p:cNvSpPr>
          <p:nvPr/>
        </p:nvSpPr>
        <p:spPr bwMode="auto">
          <a:xfrm>
            <a:off x="798286" y="0"/>
            <a:ext cx="7599589"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Agenda</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10" name="Picture 4" descr="目标 copy"/>
          <p:cNvPicPr>
            <a:picLocks noChangeAspect="1" noChangeArrowheads="1"/>
          </p:cNvPicPr>
          <p:nvPr/>
        </p:nvPicPr>
        <p:blipFill>
          <a:blip r:embed="rId2" cstate="print"/>
          <a:srcRect/>
          <a:stretch>
            <a:fillRect/>
          </a:stretch>
        </p:blipFill>
        <p:spPr bwMode="auto">
          <a:xfrm>
            <a:off x="163070" y="159664"/>
            <a:ext cx="622300" cy="623888"/>
          </a:xfrm>
          <a:prstGeom prst="rect">
            <a:avLst/>
          </a:prstGeom>
          <a:noFill/>
          <a:ln w="9525">
            <a:noFill/>
            <a:miter lim="800000"/>
            <a:headEnd/>
            <a:tailEnd/>
          </a:ln>
        </p:spPr>
      </p:pic>
      <p:sp>
        <p:nvSpPr>
          <p:cNvPr id="12" name="Rectangle 11"/>
          <p:cNvSpPr/>
          <p:nvPr/>
        </p:nvSpPr>
        <p:spPr>
          <a:xfrm>
            <a:off x="1371600" y="1066800"/>
            <a:ext cx="6781800" cy="4376583"/>
          </a:xfrm>
          <a:prstGeom prst="rect">
            <a:avLst/>
          </a:prstGeom>
        </p:spPr>
        <p:txBody>
          <a:bodyPr wrap="square">
            <a:spAutoFit/>
          </a:bodyPr>
          <a:lstStyle/>
          <a:p>
            <a:pPr marL="465138" indent="-465138">
              <a:spcBef>
                <a:spcPct val="20000"/>
              </a:spcBef>
              <a:buClr>
                <a:schemeClr val="tx1"/>
              </a:buClr>
              <a:buFont typeface="Wingdings" pitchFamily="2" charset="2"/>
              <a:buChar char="q"/>
              <a:defRPr/>
            </a:pPr>
            <a:r>
              <a:rPr lang="en-US" altLang="zh-CN" sz="2400" b="1" kern="0" dirty="0" smtClean="0">
                <a:solidFill>
                  <a:schemeClr val="tx2"/>
                </a:solidFill>
                <a:latin typeface="FrutigerNext LT Medium" pitchFamily="34" charset="0"/>
              </a:rPr>
              <a:t>UAP3300 configuration using Command Line</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Configuring SIP Subscribers (SIPUE)</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Configuring Access Code</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Configuring UAP Boards</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Configuring SIP trunk</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Configuring PRI trunk</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Configuring File Server </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CTI Configuration</a:t>
            </a:r>
          </a:p>
          <a:p>
            <a:pPr marL="465138" indent="-465138">
              <a:spcBef>
                <a:spcPct val="20000"/>
              </a:spcBef>
              <a:buClr>
                <a:schemeClr val="tx1"/>
              </a:buClr>
              <a:buFont typeface="Wingdings" pitchFamily="2" charset="2"/>
              <a:buChar char="q"/>
              <a:defRPr/>
            </a:pPr>
            <a:r>
              <a:rPr lang="en-US" altLang="zh-CN" sz="2400" b="1" kern="0" dirty="0" smtClean="0">
                <a:solidFill>
                  <a:schemeClr val="bg1">
                    <a:lumMod val="75000"/>
                  </a:schemeClr>
                </a:solidFill>
                <a:latin typeface="FrutigerNext LT Medium" pitchFamily="34" charset="0"/>
              </a:rPr>
              <a:t>References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754061" y="460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noProof="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Methods of </a:t>
            </a: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C</a:t>
            </a:r>
            <a:r>
              <a:rPr lang="en-US" altLang="zh-CN" sz="3200" b="1" spc="50" noProof="0" dirty="0" err="1"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ommands</a:t>
            </a:r>
            <a:r>
              <a:rPr lang="en-US" altLang="zh-CN" sz="3200" b="1" spc="50" noProof="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 Execution</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7" name="Picture 4" descr="总结 copy"/>
          <p:cNvPicPr>
            <a:picLocks noChangeAspect="1" noChangeArrowheads="1"/>
          </p:cNvPicPr>
          <p:nvPr/>
        </p:nvPicPr>
        <p:blipFill>
          <a:blip r:embed="rId2" cstate="print"/>
          <a:srcRect/>
          <a:stretch>
            <a:fillRect/>
          </a:stretch>
        </p:blipFill>
        <p:spPr bwMode="auto">
          <a:xfrm>
            <a:off x="196850" y="175760"/>
            <a:ext cx="617538" cy="617537"/>
          </a:xfrm>
          <a:prstGeom prst="rect">
            <a:avLst/>
          </a:prstGeom>
          <a:noFill/>
          <a:ln w="9525">
            <a:noFill/>
            <a:miter lim="800000"/>
            <a:headEnd/>
            <a:tailEnd/>
          </a:ln>
        </p:spPr>
      </p:pic>
      <p:sp>
        <p:nvSpPr>
          <p:cNvPr id="10" name="Rectangle 9"/>
          <p:cNvSpPr/>
          <p:nvPr/>
        </p:nvSpPr>
        <p:spPr>
          <a:xfrm>
            <a:off x="990600" y="1219200"/>
            <a:ext cx="6934200" cy="1200329"/>
          </a:xfrm>
          <a:prstGeom prst="rect">
            <a:avLst/>
          </a:prstGeom>
        </p:spPr>
        <p:txBody>
          <a:bodyPr wrap="square">
            <a:spAutoFit/>
          </a:bodyPr>
          <a:lstStyle/>
          <a:p>
            <a:pPr>
              <a:buNone/>
            </a:pPr>
            <a:r>
              <a:rPr lang="en-US" b="1" dirty="0" smtClean="0">
                <a:solidFill>
                  <a:schemeClr val="bg2"/>
                </a:solidFill>
                <a:latin typeface="FrutigerNext LT Medium" pitchFamily="34" charset="0"/>
                <a:cs typeface="Arial" pitchFamily="34" charset="0"/>
              </a:rPr>
              <a:t>Method 1: </a:t>
            </a:r>
            <a:r>
              <a:rPr lang="en-US" dirty="0" smtClean="0">
                <a:solidFill>
                  <a:schemeClr val="bg2"/>
                </a:solidFill>
                <a:latin typeface="FrutigerNext LT Medium" pitchFamily="34" charset="0"/>
                <a:cs typeface="Arial" pitchFamily="34" charset="0"/>
              </a:rPr>
              <a:t>Open UAP Maintenance Station Client, Select the  LMT option as shown above, Select UAP/ enter the UAP IP and can execute the following commands explained in the below presentation</a:t>
            </a:r>
          </a:p>
        </p:txBody>
      </p:sp>
      <p:sp>
        <p:nvSpPr>
          <p:cNvPr id="11" name="TextBox 10"/>
          <p:cNvSpPr txBox="1"/>
          <p:nvPr/>
        </p:nvSpPr>
        <p:spPr>
          <a:xfrm>
            <a:off x="1066800" y="4953000"/>
            <a:ext cx="6781800" cy="923330"/>
          </a:xfrm>
          <a:prstGeom prst="rect">
            <a:avLst/>
          </a:prstGeom>
          <a:noFill/>
        </p:spPr>
        <p:txBody>
          <a:bodyPr wrap="square" rtlCol="0">
            <a:spAutoFit/>
          </a:bodyPr>
          <a:lstStyle/>
          <a:p>
            <a:r>
              <a:rPr lang="en-US" b="1" dirty="0" smtClean="0">
                <a:solidFill>
                  <a:schemeClr val="bg2"/>
                </a:solidFill>
                <a:latin typeface="FrutigerNext LT Medium" pitchFamily="34" charset="0"/>
                <a:cs typeface="Arial" pitchFamily="34" charset="0"/>
              </a:rPr>
              <a:t>Method 2: </a:t>
            </a:r>
            <a:r>
              <a:rPr lang="en-US" dirty="0" smtClean="0">
                <a:solidFill>
                  <a:schemeClr val="bg2"/>
                </a:solidFill>
                <a:latin typeface="FrutigerNext LT Medium" pitchFamily="34" charset="0"/>
                <a:cs typeface="Arial" pitchFamily="34" charset="0"/>
              </a:rPr>
              <a:t>telnet using the UAP IP Address and executing the following commands. This presentation follows method 2.</a:t>
            </a:r>
          </a:p>
          <a:p>
            <a:endParaRPr lang="en-US" dirty="0"/>
          </a:p>
        </p:txBody>
      </p:sp>
      <p:pic>
        <p:nvPicPr>
          <p:cNvPr id="12" name="Picture 2"/>
          <p:cNvPicPr>
            <a:picLocks noChangeAspect="1" noChangeArrowheads="1"/>
          </p:cNvPicPr>
          <p:nvPr/>
        </p:nvPicPr>
        <p:blipFill>
          <a:blip r:embed="rId3" cstate="print"/>
          <a:srcRect/>
          <a:stretch>
            <a:fillRect/>
          </a:stretch>
        </p:blipFill>
        <p:spPr bwMode="auto">
          <a:xfrm>
            <a:off x="1143000" y="2514600"/>
            <a:ext cx="6667500" cy="22002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7315200" cy="5105400"/>
          </a:xfrm>
        </p:spPr>
        <p:txBody>
          <a:bodyPr/>
          <a:lstStyle/>
          <a:p>
            <a:pPr>
              <a:buNone/>
            </a:pPr>
            <a:r>
              <a:rPr lang="en-US" sz="1600" b="0" dirty="0" smtClean="0">
                <a:latin typeface="FrutigerNext LT Medium" pitchFamily="34" charset="0"/>
                <a:cs typeface="Arial" pitchFamily="34" charset="0"/>
              </a:rPr>
              <a:t>Start </a:t>
            </a:r>
            <a:r>
              <a:rPr lang="en-US" sz="1600" b="0" dirty="0" smtClean="0">
                <a:latin typeface="FrutigerNext LT Medium" pitchFamily="34" charset="0"/>
                <a:cs typeface="Arial" pitchFamily="34" charset="0"/>
                <a:sym typeface="Wingdings" pitchFamily="2" charset="2"/>
              </a:rPr>
              <a:t></a:t>
            </a:r>
            <a:r>
              <a:rPr lang="en-US" sz="1600" b="0" dirty="0" smtClean="0">
                <a:latin typeface="FrutigerNext LT Medium" pitchFamily="34" charset="0"/>
                <a:cs typeface="Arial" pitchFamily="34" charset="0"/>
              </a:rPr>
              <a:t> Run </a:t>
            </a:r>
            <a:r>
              <a:rPr lang="en-US" sz="1600" b="0" dirty="0" smtClean="0">
                <a:latin typeface="FrutigerNext LT Medium" pitchFamily="34" charset="0"/>
                <a:cs typeface="Arial" pitchFamily="34" charset="0"/>
                <a:sym typeface="Wingdings" pitchFamily="2" charset="2"/>
              </a:rPr>
              <a:t> telnet </a:t>
            </a:r>
            <a:r>
              <a:rPr lang="en-US" sz="1600" i="1" dirty="0" smtClean="0">
                <a:latin typeface="FrutigerNext LT Medium" pitchFamily="34" charset="0"/>
              </a:rPr>
              <a:t>&lt; A.B.C.D &gt; </a:t>
            </a:r>
            <a:endParaRPr lang="en-US" sz="1600" b="0" dirty="0" smtClean="0">
              <a:latin typeface="FrutigerNext LT Medium" pitchFamily="34" charset="0"/>
              <a:cs typeface="Arial" pitchFamily="34" charset="0"/>
            </a:endParaRPr>
          </a:p>
          <a:p>
            <a:pPr>
              <a:buNone/>
            </a:pPr>
            <a:r>
              <a:rPr lang="en-US" sz="1600" b="0" dirty="0" smtClean="0">
                <a:latin typeface="FrutigerNext LT Medium" pitchFamily="34" charset="0"/>
                <a:cs typeface="Arial" pitchFamily="34" charset="0"/>
              </a:rPr>
              <a:t>Telnet to UAP using UAP IP Address</a:t>
            </a:r>
          </a:p>
          <a:p>
            <a:pPr>
              <a:buNone/>
            </a:pPr>
            <a:endParaRPr lang="en-US" sz="1600" dirty="0" smtClean="0">
              <a:latin typeface="FrutigerNext LT Medium" pitchFamily="34" charset="0"/>
              <a:cs typeface="Arial" pitchFamily="34" charset="0"/>
            </a:endParaRPr>
          </a:p>
          <a:p>
            <a:pPr marL="342900" lvl="1" indent="-342900">
              <a:buClr>
                <a:schemeClr val="tx1"/>
              </a:buClr>
              <a:buNone/>
            </a:pPr>
            <a:r>
              <a:rPr lang="en-US" sz="1600" dirty="0" smtClean="0">
                <a:latin typeface="FrutigerNext LT Medium" pitchFamily="34" charset="0"/>
                <a:ea typeface="+mn-ea"/>
                <a:cs typeface="Arial" pitchFamily="34" charset="0"/>
              </a:rPr>
              <a:t>Login Name: admin</a:t>
            </a:r>
          </a:p>
          <a:p>
            <a:pPr marL="342900" lvl="1" indent="-342900">
              <a:buClr>
                <a:schemeClr val="tx1"/>
              </a:buClr>
              <a:buNone/>
            </a:pPr>
            <a:r>
              <a:rPr lang="en-US" sz="1600" dirty="0" smtClean="0">
                <a:latin typeface="FrutigerNext LT Medium" pitchFamily="34" charset="0"/>
                <a:ea typeface="+mn-ea"/>
                <a:cs typeface="Arial" pitchFamily="34" charset="0"/>
              </a:rPr>
              <a:t>Password: </a:t>
            </a:r>
            <a:r>
              <a:rPr lang="en-US" sz="1600" dirty="0" err="1" smtClean="0">
                <a:latin typeface="FrutigerNext LT Medium" pitchFamily="34" charset="0"/>
                <a:ea typeface="+mn-ea"/>
                <a:cs typeface="Arial" pitchFamily="34" charset="0"/>
              </a:rPr>
              <a:t>xxxxxx</a:t>
            </a:r>
            <a:endParaRPr lang="en-US" sz="1600" dirty="0" smtClean="0">
              <a:latin typeface="FrutigerNext LT Medium" pitchFamily="34" charset="0"/>
              <a:ea typeface="+mn-ea"/>
              <a:cs typeface="Arial" pitchFamily="34" charset="0"/>
            </a:endParaRPr>
          </a:p>
          <a:p>
            <a:pPr>
              <a:buNone/>
            </a:pPr>
            <a:r>
              <a:rPr lang="en-US" sz="1600" b="0" dirty="0" smtClean="0">
                <a:latin typeface="FrutigerNext LT Medium" pitchFamily="34" charset="0"/>
                <a:cs typeface="Arial" pitchFamily="34" charset="0"/>
              </a:rPr>
              <a:t> </a:t>
            </a:r>
          </a:p>
          <a:p>
            <a:pPr>
              <a:buNone/>
            </a:pPr>
            <a:r>
              <a:rPr lang="en-US" sz="1600" u="sng" dirty="0" smtClean="0">
                <a:latin typeface="FrutigerNext LT Medium" pitchFamily="34" charset="0"/>
                <a:cs typeface="Arial" pitchFamily="34" charset="0"/>
              </a:rPr>
              <a:t>To Enter Configuration Mode:</a:t>
            </a:r>
          </a:p>
          <a:p>
            <a:pPr>
              <a:buNone/>
            </a:pPr>
            <a:r>
              <a:rPr lang="en-US" sz="1600" b="0" dirty="0" smtClean="0">
                <a:latin typeface="FrutigerNext LT Medium" pitchFamily="34" charset="0"/>
                <a:cs typeface="Arial" pitchFamily="34" charset="0"/>
              </a:rPr>
              <a:t>[%UAP3300] en</a:t>
            </a:r>
          </a:p>
          <a:p>
            <a:pPr>
              <a:buNone/>
            </a:pPr>
            <a:r>
              <a:rPr lang="en-US" sz="1600" b="0" dirty="0" smtClean="0">
                <a:latin typeface="FrutigerNext LT Medium" pitchFamily="34" charset="0"/>
                <a:cs typeface="Arial" pitchFamily="34" charset="0"/>
              </a:rPr>
              <a:t>Password: </a:t>
            </a:r>
            <a:r>
              <a:rPr lang="en-US" sz="1600" b="0" dirty="0" err="1" smtClean="0">
                <a:latin typeface="FrutigerNext LT Medium" pitchFamily="34" charset="0"/>
                <a:cs typeface="Arial" pitchFamily="34" charset="0"/>
              </a:rPr>
              <a:t>xxxxx</a:t>
            </a:r>
            <a:endParaRPr lang="en-US" sz="1600" b="0" dirty="0" smtClean="0">
              <a:latin typeface="FrutigerNext LT Medium" pitchFamily="34" charset="0"/>
              <a:cs typeface="Arial" pitchFamily="34" charset="0"/>
            </a:endParaRPr>
          </a:p>
          <a:p>
            <a:pPr>
              <a:buNone/>
            </a:pPr>
            <a:endParaRPr lang="en-US" sz="1600" b="0" dirty="0" smtClean="0">
              <a:latin typeface="FrutigerNext LT Medium" pitchFamily="34" charset="0"/>
              <a:cs typeface="Arial" pitchFamily="34" charset="0"/>
            </a:endParaRPr>
          </a:p>
          <a:p>
            <a:pPr>
              <a:buNone/>
            </a:pPr>
            <a:r>
              <a:rPr lang="en-US" sz="1600" u="sng" dirty="0" smtClean="0">
                <a:latin typeface="FrutigerNext LT Medium" pitchFamily="34" charset="0"/>
                <a:cs typeface="Arial" pitchFamily="34" charset="0"/>
              </a:rPr>
              <a:t>System ID Configuration of UAP [ Number of UAP]</a:t>
            </a:r>
          </a:p>
          <a:p>
            <a:pPr>
              <a:buNone/>
            </a:pPr>
            <a:r>
              <a:rPr lang="en-US" sz="1600" b="0" dirty="0" smtClean="0">
                <a:latin typeface="FrutigerNext LT Medium" pitchFamily="34" charset="0"/>
                <a:cs typeface="Arial" pitchFamily="34" charset="0"/>
              </a:rPr>
              <a:t>The command is used to configure the number of the UAP3300</a:t>
            </a:r>
          </a:p>
          <a:p>
            <a:pPr>
              <a:buNone/>
            </a:pPr>
            <a:r>
              <a:rPr lang="en-US" sz="1600" b="0" dirty="0" smtClean="0">
                <a:latin typeface="FrutigerNext LT Medium" pitchFamily="34" charset="0"/>
                <a:cs typeface="Arial" pitchFamily="34" charset="0"/>
              </a:rPr>
              <a:t>[%UAP3300(</a:t>
            </a:r>
            <a:r>
              <a:rPr lang="en-US" sz="1600" b="0" dirty="0" err="1" smtClean="0">
                <a:latin typeface="FrutigerNext LT Medium" pitchFamily="34" charset="0"/>
                <a:cs typeface="Arial" pitchFamily="34" charset="0"/>
              </a:rPr>
              <a:t>config</a:t>
            </a:r>
            <a:r>
              <a:rPr lang="en-US" sz="1600" b="0" dirty="0" smtClean="0">
                <a:latin typeface="FrutigerNext LT Medium" pitchFamily="34" charset="0"/>
                <a:cs typeface="Arial" pitchFamily="34" charset="0"/>
              </a:rPr>
              <a:t>)]# </a:t>
            </a:r>
            <a:r>
              <a:rPr lang="en-US" sz="1600" b="0" dirty="0" err="1" smtClean="0">
                <a:latin typeface="FrutigerNext LT Medium" pitchFamily="34" charset="0"/>
                <a:cs typeface="Arial" pitchFamily="34" charset="0"/>
              </a:rPr>
              <a:t>config</a:t>
            </a:r>
            <a:r>
              <a:rPr lang="en-US" sz="1600" b="0" dirty="0" smtClean="0">
                <a:latin typeface="FrutigerNext LT Medium" pitchFamily="34" charset="0"/>
                <a:cs typeface="Arial" pitchFamily="34" charset="0"/>
              </a:rPr>
              <a:t> modify </a:t>
            </a:r>
            <a:r>
              <a:rPr lang="en-US" sz="1600" b="0" dirty="0" err="1" smtClean="0">
                <a:latin typeface="FrutigerNext LT Medium" pitchFamily="34" charset="0"/>
                <a:cs typeface="Arial" pitchFamily="34" charset="0"/>
              </a:rPr>
              <a:t>sysmid</a:t>
            </a:r>
            <a:r>
              <a:rPr lang="en-US" sz="1600" b="0" dirty="0" smtClean="0">
                <a:latin typeface="FrutigerNext LT Medium" pitchFamily="34" charset="0"/>
                <a:cs typeface="Arial" pitchFamily="34" charset="0"/>
              </a:rPr>
              <a:t> mid 100   [ Range 1-253]</a:t>
            </a:r>
          </a:p>
          <a:p>
            <a:pPr>
              <a:buNone/>
            </a:pPr>
            <a:endParaRPr lang="en-US" sz="1600" b="0" dirty="0" smtClean="0">
              <a:latin typeface="FrutigerNext LT Medium" pitchFamily="34" charset="0"/>
              <a:cs typeface="Arial" pitchFamily="34" charset="0"/>
            </a:endParaRPr>
          </a:p>
          <a:p>
            <a:pPr>
              <a:buNone/>
            </a:pPr>
            <a:r>
              <a:rPr lang="en-US" sz="1600" u="sng" dirty="0" smtClean="0">
                <a:latin typeface="FrutigerNext LT Medium" pitchFamily="34" charset="0"/>
                <a:cs typeface="Arial" pitchFamily="34" charset="0"/>
              </a:rPr>
              <a:t>Domain name Configuration of UAP</a:t>
            </a:r>
          </a:p>
          <a:p>
            <a:pPr>
              <a:buNone/>
            </a:pPr>
            <a:r>
              <a:rPr lang="en-US" sz="1600" b="0" dirty="0" smtClean="0">
                <a:latin typeface="FrutigerNext LT Medium" pitchFamily="34" charset="0"/>
              </a:rPr>
              <a:t>The command is used to set the system domain name of the UAP3300</a:t>
            </a:r>
            <a:endParaRPr lang="en-US" sz="1600" b="0" dirty="0" smtClean="0">
              <a:latin typeface="FrutigerNext LT Medium" pitchFamily="34" charset="0"/>
              <a:cs typeface="Arial" pitchFamily="34" charset="0"/>
            </a:endParaRPr>
          </a:p>
          <a:p>
            <a:pPr>
              <a:buNone/>
            </a:pPr>
            <a:r>
              <a:rPr lang="en-US" sz="1600" b="0" dirty="0" smtClean="0">
                <a:latin typeface="FrutigerNext LT Medium" pitchFamily="34" charset="0"/>
                <a:cs typeface="Arial" pitchFamily="34" charset="0"/>
              </a:rPr>
              <a:t>[%UAP3300(</a:t>
            </a:r>
            <a:r>
              <a:rPr lang="en-US" sz="1600" b="0" dirty="0" err="1" smtClean="0">
                <a:latin typeface="FrutigerNext LT Medium" pitchFamily="34" charset="0"/>
                <a:cs typeface="Arial" pitchFamily="34" charset="0"/>
              </a:rPr>
              <a:t>config</a:t>
            </a:r>
            <a:r>
              <a:rPr lang="en-US" sz="1600" b="0" dirty="0" smtClean="0">
                <a:latin typeface="FrutigerNext LT Medium" pitchFamily="34" charset="0"/>
                <a:cs typeface="Arial" pitchFamily="34" charset="0"/>
              </a:rPr>
              <a:t>)]#  </a:t>
            </a:r>
            <a:r>
              <a:rPr lang="en-US" sz="1600" b="0" dirty="0" err="1" smtClean="0">
                <a:latin typeface="FrutigerNext LT Medium" pitchFamily="34" charset="0"/>
                <a:cs typeface="Arial" pitchFamily="34" charset="0"/>
              </a:rPr>
              <a:t>config</a:t>
            </a:r>
            <a:r>
              <a:rPr lang="en-US" sz="1600" b="0" dirty="0" smtClean="0">
                <a:latin typeface="FrutigerNext LT Medium" pitchFamily="34" charset="0"/>
                <a:cs typeface="Arial" pitchFamily="34" charset="0"/>
              </a:rPr>
              <a:t> system </a:t>
            </a:r>
            <a:r>
              <a:rPr lang="en-US" sz="1600" b="0" dirty="0" err="1" smtClean="0">
                <a:latin typeface="FrutigerNext LT Medium" pitchFamily="34" charset="0"/>
                <a:cs typeface="Arial" pitchFamily="34" charset="0"/>
              </a:rPr>
              <a:t>domainname</a:t>
            </a:r>
            <a:r>
              <a:rPr lang="en-US" sz="1600" b="0" dirty="0" smtClean="0">
                <a:latin typeface="FrutigerNext LT Medium" pitchFamily="34" charset="0"/>
                <a:cs typeface="Arial" pitchFamily="34" charset="0"/>
              </a:rPr>
              <a:t> </a:t>
            </a:r>
            <a:r>
              <a:rPr lang="en-US" sz="1600" i="1" dirty="0" smtClean="0">
                <a:latin typeface="FrutigerNext LT Medium" pitchFamily="34" charset="0"/>
                <a:cs typeface="Arial" pitchFamily="34" charset="0"/>
              </a:rPr>
              <a:t>&lt;string&gt;</a:t>
            </a:r>
          </a:p>
        </p:txBody>
      </p:sp>
      <p:sp>
        <p:nvSpPr>
          <p:cNvPr id="6" name="Rectangle 2"/>
          <p:cNvSpPr txBox="1">
            <a:spLocks noChangeArrowheads="1"/>
          </p:cNvSpPr>
          <p:nvPr/>
        </p:nvSpPr>
        <p:spPr bwMode="auto">
          <a:xfrm>
            <a:off x="754061" y="46037"/>
            <a:ext cx="7745412" cy="868363"/>
          </a:xfrm>
          <a:prstGeom prst="rect">
            <a:avLst/>
          </a:prstGeom>
          <a:noFill/>
          <a:ln w="9525" cap="flat" cmpd="sng" algn="ctr">
            <a:noFill/>
            <a:prstDash val="solid"/>
            <a:miter lim="800000"/>
            <a:headEnd/>
            <a:tailEnd/>
          </a:ln>
          <a:effectLst/>
        </p:spPr>
        <p:style>
          <a:lnRef idx="1">
            <a:schemeClr val="accent3"/>
          </a:lnRef>
          <a:fillRef idx="2">
            <a:schemeClr val="accent3"/>
          </a:fillRef>
          <a:effectRef idx="1">
            <a:schemeClr val="accent3"/>
          </a:effectRef>
          <a:fontRef idx="minor">
            <a:schemeClr val="dk1"/>
          </a:fontRef>
        </p:style>
        <p:txBody>
          <a:bodyPr vert="horz" wrap="square" lIns="182880" tIns="45720" rIns="91440" bIns="45720" numCol="1" rtlCol="0" anchor="ctr" anchorCtr="0" compatLnSpc="1">
            <a:prstTxWarp prst="textNoShape">
              <a:avLst/>
            </a:prstTxWarp>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spc="50" dirty="0" smtClean="0">
                <a:ln w="11430"/>
                <a:solidFill>
                  <a:schemeClr val="tx2"/>
                </a:solidFill>
                <a:effectLst>
                  <a:outerShdw blurRad="76200" dist="50800" dir="5400000" algn="tl" rotWithShape="0">
                    <a:srgbClr val="000000">
                      <a:alpha val="65000"/>
                    </a:srgbClr>
                  </a:outerShdw>
                </a:effectLst>
                <a:latin typeface="FrutigerNext LT Medium" pitchFamily="34" charset="0"/>
                <a:ea typeface="宋体" pitchFamily="2" charset="-122"/>
              </a:rPr>
              <a:t>UAP Basic Configuration</a:t>
            </a:r>
            <a:endParaRPr kumimoji="0" lang="en-US" altLang="zh-CN" sz="3200" b="1" i="0" u="none" strike="noStrike" kern="1200" cap="none" spc="50" normalizeH="0" baseline="0" noProof="0" dirty="0" smtClean="0">
              <a:ln w="11430"/>
              <a:solidFill>
                <a:schemeClr val="tx2"/>
              </a:solidFill>
              <a:effectLst>
                <a:outerShdw blurRad="76200" dist="50800" dir="5400000" algn="tl" rotWithShape="0">
                  <a:srgbClr val="000000">
                    <a:alpha val="65000"/>
                  </a:srgbClr>
                </a:outerShdw>
              </a:effectLst>
              <a:uLnTx/>
              <a:uFillTx/>
              <a:latin typeface="FrutigerNext LT Medium" pitchFamily="34" charset="0"/>
              <a:ea typeface="宋体" pitchFamily="2" charset="-122"/>
            </a:endParaRPr>
          </a:p>
        </p:txBody>
      </p:sp>
      <p:pic>
        <p:nvPicPr>
          <p:cNvPr id="7" name="Picture 4" descr="总结 copy"/>
          <p:cNvPicPr>
            <a:picLocks noChangeAspect="1" noChangeArrowheads="1"/>
          </p:cNvPicPr>
          <p:nvPr/>
        </p:nvPicPr>
        <p:blipFill>
          <a:blip r:embed="rId3" cstate="print"/>
          <a:srcRect/>
          <a:stretch>
            <a:fillRect/>
          </a:stretch>
        </p:blipFill>
        <p:spPr bwMode="auto">
          <a:xfrm>
            <a:off x="196850" y="175760"/>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1">
        <a:dk1>
          <a:srgbClr val="B2B2B2"/>
        </a:dk1>
        <a:lt1>
          <a:srgbClr val="FFFFFF"/>
        </a:lt1>
        <a:dk2>
          <a:srgbClr val="990000"/>
        </a:dk2>
        <a:lt2>
          <a:srgbClr val="2D2015"/>
        </a:lt2>
        <a:accent1>
          <a:srgbClr val="99CCFF"/>
        </a:accent1>
        <a:accent2>
          <a:srgbClr val="669900"/>
        </a:accent2>
        <a:accent3>
          <a:srgbClr val="FFFFFF"/>
        </a:accent3>
        <a:accent4>
          <a:srgbClr val="979797"/>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B2B2B2"/>
        </a:dk1>
        <a:lt1>
          <a:srgbClr val="FFFFFF"/>
        </a:lt1>
        <a:dk2>
          <a:srgbClr val="990000"/>
        </a:dk2>
        <a:lt2>
          <a:srgbClr val="2D2015"/>
        </a:lt2>
        <a:accent1>
          <a:srgbClr val="CCFF99"/>
        </a:accent1>
        <a:accent2>
          <a:srgbClr val="99CCCC"/>
        </a:accent2>
        <a:accent3>
          <a:srgbClr val="FFFFFF"/>
        </a:accent3>
        <a:accent4>
          <a:srgbClr val="979797"/>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ustom Design">
  <a:themeElements>
    <a:clrScheme name="1_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3265</TotalTime>
  <Words>2163</Words>
  <Application>Microsoft Office PowerPoint</Application>
  <PresentationFormat>On-screen Show (4:3)</PresentationFormat>
  <Paragraphs>446</Paragraphs>
  <Slides>34</Slides>
  <Notes>15</Notes>
  <HiddenSlides>1</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34</vt:i4>
      </vt:variant>
    </vt:vector>
  </HeadingPairs>
  <TitlesOfParts>
    <vt:vector size="38" baseType="lpstr">
      <vt:lpstr>default</vt:lpstr>
      <vt:lpstr>Custom Design</vt:lpstr>
      <vt:lpstr>1_Custom Design</vt:lpstr>
      <vt:lpstr>Package</vt:lpstr>
      <vt:lpstr>Slide 1</vt:lpstr>
      <vt:lpstr>UAP3300 Basic Configuration  [Command Line]</vt:lpstr>
      <vt:lpstr>Slide 3</vt:lpstr>
      <vt:lpstr>Slide 4</vt:lpstr>
      <vt:lpstr>Slide 5</vt:lpstr>
      <vt:lpstr>Target Audience</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MyIVR</dc:title>
  <dc:creator>ikf15152</dc:creator>
  <cp:lastModifiedBy>m00902363</cp:lastModifiedBy>
  <cp:revision>396</cp:revision>
  <dcterms:created xsi:type="dcterms:W3CDTF">2009-11-30T04:43:45Z</dcterms:created>
  <dcterms:modified xsi:type="dcterms:W3CDTF">2012-07-25T11:23:42Z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(2)u8YVq5KVZuS2ZnmXYHc/IzCFeeIPQ5D3J8C/+iXf+s9Vr+rrZ5cB17Y5afCi99wWPQeigaPS
PUqnwlVOFzkVeBBnolJPws/ihDelxEP0q22M5iRE2Q334rPVcIjYGrkF5uQi3jbL7Em2arr7
RTsaXfKXSd6ZzveJXJXtOFZZdbd5+pGeFWvLc1RU7/JeQAQeUdO0BPDVMF5I3+gFtVNsWHXH
wbT6pxG4tQqtx5jUCf8OR</vt:lpwstr>
  </property>
  <property fmtid="{D5CDD505-2E9C-101B-9397-08002B2CF9AE}" pid="3" name="_ms_pID_7253431">
    <vt:lpwstr>xORwyEsRLpNZ45zT8i9UcbR+SAvN3jz8xkYoezcPhNFPepVrgpf
3EMH4OQdllP00Lv1IOTFq3nVDkvZjoiVQw+JJ6tpt8cEMYHNcXJpfSXKVo46aCBjSeR4KIC+
+UP7RB/QRzbeKvL8QJ5lSLJKxRuVsQTldhBVpmdtoQzlaw==</vt:lpwstr>
  </property>
  <property fmtid="{D5CDD505-2E9C-101B-9397-08002B2CF9AE}" pid="4" name="sflag">
    <vt:lpwstr>1340359676</vt:lpwstr>
  </property>
</Properties>
</file>