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1" r:id="rId3"/>
  </p:sldMasterIdLst>
  <p:notesMasterIdLst>
    <p:notesMasterId r:id="rId49"/>
  </p:notesMasterIdLst>
  <p:handoutMasterIdLst>
    <p:handoutMasterId r:id="rId50"/>
  </p:handoutMasterIdLst>
  <p:sldIdLst>
    <p:sldId id="327" r:id="rId4"/>
    <p:sldId id="328" r:id="rId5"/>
    <p:sldId id="274" r:id="rId6"/>
    <p:sldId id="329" r:id="rId7"/>
    <p:sldId id="330" r:id="rId8"/>
    <p:sldId id="331" r:id="rId9"/>
    <p:sldId id="337" r:id="rId10"/>
    <p:sldId id="332" r:id="rId11"/>
    <p:sldId id="275" r:id="rId12"/>
    <p:sldId id="333" r:id="rId13"/>
    <p:sldId id="276" r:id="rId14"/>
    <p:sldId id="278" r:id="rId15"/>
    <p:sldId id="280" r:id="rId16"/>
    <p:sldId id="279" r:id="rId17"/>
    <p:sldId id="286" r:id="rId18"/>
    <p:sldId id="285" r:id="rId19"/>
    <p:sldId id="283" r:id="rId20"/>
    <p:sldId id="282" r:id="rId21"/>
    <p:sldId id="281" r:id="rId22"/>
    <p:sldId id="291" r:id="rId23"/>
    <p:sldId id="289" r:id="rId24"/>
    <p:sldId id="300" r:id="rId25"/>
    <p:sldId id="299" r:id="rId26"/>
    <p:sldId id="297" r:id="rId27"/>
    <p:sldId id="295" r:id="rId28"/>
    <p:sldId id="293" r:id="rId29"/>
    <p:sldId id="304" r:id="rId30"/>
    <p:sldId id="303" r:id="rId31"/>
    <p:sldId id="306" r:id="rId32"/>
    <p:sldId id="307" r:id="rId33"/>
    <p:sldId id="334" r:id="rId34"/>
    <p:sldId id="312" r:id="rId35"/>
    <p:sldId id="315" r:id="rId36"/>
    <p:sldId id="314" r:id="rId37"/>
    <p:sldId id="316" r:id="rId38"/>
    <p:sldId id="317" r:id="rId39"/>
    <p:sldId id="318" r:id="rId40"/>
    <p:sldId id="321" r:id="rId41"/>
    <p:sldId id="322" r:id="rId42"/>
    <p:sldId id="323" r:id="rId43"/>
    <p:sldId id="335" r:id="rId44"/>
    <p:sldId id="326" r:id="rId45"/>
    <p:sldId id="336" r:id="rId46"/>
    <p:sldId id="324" r:id="rId47"/>
    <p:sldId id="261"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006699"/>
    <a:srgbClr val="009999"/>
    <a:srgbClr val="669900"/>
    <a:srgbClr val="CCFF99"/>
    <a:srgbClr val="99CCCC"/>
    <a:srgbClr val="99CCFF"/>
    <a:srgbClr val="CC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01" autoAdjust="0"/>
  </p:normalViewPr>
  <p:slideViewPr>
    <p:cSldViewPr>
      <p:cViewPr>
        <p:scale>
          <a:sx n="75" d="100"/>
          <a:sy n="75" d="100"/>
        </p:scale>
        <p:origin x="-2028" y="-684"/>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64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9DFB0D6-719E-4E35-8D26-1C5C6999B4AE}" type="slidenum">
              <a:rPr lang="en-US"/>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69435B-030F-4E6C-8A2D-A312DE902A15}" type="slidenum">
              <a:rPr lang="zh-CN" altLang="en-US"/>
              <a:pPr/>
              <a:t>‹#›</a:t>
            </a:fld>
            <a:endParaRPr lang="en-US" altLang="zh-CN"/>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file:///D:\Office%20Work\Solutions%20Activities\IPCC\Help%20Files\IcdWebCfgHelpEn-ICDV3R5C35\hlp\webcfg\cti_webcfg_40015.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US" altLang="zh-CN"/>
          </a:p>
        </p:txBody>
      </p:sp>
      <p:sp>
        <p:nvSpPr>
          <p:cNvPr id="5" name="Slide Number Placeholder 4"/>
          <p:cNvSpPr>
            <a:spLocks noGrp="1"/>
          </p:cNvSpPr>
          <p:nvPr>
            <p:ph type="sldNum" sz="quarter" idx="11"/>
          </p:nvPr>
        </p:nvSpPr>
        <p:spPr/>
        <p:txBody>
          <a:bodyPr/>
          <a:lstStyle/>
          <a:p>
            <a:fld id="{7E69435B-030F-4E6C-8A2D-A312DE902A15}" type="slidenum">
              <a:rPr lang="zh-CN" altLang="en-US" smtClean="0"/>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3" name="Slide Number Placeholder 2"/>
          <p:cNvSpPr>
            <a:spLocks noGrp="1"/>
          </p:cNvSpPr>
          <p:nvPr>
            <p:ph type="sldNum" sz="quarter" idx="10"/>
          </p:nvPr>
        </p:nvSpPr>
        <p:spPr/>
        <p:txBody>
          <a:bodyPr/>
          <a:lstStyle/>
          <a:p>
            <a:fld id="{7E69435B-030F-4E6C-8A2D-A312DE902A15}" type="slidenum">
              <a:rPr lang="zh-CN" altLang="en-US" smtClean="0"/>
              <a:pPr/>
              <a:t>2</a:t>
            </a:fld>
            <a:endParaRPr lang="en-US" altLang="zh-CN"/>
          </a:p>
        </p:txBody>
      </p:sp>
      <p:sp>
        <p:nvSpPr>
          <p:cNvPr id="4" name="Footer Placeholder 3"/>
          <p:cNvSpPr>
            <a:spLocks noGrp="1"/>
          </p:cNvSpPr>
          <p:nvPr>
            <p:ph type="ftr" sz="quarter" idx="11"/>
          </p:nvPr>
        </p:nvSpPr>
        <p:spPr/>
        <p:txBody>
          <a:bodyP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69435B-030F-4E6C-8A2D-A312DE902A15}" type="slidenum">
              <a:rPr lang="zh-CN" altLang="en-US" smtClean="0"/>
              <a:pPr/>
              <a:t>4</a:t>
            </a:fld>
            <a:endParaRPr lang="en-US" altLang="zh-CN"/>
          </a:p>
        </p:txBody>
      </p:sp>
      <p:sp>
        <p:nvSpPr>
          <p:cNvPr id="5" name="Footer Placeholder 4"/>
          <p:cNvSpPr>
            <a:spLocks noGrp="1"/>
          </p:cNvSpPr>
          <p:nvPr>
            <p:ph type="ftr" sz="quarter" idx="11"/>
          </p:nvPr>
        </p:nvSpPr>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Oracle DB Versions :</a:t>
            </a:r>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 Oracle9.2.0.8</a:t>
            </a:r>
          </a:p>
          <a:p>
            <a:r>
              <a:rPr lang="en-US" sz="1200" kern="1200" baseline="0" dirty="0" smtClean="0">
                <a:solidFill>
                  <a:schemeClr val="tx1"/>
                </a:solidFill>
                <a:latin typeface="Arial" pitchFamily="34" charset="0"/>
                <a:ea typeface="+mn-ea"/>
                <a:cs typeface="+mn-cs"/>
              </a:rPr>
              <a:t>􀁺 Oracle10.1.0.3</a:t>
            </a:r>
          </a:p>
          <a:p>
            <a:r>
              <a:rPr lang="en-US" sz="1200" kern="1200" baseline="0" dirty="0" smtClean="0">
                <a:solidFill>
                  <a:schemeClr val="tx1"/>
                </a:solidFill>
                <a:latin typeface="Arial" pitchFamily="34" charset="0"/>
                <a:ea typeface="+mn-ea"/>
                <a:cs typeface="+mn-cs"/>
              </a:rPr>
              <a:t>􀁺 Oracle11.1.0.7</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SQL Server :</a:t>
            </a:r>
          </a:p>
          <a:p>
            <a:r>
              <a:rPr lang="en-US" sz="1200" kern="1200" baseline="0" dirty="0" smtClean="0">
                <a:solidFill>
                  <a:schemeClr val="tx1"/>
                </a:solidFill>
                <a:latin typeface="Arial" pitchFamily="34" charset="0"/>
                <a:ea typeface="+mn-ea"/>
                <a:cs typeface="+mn-cs"/>
              </a:rPr>
              <a:t>SQL Server2000 8.00.760</a:t>
            </a:r>
          </a:p>
          <a:p>
            <a:r>
              <a:rPr lang="en-US" sz="1200" kern="1200" baseline="0" dirty="0" smtClean="0">
                <a:solidFill>
                  <a:schemeClr val="tx1"/>
                </a:solidFill>
                <a:latin typeface="Arial" pitchFamily="34" charset="0"/>
                <a:ea typeface="+mn-ea"/>
                <a:cs typeface="+mn-cs"/>
              </a:rPr>
              <a:t>􀁺 SQL Server2005</a:t>
            </a:r>
          </a:p>
          <a:p>
            <a:r>
              <a:rPr lang="en-US" sz="1200" kern="1200" baseline="0" dirty="0" smtClean="0">
                <a:solidFill>
                  <a:schemeClr val="tx1"/>
                </a:solidFill>
                <a:latin typeface="Arial" pitchFamily="34" charset="0"/>
                <a:ea typeface="+mn-ea"/>
                <a:cs typeface="+mn-cs"/>
              </a:rPr>
              <a:t>􀁺 SQL Server2008</a:t>
            </a:r>
            <a:endParaRPr lang="en-US" dirty="0"/>
          </a:p>
        </p:txBody>
      </p:sp>
      <p:sp>
        <p:nvSpPr>
          <p:cNvPr id="4" name="Footer Placeholder 3"/>
          <p:cNvSpPr>
            <a:spLocks noGrp="1"/>
          </p:cNvSpPr>
          <p:nvPr>
            <p:ph type="ftr" sz="quarter" idx="10"/>
          </p:nvPr>
        </p:nvSpPr>
        <p:spPr/>
        <p:txBody>
          <a:bodyPr/>
          <a:lstStyle/>
          <a:p>
            <a:endParaRPr lang="en-US" altLang="zh-CN"/>
          </a:p>
        </p:txBody>
      </p:sp>
      <p:sp>
        <p:nvSpPr>
          <p:cNvPr id="5" name="Slide Number Placeholder 4"/>
          <p:cNvSpPr>
            <a:spLocks noGrp="1"/>
          </p:cNvSpPr>
          <p:nvPr>
            <p:ph type="sldNum" sz="quarter" idx="11"/>
          </p:nvPr>
        </p:nvSpPr>
        <p:spPr/>
        <p:txBody>
          <a:bodyPr/>
          <a:lstStyle/>
          <a:p>
            <a:fld id="{7E69435B-030F-4E6C-8A2D-A312DE902A15}" type="slidenum">
              <a:rPr lang="zh-CN" altLang="en-US" smtClean="0"/>
              <a:pPr/>
              <a:t>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MSP: </a:t>
            </a:r>
            <a:r>
              <a:rPr lang="en-US" sz="1200" kern="1200" baseline="0" dirty="0" smtClean="0">
                <a:solidFill>
                  <a:schemeClr val="tx1"/>
                </a:solidFill>
                <a:latin typeface="Arial" pitchFamily="34" charset="0"/>
                <a:ea typeface="+mn-ea"/>
                <a:cs typeface="+mn-cs"/>
              </a:rPr>
              <a:t>The media sender platform (MSP) is a system that processes, sends, and receives multimedia messages. The multimedia messages include  MMS,SMs, WAP Push </a:t>
            </a:r>
            <a:r>
              <a:rPr lang="en-US" sz="1200" kern="1200" baseline="0" dirty="0" err="1" smtClean="0">
                <a:solidFill>
                  <a:schemeClr val="tx1"/>
                </a:solidFill>
                <a:latin typeface="Arial" pitchFamily="34" charset="0"/>
                <a:ea typeface="+mn-ea"/>
                <a:cs typeface="+mn-cs"/>
              </a:rPr>
              <a:t>messages,Faxes</a:t>
            </a:r>
            <a:r>
              <a:rPr lang="en-US" sz="1200" kern="1200" baseline="0" dirty="0" smtClean="0">
                <a:solidFill>
                  <a:schemeClr val="tx1"/>
                </a:solidFill>
                <a:latin typeface="Arial" pitchFamily="34" charset="0"/>
                <a:ea typeface="+mn-ea"/>
                <a:cs typeface="+mn-cs"/>
              </a:rPr>
              <a:t>, Emails.</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UAP: The UAP provides the functions of the special narrowband resources required by the public switched telephony network (PSTN) or public land mobile network (PLMN), in addition to the functions of the broadband media resources required by the next generation network (NGN) or third generation (3G)</a:t>
            </a:r>
          </a:p>
          <a:p>
            <a:endParaRPr lang="en-US" sz="1200" kern="1200" baseline="0" dirty="0" smtClean="0">
              <a:solidFill>
                <a:schemeClr val="tx1"/>
              </a:solidFill>
              <a:latin typeface="Arial" pitchFamily="34" charset="0"/>
              <a:ea typeface="+mn-ea"/>
              <a:cs typeface="+mn-cs"/>
            </a:endParaRPr>
          </a:p>
          <a:p>
            <a:r>
              <a:rPr lang="en-US" sz="1200" b="1" kern="1200" baseline="0" dirty="0" smtClean="0">
                <a:solidFill>
                  <a:schemeClr val="tx1"/>
                </a:solidFill>
                <a:latin typeface="Arial" pitchFamily="34" charset="0"/>
                <a:ea typeface="+mn-ea"/>
                <a:cs typeface="+mn-cs"/>
              </a:rPr>
              <a:t>Media Access Layer</a:t>
            </a:r>
          </a:p>
          <a:p>
            <a:r>
              <a:rPr lang="en-US" sz="1200" kern="1200" baseline="0" dirty="0" smtClean="0">
                <a:solidFill>
                  <a:schemeClr val="tx1"/>
                </a:solidFill>
                <a:latin typeface="Arial" pitchFamily="34" charset="0"/>
                <a:ea typeface="+mn-ea"/>
                <a:cs typeface="+mn-cs"/>
              </a:rPr>
              <a:t>This layer supports the access of multiple media, such as voice, fax, VoIP, Web and email</a:t>
            </a:r>
          </a:p>
          <a:p>
            <a:r>
              <a:rPr lang="en-US" sz="1200" b="1" kern="1200" baseline="0" dirty="0" smtClean="0">
                <a:solidFill>
                  <a:schemeClr val="tx1"/>
                </a:solidFill>
                <a:latin typeface="Arial" pitchFamily="34" charset="0"/>
                <a:ea typeface="+mn-ea"/>
                <a:cs typeface="+mn-cs"/>
              </a:rPr>
              <a:t>Media Adapting Layer</a:t>
            </a:r>
          </a:p>
          <a:p>
            <a:r>
              <a:rPr lang="en-US" sz="1200" kern="1200" baseline="0" dirty="0" smtClean="0">
                <a:solidFill>
                  <a:schemeClr val="tx1"/>
                </a:solidFill>
                <a:latin typeface="Arial" pitchFamily="34" charset="0"/>
                <a:ea typeface="+mn-ea"/>
                <a:cs typeface="+mn-cs"/>
              </a:rPr>
              <a:t>This layer is used to process the accessed calls of various media. It processes calls of various media such as speech calls, E-mail calls and Web calls to unified calls so that various media can</a:t>
            </a:r>
          </a:p>
          <a:p>
            <a:r>
              <a:rPr lang="en-US" sz="1200" kern="1200" baseline="0" dirty="0" smtClean="0">
                <a:solidFill>
                  <a:schemeClr val="tx1"/>
                </a:solidFill>
                <a:latin typeface="Arial" pitchFamily="34" charset="0"/>
                <a:ea typeface="+mn-ea"/>
                <a:cs typeface="+mn-cs"/>
              </a:rPr>
              <a:t>communicate with the service supporting layer no matter what types the media are.</a:t>
            </a:r>
          </a:p>
          <a:p>
            <a:r>
              <a:rPr lang="en-US" sz="1200" b="1" kern="1200" baseline="0" dirty="0" smtClean="0">
                <a:solidFill>
                  <a:schemeClr val="tx1"/>
                </a:solidFill>
                <a:latin typeface="Arial" pitchFamily="34" charset="0"/>
                <a:ea typeface="+mn-ea"/>
                <a:cs typeface="+mn-cs"/>
              </a:rPr>
              <a:t>Service Supporting Layer</a:t>
            </a:r>
          </a:p>
          <a:p>
            <a:r>
              <a:rPr lang="en-US" sz="1200" kern="1200" baseline="0" dirty="0" smtClean="0">
                <a:solidFill>
                  <a:schemeClr val="tx1"/>
                </a:solidFill>
                <a:latin typeface="Arial" pitchFamily="34" charset="0"/>
                <a:ea typeface="+mn-ea"/>
                <a:cs typeface="+mn-cs"/>
              </a:rPr>
              <a:t>This layer is used to resolve, create and control the services. It is correlated with the media access</a:t>
            </a:r>
          </a:p>
          <a:p>
            <a:r>
              <a:rPr lang="en-US" sz="1200" kern="1200" baseline="0" dirty="0" smtClean="0">
                <a:solidFill>
                  <a:schemeClr val="tx1"/>
                </a:solidFill>
                <a:latin typeface="Arial" pitchFamily="34" charset="0"/>
                <a:ea typeface="+mn-ea"/>
                <a:cs typeface="+mn-cs"/>
              </a:rPr>
              <a:t>layer and provides component resources for realizing specific services. The equipment or</a:t>
            </a:r>
          </a:p>
          <a:p>
            <a:r>
              <a:rPr lang="en-US" sz="1200" kern="1200" baseline="0" dirty="0" smtClean="0">
                <a:solidFill>
                  <a:schemeClr val="tx1"/>
                </a:solidFill>
                <a:latin typeface="Arial" pitchFamily="34" charset="0"/>
                <a:ea typeface="+mn-ea"/>
                <a:cs typeface="+mn-cs"/>
              </a:rPr>
              <a:t>modules related to specific services can be constructed through flexible selection and</a:t>
            </a:r>
          </a:p>
          <a:p>
            <a:r>
              <a:rPr lang="en-US" sz="1200" kern="1200" baseline="0" dirty="0" smtClean="0">
                <a:solidFill>
                  <a:schemeClr val="tx1"/>
                </a:solidFill>
                <a:latin typeface="Arial" pitchFamily="34" charset="0"/>
                <a:ea typeface="+mn-ea"/>
                <a:cs typeface="+mn-cs"/>
              </a:rPr>
              <a:t>combination of the component resources.</a:t>
            </a:r>
          </a:p>
          <a:p>
            <a:r>
              <a:rPr lang="en-US" sz="1200" b="1" kern="1200" baseline="0" dirty="0" smtClean="0">
                <a:solidFill>
                  <a:schemeClr val="tx1"/>
                </a:solidFill>
                <a:latin typeface="Arial" pitchFamily="34" charset="0"/>
                <a:ea typeface="+mn-ea"/>
                <a:cs typeface="+mn-cs"/>
              </a:rPr>
              <a:t>Service Implementing Layer</a:t>
            </a:r>
          </a:p>
          <a:p>
            <a:r>
              <a:rPr lang="en-US" sz="1200" kern="1200" baseline="0" dirty="0" smtClean="0">
                <a:solidFill>
                  <a:schemeClr val="tx1"/>
                </a:solidFill>
                <a:latin typeface="Arial" pitchFamily="34" charset="0"/>
                <a:ea typeface="+mn-ea"/>
                <a:cs typeface="+mn-cs"/>
              </a:rPr>
              <a:t>This layer of the IPCC can perform both the automatic and manual services.</a:t>
            </a:r>
            <a:endParaRPr lang="en-US" dirty="0"/>
          </a:p>
        </p:txBody>
      </p:sp>
      <p:sp>
        <p:nvSpPr>
          <p:cNvPr id="4" name="Footer Placeholder 3"/>
          <p:cNvSpPr>
            <a:spLocks noGrp="1"/>
          </p:cNvSpPr>
          <p:nvPr>
            <p:ph type="ftr" sz="quarter" idx="10"/>
          </p:nvPr>
        </p:nvSpPr>
        <p:spPr/>
        <p:txBody>
          <a:bodyPr/>
          <a:lstStyle/>
          <a:p>
            <a:endParaRPr lang="en-US" altLang="zh-CN"/>
          </a:p>
        </p:txBody>
      </p:sp>
      <p:sp>
        <p:nvSpPr>
          <p:cNvPr id="5" name="Slide Number Placeholder 4"/>
          <p:cNvSpPr>
            <a:spLocks noGrp="1"/>
          </p:cNvSpPr>
          <p:nvPr>
            <p:ph type="sldNum" sz="quarter" idx="11"/>
          </p:nvPr>
        </p:nvSpPr>
        <p:spPr/>
        <p:txBody>
          <a:bodyPr/>
          <a:lstStyle/>
          <a:p>
            <a:fld id="{7E69435B-030F-4E6C-8A2D-A312DE902A15}" type="slidenum">
              <a:rPr lang="zh-CN" altLang="en-US" smtClean="0"/>
              <a:pPr/>
              <a:t>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Arial" pitchFamily="34" charset="0"/>
                <a:ea typeface="+mn-ea"/>
                <a:cs typeface="+mn-cs"/>
              </a:rPr>
              <a:t>MCP installs with the CTI, No need separate installation. </a:t>
            </a:r>
            <a:r>
              <a:rPr lang="en-US" sz="1200" b="1" kern="1200" smtClean="0">
                <a:solidFill>
                  <a:schemeClr val="tx1"/>
                </a:solidFill>
                <a:latin typeface="Arial" pitchFamily="34" charset="0"/>
                <a:ea typeface="+mn-ea"/>
                <a:cs typeface="+mn-cs"/>
              </a:rPr>
              <a:t>By default WAS and CTI will be installed in single machine only</a:t>
            </a:r>
            <a:endParaRPr lang="en-US"/>
          </a:p>
        </p:txBody>
      </p:sp>
      <p:sp>
        <p:nvSpPr>
          <p:cNvPr id="4" name="Footer Placeholder 3"/>
          <p:cNvSpPr>
            <a:spLocks noGrp="1"/>
          </p:cNvSpPr>
          <p:nvPr>
            <p:ph type="ftr" sz="quarter" idx="10"/>
          </p:nvPr>
        </p:nvSpPr>
        <p:spPr/>
        <p:txBody>
          <a:bodyPr/>
          <a:lstStyle/>
          <a:p>
            <a:endParaRPr lang="en-US" altLang="zh-CN"/>
          </a:p>
        </p:txBody>
      </p:sp>
      <p:sp>
        <p:nvSpPr>
          <p:cNvPr id="5" name="Slide Number Placeholder 4"/>
          <p:cNvSpPr>
            <a:spLocks noGrp="1"/>
          </p:cNvSpPr>
          <p:nvPr>
            <p:ph type="sldNum" sz="quarter" idx="11"/>
          </p:nvPr>
        </p:nvSpPr>
        <p:spPr/>
        <p:txBody>
          <a:bodyPr/>
          <a:lstStyle/>
          <a:p>
            <a:fld id="{7E69435B-030F-4E6C-8A2D-A312DE902A15}" type="slidenum">
              <a:rPr lang="zh-CN" altLang="en-US" smtClean="0"/>
              <a:pPr/>
              <a:t>25</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100" b="1" dirty="0" smtClean="0"/>
              <a:t>System User Groups:</a:t>
            </a:r>
          </a:p>
          <a:p>
            <a:r>
              <a:rPr lang="en-US" sz="1100" dirty="0" smtClean="0"/>
              <a:t>To facilitate the management of user permission, you can configure system user groups so that the system users in the same group have the same rights. The call center platform provides four types of rights. When adding a system user group, you can assign one or more types of rights from the four to the user group</a:t>
            </a:r>
          </a:p>
          <a:p>
            <a:r>
              <a:rPr lang="en-US" sz="1100" dirty="0" smtClean="0"/>
              <a:t>Configuration :The agents who have this right can log in to the Web configuration console to perform system configuration.</a:t>
            </a:r>
          </a:p>
          <a:p>
            <a:r>
              <a:rPr lang="en-US" sz="1100" dirty="0" smtClean="0"/>
              <a:t>Monitor Alarm :The agents who have this right can log in to the QC monitoring console to monitor the system and manage alarms.</a:t>
            </a:r>
          </a:p>
          <a:p>
            <a:r>
              <a:rPr lang="en-US" sz="1100" dirty="0" smtClean="0"/>
              <a:t>Stop VDN: The agents who have this right can log in to the integrated configuration console to disable the use of the virtual call center.</a:t>
            </a:r>
          </a:p>
          <a:p>
            <a:r>
              <a:rPr lang="en-US" sz="1100" dirty="0" smtClean="0"/>
              <a:t>Configuration Audit: The agents who have this right can perform </a:t>
            </a:r>
            <a:r>
              <a:rPr lang="en-US" sz="1100" dirty="0" smtClean="0">
                <a:hlinkClick r:id="rId3" action="ppaction://hlinkfile"/>
              </a:rPr>
              <a:t>configuration audit</a:t>
            </a:r>
            <a:r>
              <a:rPr lang="en-US" sz="1100" dirty="0" smtClean="0"/>
              <a:t> operations</a:t>
            </a:r>
          </a:p>
          <a:p>
            <a:endParaRPr lang="en-US" dirty="0"/>
          </a:p>
        </p:txBody>
      </p:sp>
      <p:sp>
        <p:nvSpPr>
          <p:cNvPr id="4" name="Footer Placeholder 3"/>
          <p:cNvSpPr>
            <a:spLocks noGrp="1"/>
          </p:cNvSpPr>
          <p:nvPr>
            <p:ph type="ftr" sz="quarter" idx="10"/>
          </p:nvPr>
        </p:nvSpPr>
        <p:spPr/>
        <p:txBody>
          <a:bodyPr/>
          <a:lstStyle/>
          <a:p>
            <a:endParaRPr lang="en-US" altLang="zh-CN"/>
          </a:p>
        </p:txBody>
      </p:sp>
      <p:sp>
        <p:nvSpPr>
          <p:cNvPr id="5" name="Slide Number Placeholder 4"/>
          <p:cNvSpPr>
            <a:spLocks noGrp="1"/>
          </p:cNvSpPr>
          <p:nvPr>
            <p:ph type="sldNum" sz="quarter" idx="11"/>
          </p:nvPr>
        </p:nvSpPr>
        <p:spPr/>
        <p:txBody>
          <a:bodyPr/>
          <a:lstStyle/>
          <a:p>
            <a:fld id="{7E69435B-030F-4E6C-8A2D-A312DE902A15}" type="slidenum">
              <a:rPr lang="zh-CN" altLang="en-US" smtClean="0"/>
              <a:pPr/>
              <a:t>26</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US" altLang="zh-CN"/>
          </a:p>
        </p:txBody>
      </p:sp>
      <p:sp>
        <p:nvSpPr>
          <p:cNvPr id="5" name="Slide Number Placeholder 4"/>
          <p:cNvSpPr>
            <a:spLocks noGrp="1"/>
          </p:cNvSpPr>
          <p:nvPr>
            <p:ph type="sldNum" sz="quarter" idx="11"/>
          </p:nvPr>
        </p:nvSpPr>
        <p:spPr/>
        <p:txBody>
          <a:bodyPr/>
          <a:lstStyle/>
          <a:p>
            <a:fld id="{7E69435B-030F-4E6C-8A2D-A312DE902A15}" type="slidenum">
              <a:rPr lang="zh-CN" altLang="en-US" smtClean="0"/>
              <a:pPr/>
              <a:t>40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B332F-32C9-4CF5-A77F-9BBE39DCD0B9}" type="slidenum">
              <a:rPr lang="zh-CN" altLang="en-US"/>
              <a:pPr/>
              <a:t>45</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05" name="Picture 9" descr="Logo"/>
          <p:cNvPicPr>
            <a:picLocks noChangeAspect="1" noChangeArrowheads="1"/>
          </p:cNvPicPr>
          <p:nvPr/>
        </p:nvPicPr>
        <p:blipFill>
          <a:blip r:embed="rId2" cstate="print"/>
          <a:srcRect/>
          <a:stretch>
            <a:fillRect/>
          </a:stretch>
        </p:blipFill>
        <p:spPr bwMode="auto">
          <a:xfrm>
            <a:off x="7508875" y="5578475"/>
            <a:ext cx="820738" cy="822325"/>
          </a:xfrm>
          <a:prstGeom prst="rect">
            <a:avLst/>
          </a:prstGeom>
          <a:noFill/>
        </p:spPr>
      </p:pic>
      <p:pic>
        <p:nvPicPr>
          <p:cNvPr id="4106" name="Picture 10"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p:spPr>
      </p:pic>
      <p:sp>
        <p:nvSpPr>
          <p:cNvPr id="4107" name="Text Box 11"/>
          <p:cNvSpPr txBox="1">
            <a:spLocks noChangeArrowheads="1"/>
          </p:cNvSpPr>
          <p:nvPr/>
        </p:nvSpPr>
        <p:spPr bwMode="auto">
          <a:xfrm>
            <a:off x="652463" y="6194425"/>
            <a:ext cx="2749550" cy="261938"/>
          </a:xfrm>
          <a:prstGeom prst="rect">
            <a:avLst/>
          </a:prstGeom>
          <a:noFill/>
          <a:ln w="9525">
            <a:noFill/>
            <a:miter lim="800000"/>
            <a:headEnd/>
            <a:tailEnd/>
          </a:ln>
        </p:spPr>
        <p:txBody>
          <a:bodyPr wrap="none" lIns="78331" tIns="39166" rIns="78331" bIns="39166">
            <a:spAutoFit/>
          </a:bodyPr>
          <a:lstStyle/>
          <a:p>
            <a:pPr defTabSz="784225" eaLnBrk="0" hangingPunct="0"/>
            <a:r>
              <a:rPr lang="en-US" altLang="zh-CN" sz="1200">
                <a:solidFill>
                  <a:schemeClr val="bg2"/>
                </a:solidFill>
                <a:ea typeface="MS PGothic" pitchFamily="34" charset="-128"/>
              </a:rPr>
              <a:t>HUAWEI TECHNOLOGIES CO., LTD.</a:t>
            </a:r>
            <a:endParaRPr lang="en-US" altLang="zh-CN" sz="2100">
              <a:solidFill>
                <a:schemeClr val="bg2"/>
              </a:solidFill>
              <a:ea typeface="MS PGothic" pitchFamily="34" charset="-128"/>
            </a:endParaRPr>
          </a:p>
        </p:txBody>
      </p:sp>
      <p:sp>
        <p:nvSpPr>
          <p:cNvPr id="4108" name="Rectangle 12"/>
          <p:cNvSpPr>
            <a:spLocks noChangeArrowheads="1"/>
          </p:cNvSpPr>
          <p:nvPr/>
        </p:nvSpPr>
        <p:spPr bwMode="auto">
          <a:xfrm>
            <a:off x="3984625" y="6191250"/>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hangingPunct="0"/>
            <a:r>
              <a:rPr lang="en-US" altLang="zh-CN" sz="1200">
                <a:solidFill>
                  <a:schemeClr val="bg2"/>
                </a:solidFill>
                <a:ea typeface="MS PGothic" pitchFamily="34" charset="-128"/>
              </a:rPr>
              <a:t>Huawei Confidential </a:t>
            </a:r>
          </a:p>
        </p:txBody>
      </p:sp>
      <p:sp>
        <p:nvSpPr>
          <p:cNvPr id="4109" name="Rectangle 13"/>
          <p:cNvSpPr>
            <a:spLocks noChangeArrowheads="1"/>
          </p:cNvSpPr>
          <p:nvPr/>
        </p:nvSpPr>
        <p:spPr bwMode="auto">
          <a:xfrm>
            <a:off x="6794500" y="247650"/>
            <a:ext cx="1465263" cy="292100"/>
          </a:xfrm>
          <a:prstGeom prst="rect">
            <a:avLst/>
          </a:prstGeom>
          <a:noFill/>
          <a:ln w="9525" algn="ctr">
            <a:noFill/>
            <a:miter lim="800000"/>
            <a:headEnd/>
            <a:tailEnd/>
          </a:ln>
          <a:effectLst/>
        </p:spPr>
        <p:txBody>
          <a:bodyPr wrap="none" lIns="78298" tIns="39148" rIns="78298" bIns="39148">
            <a:spAutoFit/>
          </a:bodyPr>
          <a:lstStyle/>
          <a:p>
            <a:pPr defTabSz="784225" eaLnBrk="0" hangingPunct="0"/>
            <a:r>
              <a:rPr lang="en-US" altLang="zh-CN" sz="1400" b="1">
                <a:solidFill>
                  <a:srgbClr val="666666"/>
                </a:solidFill>
                <a:ea typeface="MS PGothic" pitchFamily="34" charset="-128"/>
              </a:rPr>
              <a:t>Security Level: </a:t>
            </a:r>
          </a:p>
        </p:txBody>
      </p:sp>
      <p:sp>
        <p:nvSpPr>
          <p:cNvPr id="4098" name="Rectangle 2"/>
          <p:cNvSpPr>
            <a:spLocks noGrp="1" noChangeArrowheads="1"/>
          </p:cNvSpPr>
          <p:nvPr>
            <p:ph type="ctrTitle"/>
          </p:nvPr>
        </p:nvSpPr>
        <p:spPr>
          <a:xfrm>
            <a:off x="609600" y="1219200"/>
            <a:ext cx="5715000" cy="1470025"/>
          </a:xfrm>
        </p:spPr>
        <p:txBody>
          <a:bodyPr/>
          <a:lstStyle>
            <a:lvl1pPr>
              <a:defRPr sz="4000">
                <a:solidFill>
                  <a:schemeClr val="bg1"/>
                </a:solidFill>
              </a:defRPr>
            </a:lvl1pPr>
          </a:lstStyle>
          <a:p>
            <a:r>
              <a:rPr lang="en-US" altLang="zh-CN"/>
              <a:t>Click to edit Master title style</a:t>
            </a:r>
          </a:p>
        </p:txBody>
      </p:sp>
      <p:sp>
        <p:nvSpPr>
          <p:cNvPr id="4099" name="Rectangle 3"/>
          <p:cNvSpPr>
            <a:spLocks noGrp="1" noChangeArrowheads="1"/>
          </p:cNvSpPr>
          <p:nvPr>
            <p:ph type="subTitle" idx="1"/>
          </p:nvPr>
        </p:nvSpPr>
        <p:spPr>
          <a:xfrm>
            <a:off x="609600" y="2974975"/>
            <a:ext cx="5943600" cy="911225"/>
          </a:xfrm>
        </p:spPr>
        <p:txBody>
          <a:bodyPr/>
          <a:lstStyle>
            <a:lvl1pPr marL="0" indent="0">
              <a:buFontTx/>
              <a:buNone/>
              <a:defRPr sz="2800" b="0">
                <a:solidFill>
                  <a:schemeClr val="bg1"/>
                </a:solidFill>
              </a:defRPr>
            </a:lvl1pPr>
          </a:lstStyle>
          <a:p>
            <a:r>
              <a:rPr lang="en-US" altLang="zh-CN"/>
              <a:t>Click to edit Master subtitle style</a:t>
            </a:r>
          </a:p>
        </p:txBody>
      </p:sp>
      <p:sp>
        <p:nvSpPr>
          <p:cNvPr id="4110" name="Text Box 14"/>
          <p:cNvSpPr txBox="1">
            <a:spLocks noChangeArrowheads="1"/>
          </p:cNvSpPr>
          <p:nvPr/>
        </p:nvSpPr>
        <p:spPr bwMode="auto">
          <a:xfrm>
            <a:off x="-2770188" y="1330325"/>
            <a:ext cx="2776538" cy="3330575"/>
          </a:xfrm>
          <a:prstGeom prst="rect">
            <a:avLst/>
          </a:prstGeom>
          <a:noFill/>
          <a:ln w="9525" algn="ctr">
            <a:noFill/>
            <a:miter lim="800000"/>
            <a:headEnd/>
            <a:tailEnd/>
          </a:ln>
          <a:effectLst/>
        </p:spPr>
        <p:txBody>
          <a:bodyPr lIns="78345" tIns="39172" rIns="78345" bIns="39172">
            <a:spAutoFit/>
          </a:bodyPr>
          <a:lstStyle/>
          <a:p>
            <a:pPr algn="r" defTabSz="784225" eaLnBrk="0" hangingPunct="0">
              <a:lnSpc>
                <a:spcPct val="125000"/>
              </a:lnSpc>
            </a:pPr>
            <a:r>
              <a:rPr lang="en-US" sz="1100" noProof="1">
                <a:solidFill>
                  <a:schemeClr val="bg1"/>
                </a:solidFill>
                <a:latin typeface="FrutigerNext LT Regular" pitchFamily="34" charset="0"/>
                <a:ea typeface="MS PGothic" pitchFamily="34" charset="-128"/>
              </a:rPr>
              <a:t>Slide title</a:t>
            </a:r>
            <a:r>
              <a:rPr lang="en-US" altLang="zh-CN" sz="1100">
                <a:solidFill>
                  <a:schemeClr val="bg1"/>
                </a:solidFill>
                <a:latin typeface="FrutigerNext LT Regular" pitchFamily="34" charset="0"/>
                <a:ea typeface="MS PGothic" pitchFamily="34" charset="-128"/>
              </a:rPr>
              <a:t> </a:t>
            </a:r>
            <a:r>
              <a:rPr lang="en-US" altLang="zh-CN" sz="1100">
                <a:solidFill>
                  <a:schemeClr val="bg1"/>
                </a:solidFill>
                <a:latin typeface="FrutigerNext LT Regular" pitchFamily="34" charset="0"/>
                <a:ea typeface="华文细黑" pitchFamily="2" charset="-122"/>
              </a:rPr>
              <a:t>:40-47pt  </a:t>
            </a:r>
          </a:p>
          <a:p>
            <a:pPr algn="r" defTabSz="784225" eaLnBrk="0" hangingPunct="0">
              <a:lnSpc>
                <a:spcPct val="125000"/>
              </a:lnSpc>
            </a:pPr>
            <a:r>
              <a:rPr lang="en-US" sz="1100" noProof="1">
                <a:solidFill>
                  <a:schemeClr val="bg1"/>
                </a:solidFill>
                <a:latin typeface="FrutigerNext LT Regular" pitchFamily="34" charset="0"/>
                <a:ea typeface="MS PGothic" pitchFamily="34" charset="-128"/>
              </a:rPr>
              <a:t>Slide subtitle </a:t>
            </a:r>
            <a:r>
              <a:rPr lang="en-US" altLang="zh-CN" sz="1100">
                <a:solidFill>
                  <a:schemeClr val="bg1"/>
                </a:solidFill>
                <a:latin typeface="FrutigerNext LT Regular" pitchFamily="34" charset="0"/>
                <a:ea typeface="华文细黑" pitchFamily="2" charset="-122"/>
              </a:rPr>
              <a:t>:26-30pt</a:t>
            </a:r>
          </a:p>
          <a:p>
            <a:pPr algn="r" defTabSz="784225" eaLnBrk="0" hangingPunct="0">
              <a:lnSpc>
                <a:spcPct val="125000"/>
              </a:lnSpc>
            </a:pPr>
            <a:r>
              <a:rPr lang="en-US" altLang="zh-CN" sz="1100">
                <a:solidFill>
                  <a:schemeClr val="bg1"/>
                </a:solidFill>
                <a:latin typeface="FrutigerNext LT Regular" pitchFamily="34" charset="0"/>
                <a:ea typeface="华文细黑" pitchFamily="2" charset="-122"/>
              </a:rPr>
              <a:t>Color::white</a:t>
            </a:r>
          </a:p>
          <a:p>
            <a:pPr algn="r" defTabSz="784225" eaLnBrk="0" hangingPunct="0">
              <a:lnSpc>
                <a:spcPct val="125000"/>
              </a:lnSpc>
            </a:pPr>
            <a:r>
              <a:rPr lang="zh-CN" altLang="en-US" sz="1100">
                <a:solidFill>
                  <a:schemeClr val="bg1"/>
                </a:solidFill>
                <a:latin typeface="FrutigerNext LT Regular" pitchFamily="34" charset="0"/>
                <a:ea typeface="MS PGothic" pitchFamily="34" charset="-128"/>
              </a:rPr>
              <a:t> </a:t>
            </a:r>
            <a:r>
              <a:rPr lang="en-US" altLang="zh-CN" sz="1100">
                <a:solidFill>
                  <a:schemeClr val="bg1"/>
                </a:solidFill>
                <a:latin typeface="FrutigerNext LT Regular" pitchFamily="34" charset="0"/>
                <a:ea typeface="MS PGothic" pitchFamily="34" charset="-128"/>
              </a:rPr>
              <a:t>Corporate Font </a:t>
            </a:r>
            <a:r>
              <a:rPr lang="en-US" altLang="zh-CN" sz="1100">
                <a:solidFill>
                  <a:schemeClr val="bg1"/>
                </a:solidFill>
                <a:latin typeface="FrutigerNext LT Regular" pitchFamily="34" charset="0"/>
                <a:ea typeface="华文细黑" pitchFamily="2" charset="-122"/>
              </a:rPr>
              <a:t>:</a:t>
            </a:r>
          </a:p>
          <a:p>
            <a:pPr algn="r" defTabSz="784225" eaLnBrk="0" hangingPunct="0">
              <a:lnSpc>
                <a:spcPct val="125000"/>
              </a:lnSpc>
            </a:pPr>
            <a:r>
              <a:rPr lang="en-US" altLang="zh-CN" sz="1100">
                <a:solidFill>
                  <a:schemeClr val="bg1"/>
                </a:solidFill>
                <a:latin typeface="FrutigerNext LT Regular" pitchFamily="34" charset="0"/>
                <a:ea typeface="华文细黑" pitchFamily="2" charset="-122"/>
              </a:rPr>
              <a:t>FrutigerNext LT Medium</a:t>
            </a:r>
          </a:p>
          <a:p>
            <a:pPr algn="r" defTabSz="784225" eaLnBrk="0" hangingPunct="0">
              <a:lnSpc>
                <a:spcPct val="125000"/>
              </a:lnSpc>
            </a:pPr>
            <a:r>
              <a:rPr lang="en-US" altLang="zh-CN" sz="1100">
                <a:solidFill>
                  <a:schemeClr val="bg1"/>
                </a:solidFill>
                <a:latin typeface="FrutigerNext LT Regular" pitchFamily="34" charset="0"/>
                <a:ea typeface="MS PGothic" pitchFamily="34" charset="-128"/>
              </a:rPr>
              <a:t>Font to be used by customers and </a:t>
            </a:r>
          </a:p>
          <a:p>
            <a:pPr algn="r" defTabSz="784225" eaLnBrk="0" hangingPunct="0">
              <a:lnSpc>
                <a:spcPct val="125000"/>
              </a:lnSpc>
            </a:pPr>
            <a:r>
              <a:rPr lang="en-US" altLang="zh-CN" sz="1100">
                <a:solidFill>
                  <a:schemeClr val="bg1"/>
                </a:solidFill>
                <a:latin typeface="FrutigerNext LT Regular" pitchFamily="34" charset="0"/>
                <a:ea typeface="MS PGothic" pitchFamily="34" charset="-128"/>
              </a:rPr>
              <a:t>partners </a:t>
            </a:r>
            <a:r>
              <a:rPr lang="en-US" altLang="zh-CN" sz="1100">
                <a:solidFill>
                  <a:schemeClr val="bg1"/>
                </a:solidFill>
                <a:latin typeface="FrutigerNext LT Regular" pitchFamily="34" charset="0"/>
                <a:ea typeface="华文细黑" pitchFamily="2" charset="-122"/>
              </a:rPr>
              <a:t>: </a:t>
            </a:r>
          </a:p>
          <a:p>
            <a:pPr algn="r" defTabSz="784225" eaLnBrk="0" hangingPunct="0">
              <a:lnSpc>
                <a:spcPct val="125000"/>
              </a:lnSpc>
            </a:pPr>
            <a:r>
              <a:rPr lang="en-US" altLang="zh-CN" sz="1100">
                <a:solidFill>
                  <a:schemeClr val="bg1"/>
                </a:solidFill>
                <a:latin typeface="FrutigerNext LT Regular" pitchFamily="34" charset="0"/>
                <a:ea typeface="华文细黑" pitchFamily="2" charset="-122"/>
              </a:rPr>
              <a:t>Arial</a:t>
            </a: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spcBef>
                <a:spcPct val="50000"/>
              </a:spcBef>
            </a:pPr>
            <a:endParaRPr lang="en-US" altLang="zh-CN" sz="1100">
              <a:solidFill>
                <a:schemeClr val="bg1"/>
              </a:solidFill>
              <a:latin typeface="FrutigerNext LT Regular" pitchFamily="34" charset="0"/>
              <a:ea typeface="华文细黑" pitchFamily="2" charset="-122"/>
            </a:endParaRPr>
          </a:p>
        </p:txBody>
      </p:sp>
      <p:sp>
        <p:nvSpPr>
          <p:cNvPr id="4111" name="Text Box 15"/>
          <p:cNvSpPr txBox="1">
            <a:spLocks noChangeArrowheads="1"/>
          </p:cNvSpPr>
          <p:nvPr/>
        </p:nvSpPr>
        <p:spPr bwMode="auto">
          <a:xfrm>
            <a:off x="7224713" y="4092575"/>
            <a:ext cx="1336675" cy="261938"/>
          </a:xfrm>
          <a:prstGeom prst="rect">
            <a:avLst/>
          </a:prstGeom>
          <a:noFill/>
          <a:ln w="9525">
            <a:noFill/>
            <a:miter lim="800000"/>
            <a:headEnd/>
            <a:tailEnd/>
          </a:ln>
        </p:spPr>
        <p:txBody>
          <a:bodyPr wrap="none" lIns="78331" tIns="39166" rIns="78331" bIns="39166">
            <a:spAutoFit/>
          </a:bodyPr>
          <a:lstStyle/>
          <a:p>
            <a:pPr defTabSz="784225" eaLnBrk="0" hangingPunct="0"/>
            <a:r>
              <a:rPr lang="en-US" altLang="zh-CN" sz="1200">
                <a:solidFill>
                  <a:schemeClr val="bg1"/>
                </a:solidFill>
                <a:ea typeface="MS PGothic" pitchFamily="34" charset="-128"/>
              </a:rPr>
              <a:t>www.huawei.com</a:t>
            </a:r>
          </a:p>
        </p:txBody>
      </p:sp>
      <p:sp>
        <p:nvSpPr>
          <p:cNvPr id="4115" name="Rectangle 19"/>
          <p:cNvSpPr>
            <a:spLocks noGrp="1" noChangeArrowheads="1"/>
          </p:cNvSpPr>
          <p:nvPr>
            <p:ph type="dt" sz="quarter" idx="2"/>
          </p:nvPr>
        </p:nvSpPr>
        <p:spPr>
          <a:xfrm>
            <a:off x="609600" y="228600"/>
            <a:ext cx="2133600" cy="476250"/>
          </a:xfrm>
        </p:spPr>
        <p:txBody>
          <a:bodyPr lIns="91440" tIns="45720" rIns="91440" bIns="45720"/>
          <a:lstStyle>
            <a:lvl1pPr defTabSz="914400" eaLnBrk="1" hangingPunct="1">
              <a:lnSpc>
                <a:spcPct val="100000"/>
              </a:lnSpc>
              <a:defRPr sz="1400">
                <a:ea typeface="宋体" pitchFamily="2" charset="-122"/>
              </a:defRPr>
            </a:lvl1pPr>
          </a:lstStyle>
          <a:p>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67450" y="274638"/>
            <a:ext cx="1885950" cy="5497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505450" cy="5497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a:solidFill>
                  <a:schemeClr val="bg1"/>
                </a:solidFill>
                <a:ea typeface="ＭＳ Ｐゴシック" pitchFamily="34" charset="-128"/>
              </a:rPr>
              <a:t>www.huawei.com</a:t>
            </a:r>
          </a:p>
        </p:txBody>
      </p:sp>
      <p:sp>
        <p:nvSpPr>
          <p:cNvPr id="6" name="Rectangle 49"/>
          <p:cNvSpPr>
            <a:spLocks noChangeArrowheads="1"/>
          </p:cNvSpPr>
          <p:nvPr/>
        </p:nvSpPr>
        <p:spPr bwMode="auto">
          <a:xfrm>
            <a:off x="655638" y="6207125"/>
            <a:ext cx="501636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dirty="0">
                <a:latin typeface="FrutigerNext LT Bold" pitchFamily="1" charset="0"/>
                <a:ea typeface="ＭＳ Ｐゴシック" pitchFamily="34" charset="-128"/>
              </a:rPr>
              <a:t>Copyright © </a:t>
            </a:r>
            <a:r>
              <a:rPr lang="en-US" altLang="zh-CN" sz="1200" dirty="0" smtClean="0">
                <a:latin typeface="FrutigerNext LT Bold" pitchFamily="1" charset="0"/>
                <a:ea typeface="ＭＳ Ｐゴシック" pitchFamily="34" charset="-128"/>
              </a:rPr>
              <a:t>2011 </a:t>
            </a:r>
            <a:r>
              <a:rPr lang="en-US" altLang="zh-CN" sz="1200" dirty="0">
                <a:latin typeface="FrutigerNext LT Bold" pitchFamily="1" charset="0"/>
                <a:ea typeface="ＭＳ Ｐゴシック" pitchFamily="34" charset="-128"/>
              </a:rPr>
              <a:t>Huawei Technologies Co., Ltd. All rights reserved. </a:t>
            </a:r>
          </a:p>
        </p:txBody>
      </p:sp>
      <p:sp>
        <p:nvSpPr>
          <p:cNvPr id="7" name="Text Box 50"/>
          <p:cNvSpPr txBox="1">
            <a:spLocks noChangeArrowheads="1"/>
          </p:cNvSpPr>
          <p:nvPr/>
        </p:nvSpPr>
        <p:spPr bwMode="auto">
          <a:xfrm>
            <a:off x="-1968500" y="1322388"/>
            <a:ext cx="1968500" cy="3752850"/>
          </a:xfrm>
          <a:prstGeom prst="rect">
            <a:avLst/>
          </a:prstGeom>
          <a:noFill/>
          <a:ln w="9525" algn="ctr">
            <a:noFill/>
            <a:miter lim="800000"/>
            <a:headEnd/>
            <a:tailEnd/>
          </a:ln>
          <a:effectLst/>
        </p:spPr>
        <p:txBody>
          <a:bodyPr lIns="80139" tIns="40069" rIns="80139" bIns="40069">
            <a:spAutoFit/>
          </a:bodyPr>
          <a:lstStyle/>
          <a:p>
            <a:pPr algn="r" defTabSz="801688" eaLnBrk="0" fontAlgn="base" hangingPunct="0">
              <a:lnSpc>
                <a:spcPct val="125000"/>
              </a:lnSpc>
              <a:defRPr/>
            </a:pPr>
            <a:r>
              <a:rPr lang="zh-CN" altLang="en-US" sz="1100">
                <a:solidFill>
                  <a:schemeClr val="bg1"/>
                </a:solidFill>
                <a:latin typeface="Arial" charset="0"/>
              </a:rPr>
              <a:t>英文标题</a:t>
            </a:r>
            <a:r>
              <a:rPr lang="en-US" altLang="zh-CN" sz="1100">
                <a:solidFill>
                  <a:schemeClr val="bg1"/>
                </a:solidFill>
                <a:latin typeface="Arial" charset="0"/>
              </a:rPr>
              <a:t>:40-47pt  </a:t>
            </a:r>
          </a:p>
          <a:p>
            <a:pPr algn="r" defTabSz="801688" eaLnBrk="0" fontAlgn="base" hangingPunct="0">
              <a:lnSpc>
                <a:spcPct val="125000"/>
              </a:lnSpc>
              <a:defRPr/>
            </a:pPr>
            <a:r>
              <a:rPr lang="zh-CN" altLang="en-US" sz="1100">
                <a:solidFill>
                  <a:schemeClr val="bg1"/>
                </a:solidFill>
                <a:latin typeface="Arial" charset="0"/>
              </a:rPr>
              <a:t>副标题</a:t>
            </a:r>
            <a:r>
              <a:rPr lang="en-US" altLang="zh-CN" sz="1100">
                <a:solidFill>
                  <a:schemeClr val="bg1"/>
                </a:solidFill>
                <a:latin typeface="Arial" charset="0"/>
              </a:rPr>
              <a:t>:26-30pt</a:t>
            </a:r>
          </a:p>
          <a:p>
            <a:pPr algn="r" defTabSz="801688" eaLnBrk="0" fontAlgn="base" hangingPunct="0">
              <a:lnSpc>
                <a:spcPct val="125000"/>
              </a:lnSpc>
              <a:defRPr/>
            </a:pPr>
            <a:r>
              <a:rPr lang="zh-CN" altLang="en-US" sz="1100">
                <a:solidFill>
                  <a:schemeClr val="bg1"/>
                </a:solidFill>
                <a:latin typeface="Arial" charset="0"/>
              </a:rPr>
              <a:t>字体颜色</a:t>
            </a:r>
            <a:r>
              <a:rPr lang="en-US" altLang="zh-CN" sz="1100">
                <a:solidFill>
                  <a:schemeClr val="bg1"/>
                </a:solidFill>
                <a:latin typeface="Arial" charset="0"/>
              </a:rPr>
              <a:t>:</a:t>
            </a:r>
            <a:r>
              <a:rPr lang="zh-CN" altLang="en-US" sz="1100">
                <a:solidFill>
                  <a:schemeClr val="bg1"/>
                </a:solidFill>
                <a:latin typeface="Arial" charset="0"/>
              </a:rPr>
              <a:t>反白</a:t>
            </a:r>
          </a:p>
          <a:p>
            <a:pPr algn="r" defTabSz="801688" eaLnBrk="0" fontAlgn="base" hangingPunct="0">
              <a:lnSpc>
                <a:spcPct val="125000"/>
              </a:lnSpc>
              <a:defRPr/>
            </a:pPr>
            <a:r>
              <a:rPr lang="zh-CN" altLang="en-US" sz="1100">
                <a:solidFill>
                  <a:schemeClr val="bg1"/>
                </a:solidFill>
                <a:latin typeface="Arial" charset="0"/>
              </a:rPr>
              <a:t>内部使用字体 </a:t>
            </a:r>
            <a:r>
              <a:rPr lang="en-US" altLang="zh-CN" sz="1100">
                <a:solidFill>
                  <a:schemeClr val="bg1"/>
                </a:solidFill>
                <a:latin typeface="Arial" charset="0"/>
              </a:rPr>
              <a:t>:</a:t>
            </a:r>
          </a:p>
          <a:p>
            <a:pPr algn="r" defTabSz="801688" eaLnBrk="0" fontAlgn="base" hangingPunct="0">
              <a:lnSpc>
                <a:spcPct val="125000"/>
              </a:lnSpc>
              <a:defRPr/>
            </a:pPr>
            <a:r>
              <a:rPr lang="en-US" altLang="zh-CN" sz="1100">
                <a:solidFill>
                  <a:schemeClr val="bg1"/>
                </a:solidFill>
                <a:latin typeface="Arial" charset="0"/>
              </a:rPr>
              <a:t>FrutigerNext LT Medium</a:t>
            </a:r>
          </a:p>
          <a:p>
            <a:pPr algn="r" defTabSz="801688" eaLnBrk="0" fontAlgn="base" hangingPunct="0">
              <a:lnSpc>
                <a:spcPct val="125000"/>
              </a:lnSpc>
              <a:defRPr/>
            </a:pPr>
            <a:r>
              <a:rPr lang="zh-CN" altLang="en-US" sz="1100">
                <a:solidFill>
                  <a:schemeClr val="bg1"/>
                </a:solidFill>
                <a:latin typeface="Arial" charset="0"/>
              </a:rPr>
              <a:t>外部使用字体 </a:t>
            </a:r>
            <a:r>
              <a:rPr lang="en-US" altLang="zh-CN" sz="1100">
                <a:solidFill>
                  <a:schemeClr val="bg1"/>
                </a:solidFill>
                <a:latin typeface="Arial" charset="0"/>
              </a:rPr>
              <a:t>: Arial</a:t>
            </a:r>
          </a:p>
          <a:p>
            <a:pPr algn="r" defTabSz="801688" eaLnBrk="0" fontAlgn="base" hangingPunct="0">
              <a:lnSpc>
                <a:spcPct val="125000"/>
              </a:lnSpc>
              <a:defRPr/>
            </a:pPr>
            <a:endParaRPr lang="en-US" altLang="zh-CN" sz="1100">
              <a:solidFill>
                <a:schemeClr val="bg1"/>
              </a:solidFill>
              <a:latin typeface="Arial" charset="0"/>
            </a:endParaRPr>
          </a:p>
          <a:p>
            <a:pPr algn="r" defTabSz="801688" eaLnBrk="0" fontAlgn="base" hangingPunct="0">
              <a:lnSpc>
                <a:spcPct val="125000"/>
              </a:lnSpc>
              <a:defRPr/>
            </a:pPr>
            <a:endParaRPr lang="en-US" altLang="zh-CN" sz="1100">
              <a:solidFill>
                <a:schemeClr val="bg1"/>
              </a:solidFill>
              <a:latin typeface="Arial" charset="0"/>
            </a:endParaRPr>
          </a:p>
          <a:p>
            <a:pPr algn="r" defTabSz="801688" eaLnBrk="0" fontAlgn="base" hangingPunct="0">
              <a:lnSpc>
                <a:spcPct val="125000"/>
              </a:lnSpc>
              <a:defRPr/>
            </a:pPr>
            <a:r>
              <a:rPr lang="zh-CN" altLang="en-US" sz="1100">
                <a:solidFill>
                  <a:schemeClr val="bg1"/>
                </a:solidFill>
                <a:latin typeface="Arial" charset="0"/>
              </a:rPr>
              <a:t>中文标题</a:t>
            </a:r>
            <a:r>
              <a:rPr lang="en-US" altLang="zh-CN" sz="1100">
                <a:solidFill>
                  <a:schemeClr val="bg1"/>
                </a:solidFill>
                <a:latin typeface="Arial" charset="0"/>
              </a:rPr>
              <a:t>:35-47pt</a:t>
            </a:r>
          </a:p>
          <a:p>
            <a:pPr algn="r" defTabSz="801688" eaLnBrk="0" fontAlgn="base" hangingPunct="0">
              <a:lnSpc>
                <a:spcPct val="125000"/>
              </a:lnSpc>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黑体</a:t>
            </a:r>
          </a:p>
          <a:p>
            <a:pPr algn="r" defTabSz="801688" eaLnBrk="0" fontAlgn="base" hangingPunct="0">
              <a:lnSpc>
                <a:spcPct val="125000"/>
              </a:lnSpc>
              <a:defRPr/>
            </a:pPr>
            <a:r>
              <a:rPr lang="zh-CN" altLang="en-US" sz="1100">
                <a:solidFill>
                  <a:schemeClr val="bg1"/>
                </a:solidFill>
                <a:latin typeface="Arial" charset="0"/>
              </a:rPr>
              <a:t>  副标题</a:t>
            </a:r>
            <a:r>
              <a:rPr lang="en-US" altLang="zh-CN" sz="1100">
                <a:solidFill>
                  <a:schemeClr val="bg1"/>
                </a:solidFill>
                <a:latin typeface="Arial" charset="0"/>
              </a:rPr>
              <a:t>:24-28pt</a:t>
            </a:r>
          </a:p>
          <a:p>
            <a:pPr algn="r" defTabSz="801688" eaLnBrk="0" fontAlgn="base" hangingPunct="0">
              <a:lnSpc>
                <a:spcPct val="125000"/>
              </a:lnSpc>
              <a:defRPr/>
            </a:pPr>
            <a:r>
              <a:rPr lang="zh-CN" altLang="en-US" sz="1100">
                <a:solidFill>
                  <a:schemeClr val="bg1"/>
                </a:solidFill>
                <a:latin typeface="Arial" charset="0"/>
              </a:rPr>
              <a:t>字体颜色</a:t>
            </a:r>
            <a:r>
              <a:rPr lang="en-US" altLang="zh-CN" sz="1100">
                <a:solidFill>
                  <a:schemeClr val="bg1"/>
                </a:solidFill>
                <a:latin typeface="Arial" charset="0"/>
              </a:rPr>
              <a:t>:</a:t>
            </a:r>
            <a:r>
              <a:rPr lang="zh-CN" altLang="en-US" sz="1100">
                <a:solidFill>
                  <a:schemeClr val="bg1"/>
                </a:solidFill>
                <a:latin typeface="Arial" charset="0"/>
              </a:rPr>
              <a:t>反白</a:t>
            </a:r>
          </a:p>
          <a:p>
            <a:pPr algn="r" defTabSz="801688" eaLnBrk="0" fontAlgn="base" hangingPunct="0">
              <a:lnSpc>
                <a:spcPct val="125000"/>
              </a:lnSpc>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细黑体</a:t>
            </a: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spcBef>
                <a:spcPct val="50000"/>
              </a:spcBef>
              <a:defRPr/>
            </a:pPr>
            <a:endParaRPr lang="en-US" altLang="zh-CN" sz="1100">
              <a:latin typeface="Arial" charset="0"/>
            </a:endParaRPr>
          </a:p>
        </p:txBody>
      </p:sp>
      <p:sp>
        <p:nvSpPr>
          <p:cNvPr id="1414185" name="Rectangle 41"/>
          <p:cNvSpPr>
            <a:spLocks noGrp="1" noChangeArrowheads="1"/>
          </p:cNvSpPr>
          <p:nvPr>
            <p:ph type="ctrTitle" sz="quarter"/>
          </p:nvPr>
        </p:nvSpPr>
        <p:spPr>
          <a:xfrm>
            <a:off x="642938" y="1419225"/>
            <a:ext cx="5548312" cy="1470025"/>
          </a:xfrm>
          <a:ln algn="ctr"/>
        </p:spPr>
        <p:txBody>
          <a:bodyPr lIns="87802" tIns="43901" rIns="87802" bIns="43901"/>
          <a:lstStyle>
            <a:lvl1pPr defTabSz="784225" eaLnBrk="0" hangingPunct="0">
              <a:defRPr sz="4700">
                <a:solidFill>
                  <a:schemeClr val="bg1"/>
                </a:solidFill>
              </a:defRPr>
            </a:lvl1p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462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462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975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60198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5.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7543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09600" y="1646238"/>
            <a:ext cx="7543800" cy="4125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46" name="Picture 22" descr="dd"/>
          <p:cNvPicPr>
            <a:picLocks noChangeAspect="1" noChangeArrowheads="1"/>
          </p:cNvPicPr>
          <p:nvPr/>
        </p:nvPicPr>
        <p:blipFill>
          <a:blip r:embed="rId14" cstate="print"/>
          <a:srcRect/>
          <a:stretch>
            <a:fillRect/>
          </a:stretch>
        </p:blipFill>
        <p:spPr bwMode="auto">
          <a:xfrm>
            <a:off x="0" y="6221413"/>
            <a:ext cx="9150350" cy="636587"/>
          </a:xfrm>
          <a:prstGeom prst="rect">
            <a:avLst/>
          </a:prstGeom>
          <a:noFill/>
          <a:ln w="9525">
            <a:noFill/>
            <a:miter lim="800000"/>
            <a:headEnd/>
            <a:tailEnd/>
          </a:ln>
        </p:spPr>
      </p:pic>
      <p:sp>
        <p:nvSpPr>
          <p:cNvPr id="1047" name="Text Box 23"/>
          <p:cNvSpPr txBox="1">
            <a:spLocks noChangeArrowheads="1"/>
          </p:cNvSpPr>
          <p:nvPr/>
        </p:nvSpPr>
        <p:spPr bwMode="auto">
          <a:xfrm>
            <a:off x="652463" y="6426200"/>
            <a:ext cx="2749550" cy="261938"/>
          </a:xfrm>
          <a:prstGeom prst="rect">
            <a:avLst/>
          </a:prstGeom>
          <a:noFill/>
          <a:ln w="9525">
            <a:noFill/>
            <a:miter lim="800000"/>
            <a:headEnd/>
            <a:tailEnd/>
          </a:ln>
        </p:spPr>
        <p:txBody>
          <a:bodyPr wrap="none" lIns="78331" tIns="39166" rIns="78331" bIns="39166">
            <a:spAutoFit/>
          </a:bodyPr>
          <a:lstStyle/>
          <a:p>
            <a:pPr defTabSz="784225" eaLnBrk="0" hangingPunct="0"/>
            <a:r>
              <a:rPr lang="en-US" altLang="zh-CN" sz="1200">
                <a:solidFill>
                  <a:schemeClr val="bg2"/>
                </a:solidFill>
                <a:ea typeface="MS PGothic" pitchFamily="34" charset="-128"/>
              </a:rPr>
              <a:t>HUAWEI TECHNOLOGIES CO., LTD.</a:t>
            </a:r>
            <a:endParaRPr lang="en-US" altLang="zh-CN" sz="2100">
              <a:solidFill>
                <a:schemeClr val="bg2"/>
              </a:solidFill>
              <a:ea typeface="MS PGothic" pitchFamily="34" charset="-128"/>
            </a:endParaRPr>
          </a:p>
        </p:txBody>
      </p:sp>
      <p:pic>
        <p:nvPicPr>
          <p:cNvPr id="1048" name="Picture 24" descr="8"/>
          <p:cNvPicPr>
            <a:picLocks noChangeAspect="1" noChangeArrowheads="1"/>
          </p:cNvPicPr>
          <p:nvPr/>
        </p:nvPicPr>
        <p:blipFill>
          <a:blip r:embed="rId15" cstate="print"/>
          <a:srcRect/>
          <a:stretch>
            <a:fillRect/>
          </a:stretch>
        </p:blipFill>
        <p:spPr bwMode="auto">
          <a:xfrm>
            <a:off x="7508875" y="6400800"/>
            <a:ext cx="1311275" cy="311150"/>
          </a:xfrm>
          <a:prstGeom prst="rect">
            <a:avLst/>
          </a:prstGeom>
          <a:noFill/>
        </p:spPr>
      </p:pic>
      <p:sp>
        <p:nvSpPr>
          <p:cNvPr id="1049" name="Rectangle 25"/>
          <p:cNvSpPr>
            <a:spLocks noGrp="1" noChangeArrowheads="1"/>
          </p:cNvSpPr>
          <p:nvPr>
            <p:ph type="dt" sz="half" idx="2"/>
          </p:nvPr>
        </p:nvSpPr>
        <p:spPr bwMode="auto">
          <a:xfrm>
            <a:off x="6361113" y="6477000"/>
            <a:ext cx="2097087"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784225" eaLnBrk="0" hangingPunct="0">
              <a:lnSpc>
                <a:spcPct val="85000"/>
              </a:lnSpc>
              <a:defRPr sz="1200">
                <a:solidFill>
                  <a:schemeClr val="bg2"/>
                </a:solidFill>
                <a:ea typeface="MS PGothic" pitchFamily="34" charset="-128"/>
              </a:defRPr>
            </a:lvl1pPr>
          </a:lstStyle>
          <a:p>
            <a:endParaRPr lang="en-GB"/>
          </a:p>
        </p:txBody>
      </p:sp>
      <p:sp>
        <p:nvSpPr>
          <p:cNvPr id="1050" name="Rectangle 26"/>
          <p:cNvSpPr>
            <a:spLocks noChangeArrowheads="1"/>
          </p:cNvSpPr>
          <p:nvPr/>
        </p:nvSpPr>
        <p:spPr bwMode="auto">
          <a:xfrm>
            <a:off x="3892550" y="6423025"/>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hangingPunct="0"/>
            <a:r>
              <a:rPr lang="en-US" altLang="zh-CN" sz="1200">
                <a:solidFill>
                  <a:schemeClr val="bg2"/>
                </a:solidFill>
                <a:ea typeface="MS PGothic" pitchFamily="34" charset="-128"/>
              </a:rPr>
              <a:t>Huawei Confidential </a:t>
            </a:r>
          </a:p>
        </p:txBody>
      </p:sp>
      <p:sp>
        <p:nvSpPr>
          <p:cNvPr id="1190" name="Rectangle 166"/>
          <p:cNvSpPr>
            <a:spLocks noChangeArrowheads="1"/>
          </p:cNvSpPr>
          <p:nvPr/>
        </p:nvSpPr>
        <p:spPr bwMode="auto">
          <a:xfrm>
            <a:off x="9269413" y="3429000"/>
            <a:ext cx="919162" cy="3490913"/>
          </a:xfrm>
          <a:prstGeom prst="rect">
            <a:avLst/>
          </a:prstGeom>
          <a:solidFill>
            <a:srgbClr val="FFFFFF"/>
          </a:solidFill>
          <a:ln w="9525" algn="ctr">
            <a:noFill/>
            <a:miter lim="800000"/>
            <a:headEnd/>
            <a:tailEnd/>
          </a:ln>
          <a:effectLst/>
        </p:spPr>
        <p:txBody>
          <a:bodyPr lIns="91425" tIns="45712" rIns="91425" bIns="45712" anchor="ctr">
            <a:spAutoFit/>
          </a:bodyPr>
          <a:lstStyle/>
          <a:p>
            <a:endParaRPr lang="en-US"/>
          </a:p>
        </p:txBody>
      </p:sp>
      <p:grpSp>
        <p:nvGrpSpPr>
          <p:cNvPr id="1193" name="Group 169"/>
          <p:cNvGrpSpPr>
            <a:grpSpLocks/>
          </p:cNvGrpSpPr>
          <p:nvPr/>
        </p:nvGrpSpPr>
        <p:grpSpPr bwMode="auto">
          <a:xfrm>
            <a:off x="9355138" y="3789363"/>
            <a:ext cx="739775" cy="18256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endParaRPr lang="en-US"/>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endParaRPr lang="en-US"/>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endParaRPr lang="en-US"/>
            </a:p>
          </p:txBody>
        </p:sp>
      </p:grpSp>
      <p:grpSp>
        <p:nvGrpSpPr>
          <p:cNvPr id="1198" name="Group 174"/>
          <p:cNvGrpSpPr>
            <a:grpSpLocks/>
          </p:cNvGrpSpPr>
          <p:nvPr/>
        </p:nvGrpSpPr>
        <p:grpSpPr bwMode="auto">
          <a:xfrm>
            <a:off x="9355138" y="4005263"/>
            <a:ext cx="739775" cy="18256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endParaRPr lang="en-US"/>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endParaRPr lang="en-US"/>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endParaRPr lang="en-US"/>
            </a:p>
          </p:txBody>
        </p:sp>
      </p:grpSp>
      <p:grpSp>
        <p:nvGrpSpPr>
          <p:cNvPr id="1203" name="Group 179"/>
          <p:cNvGrpSpPr>
            <a:grpSpLocks/>
          </p:cNvGrpSpPr>
          <p:nvPr/>
        </p:nvGrpSpPr>
        <p:grpSpPr bwMode="auto">
          <a:xfrm>
            <a:off x="9355138" y="4221163"/>
            <a:ext cx="739775" cy="18256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endParaRPr lang="en-US"/>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endParaRPr lang="en-US"/>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endParaRPr lang="en-US"/>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endParaRPr lang="en-US"/>
            </a:p>
          </p:txBody>
        </p:sp>
      </p:grpSp>
      <p:grpSp>
        <p:nvGrpSpPr>
          <p:cNvPr id="1208" name="Group 184"/>
          <p:cNvGrpSpPr>
            <a:grpSpLocks/>
          </p:cNvGrpSpPr>
          <p:nvPr/>
        </p:nvGrpSpPr>
        <p:grpSpPr bwMode="auto">
          <a:xfrm>
            <a:off x="9355138" y="3573463"/>
            <a:ext cx="739775" cy="188912"/>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endParaRPr lang="en-US"/>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endParaRPr lang="en-US"/>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endParaRPr lang="en-US"/>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endParaRPr lang="en-US"/>
            </a:p>
          </p:txBody>
        </p:sp>
      </p:grpSp>
      <p:grpSp>
        <p:nvGrpSpPr>
          <p:cNvPr id="1213" name="Group 189"/>
          <p:cNvGrpSpPr>
            <a:grpSpLocks/>
          </p:cNvGrpSpPr>
          <p:nvPr/>
        </p:nvGrpSpPr>
        <p:grpSpPr bwMode="auto">
          <a:xfrm>
            <a:off x="9355138" y="4581525"/>
            <a:ext cx="739775" cy="182563"/>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endParaRPr lang="en-US"/>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endParaRPr lang="en-US"/>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endParaRPr lang="en-US"/>
            </a:p>
          </p:txBody>
        </p:sp>
      </p:grpSp>
      <p:grpSp>
        <p:nvGrpSpPr>
          <p:cNvPr id="1218" name="Group 194"/>
          <p:cNvGrpSpPr>
            <a:grpSpLocks/>
          </p:cNvGrpSpPr>
          <p:nvPr/>
        </p:nvGrpSpPr>
        <p:grpSpPr bwMode="auto">
          <a:xfrm>
            <a:off x="9355138" y="4797425"/>
            <a:ext cx="739775" cy="182563"/>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endParaRPr lang="en-US"/>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endParaRPr lang="en-US"/>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endParaRPr lang="en-US"/>
            </a:p>
          </p:txBody>
        </p:sp>
      </p:grpSp>
      <p:grpSp>
        <p:nvGrpSpPr>
          <p:cNvPr id="1223" name="Group 199"/>
          <p:cNvGrpSpPr>
            <a:grpSpLocks/>
          </p:cNvGrpSpPr>
          <p:nvPr/>
        </p:nvGrpSpPr>
        <p:grpSpPr bwMode="auto">
          <a:xfrm>
            <a:off x="9355138" y="5013325"/>
            <a:ext cx="739775" cy="182563"/>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endParaRPr lang="en-US"/>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endParaRPr lang="en-US"/>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endParaRPr lang="en-US"/>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endParaRPr lang="en-US"/>
            </a:p>
          </p:txBody>
        </p:sp>
      </p:grpSp>
      <p:grpSp>
        <p:nvGrpSpPr>
          <p:cNvPr id="1228" name="Group 204"/>
          <p:cNvGrpSpPr>
            <a:grpSpLocks/>
          </p:cNvGrpSpPr>
          <p:nvPr/>
        </p:nvGrpSpPr>
        <p:grpSpPr bwMode="auto">
          <a:xfrm>
            <a:off x="9355138" y="5373688"/>
            <a:ext cx="739775" cy="18256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endParaRPr lang="en-US"/>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endParaRPr lang="en-US"/>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endParaRPr lang="en-US"/>
            </a:p>
          </p:txBody>
        </p:sp>
      </p:grpSp>
      <p:grpSp>
        <p:nvGrpSpPr>
          <p:cNvPr id="1233" name="Group 209"/>
          <p:cNvGrpSpPr>
            <a:grpSpLocks/>
          </p:cNvGrpSpPr>
          <p:nvPr/>
        </p:nvGrpSpPr>
        <p:grpSpPr bwMode="auto">
          <a:xfrm>
            <a:off x="9355138" y="5589588"/>
            <a:ext cx="739775" cy="18256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endParaRPr lang="en-US"/>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endParaRPr lang="en-US"/>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endParaRPr lang="en-US"/>
            </a:p>
          </p:txBody>
        </p:sp>
      </p:grpSp>
      <p:grpSp>
        <p:nvGrpSpPr>
          <p:cNvPr id="1238" name="Group 214"/>
          <p:cNvGrpSpPr>
            <a:grpSpLocks/>
          </p:cNvGrpSpPr>
          <p:nvPr/>
        </p:nvGrpSpPr>
        <p:grpSpPr bwMode="auto">
          <a:xfrm>
            <a:off x="9355138" y="5805488"/>
            <a:ext cx="739775" cy="18256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endParaRPr lang="en-US"/>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endParaRPr lang="en-US"/>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endParaRPr lang="en-US"/>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endParaRPr lang="en-US"/>
            </a:p>
          </p:txBody>
        </p:sp>
      </p:grpSp>
      <p:grpSp>
        <p:nvGrpSpPr>
          <p:cNvPr id="1243" name="Group 219"/>
          <p:cNvGrpSpPr>
            <a:grpSpLocks/>
          </p:cNvGrpSpPr>
          <p:nvPr/>
        </p:nvGrpSpPr>
        <p:grpSpPr bwMode="auto">
          <a:xfrm>
            <a:off x="9355138" y="6165850"/>
            <a:ext cx="739775" cy="182563"/>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endParaRPr lang="en-US"/>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endParaRPr lang="en-US"/>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endParaRPr lang="en-US"/>
            </a:p>
          </p:txBody>
        </p:sp>
      </p:grpSp>
      <p:grpSp>
        <p:nvGrpSpPr>
          <p:cNvPr id="1248" name="Group 224"/>
          <p:cNvGrpSpPr>
            <a:grpSpLocks/>
          </p:cNvGrpSpPr>
          <p:nvPr/>
        </p:nvGrpSpPr>
        <p:grpSpPr bwMode="auto">
          <a:xfrm>
            <a:off x="9355138" y="6391275"/>
            <a:ext cx="739775" cy="182563"/>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endParaRPr lang="en-US"/>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endParaRPr lang="en-US"/>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endParaRPr lang="en-US"/>
            </a:p>
          </p:txBody>
        </p:sp>
      </p:grpSp>
      <p:grpSp>
        <p:nvGrpSpPr>
          <p:cNvPr id="1253" name="Group 229"/>
          <p:cNvGrpSpPr>
            <a:grpSpLocks/>
          </p:cNvGrpSpPr>
          <p:nvPr/>
        </p:nvGrpSpPr>
        <p:grpSpPr bwMode="auto">
          <a:xfrm>
            <a:off x="9355138" y="6615113"/>
            <a:ext cx="739775" cy="18256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endParaRPr lang="en-US"/>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w="9525">
              <a:noFill/>
              <a:miter lim="800000"/>
              <a:headEnd/>
              <a:tailEnd/>
            </a:ln>
            <a:effectLst/>
          </p:spPr>
          <p:txBody>
            <a:bodyPr wrap="none" anchor="ctr"/>
            <a:lstStyle/>
            <a:p>
              <a:endParaRPr lang="en-US"/>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w="9525">
              <a:noFill/>
              <a:miter lim="800000"/>
              <a:headEnd/>
              <a:tailEnd/>
            </a:ln>
            <a:effectLst/>
          </p:spPr>
          <p:txBody>
            <a:bodyPr wrap="none" anchor="ctr"/>
            <a:lstStyle/>
            <a:p>
              <a:endParaRPr lang="en-US"/>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endParaRPr lang="en-US"/>
            </a:p>
          </p:txBody>
        </p:sp>
      </p:grpSp>
      <p:sp>
        <p:nvSpPr>
          <p:cNvPr id="1262" name="Rectangle 238"/>
          <p:cNvSpPr>
            <a:spLocks noChangeArrowheads="1"/>
          </p:cNvSpPr>
          <p:nvPr/>
        </p:nvSpPr>
        <p:spPr bwMode="auto">
          <a:xfrm>
            <a:off x="-1844675" y="527050"/>
            <a:ext cx="1844675" cy="4198938"/>
          </a:xfrm>
          <a:prstGeom prst="rect">
            <a:avLst/>
          </a:prstGeom>
          <a:noFill/>
          <a:ln w="9525">
            <a:noFill/>
            <a:miter lim="800000"/>
            <a:headEnd/>
            <a:tailEnd/>
          </a:ln>
          <a:effectLst/>
        </p:spPr>
        <p:txBody>
          <a:bodyPr lIns="78331" tIns="39166" rIns="78331" bIns="39166"/>
          <a:lstStyle/>
          <a:p>
            <a:pPr marL="342900" indent="-342900" algn="r">
              <a:lnSpc>
                <a:spcPct val="85000"/>
              </a:lnSpc>
              <a:spcBef>
                <a:spcPct val="20000"/>
              </a:spcBef>
              <a:buClr>
                <a:schemeClr val="tx1"/>
              </a:buClr>
            </a:pPr>
            <a:r>
              <a:rPr lang="en-US" sz="1000" noProof="1">
                <a:solidFill>
                  <a:schemeClr val="bg1"/>
                </a:solidFill>
              </a:rPr>
              <a:t>Slide title</a:t>
            </a:r>
            <a:r>
              <a:rPr lang="en-US" altLang="zh-CN" sz="1000" b="1">
                <a:solidFill>
                  <a:schemeClr val="bg2"/>
                </a:solidFill>
                <a:ea typeface="宋体" pitchFamily="2" charset="-122"/>
              </a:rPr>
              <a:t> </a:t>
            </a:r>
            <a:r>
              <a:rPr lang="en-US" altLang="zh-CN" sz="1000">
                <a:solidFill>
                  <a:schemeClr val="bg1"/>
                </a:solidFill>
                <a:ea typeface="宋体" pitchFamily="2" charset="-122"/>
              </a:rPr>
              <a:t>:32-35pt  </a:t>
            </a: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r>
              <a:rPr lang="en-US" altLang="zh-CN" sz="1000">
                <a:solidFill>
                  <a:schemeClr val="bg1"/>
                </a:solidFill>
                <a:ea typeface="宋体" pitchFamily="2" charset="-122"/>
              </a:rPr>
              <a:t>Color: R153 G0 B0</a:t>
            </a:r>
          </a:p>
          <a:p>
            <a:pPr marL="342900" indent="-342900" algn="r">
              <a:lnSpc>
                <a:spcPct val="85000"/>
              </a:lnSpc>
              <a:spcBef>
                <a:spcPct val="20000"/>
              </a:spcBef>
              <a:buClr>
                <a:schemeClr val="tx1"/>
              </a:buClr>
            </a:pPr>
            <a:r>
              <a:rPr lang="zh-CN" altLang="en-US" sz="1000">
                <a:solidFill>
                  <a:schemeClr val="bg1"/>
                </a:solidFill>
                <a:ea typeface="宋体" pitchFamily="2" charset="-122"/>
              </a:rPr>
              <a:t>Corporate Font :</a:t>
            </a:r>
          </a:p>
          <a:p>
            <a:pPr marL="342900" indent="-342900" algn="r">
              <a:lnSpc>
                <a:spcPct val="85000"/>
              </a:lnSpc>
              <a:spcBef>
                <a:spcPct val="20000"/>
              </a:spcBef>
              <a:buClr>
                <a:schemeClr val="tx1"/>
              </a:buClr>
            </a:pPr>
            <a:r>
              <a:rPr lang="zh-CN" altLang="en-US" sz="1000">
                <a:solidFill>
                  <a:schemeClr val="bg1"/>
                </a:solidFill>
                <a:ea typeface="宋体" pitchFamily="2" charset="-122"/>
              </a:rPr>
              <a:t>FrutigerNext LT Medium</a:t>
            </a:r>
          </a:p>
          <a:p>
            <a:pPr marL="342900" indent="-342900" algn="r">
              <a:lnSpc>
                <a:spcPct val="85000"/>
              </a:lnSpc>
              <a:spcBef>
                <a:spcPct val="20000"/>
              </a:spcBef>
              <a:buClr>
                <a:schemeClr val="tx1"/>
              </a:buClr>
            </a:pPr>
            <a:r>
              <a:rPr lang="zh-CN" altLang="en-US" sz="1000">
                <a:solidFill>
                  <a:schemeClr val="bg1"/>
                </a:solidFill>
                <a:ea typeface="宋体" pitchFamily="2" charset="-122"/>
              </a:rPr>
              <a:t>Font to be used by customers and </a:t>
            </a:r>
          </a:p>
          <a:p>
            <a:pPr marL="342900" indent="-342900" algn="r">
              <a:lnSpc>
                <a:spcPct val="85000"/>
              </a:lnSpc>
              <a:spcBef>
                <a:spcPct val="20000"/>
              </a:spcBef>
              <a:buClr>
                <a:schemeClr val="tx1"/>
              </a:buClr>
            </a:pPr>
            <a:r>
              <a:rPr lang="zh-CN" altLang="en-US" sz="1000">
                <a:solidFill>
                  <a:schemeClr val="bg1"/>
                </a:solidFill>
                <a:ea typeface="宋体" pitchFamily="2" charset="-122"/>
              </a:rPr>
              <a:t>partners : </a:t>
            </a:r>
          </a:p>
          <a:p>
            <a:pPr marL="342900" indent="-342900" algn="r">
              <a:lnSpc>
                <a:spcPct val="85000"/>
              </a:lnSpc>
              <a:spcBef>
                <a:spcPct val="20000"/>
              </a:spcBef>
              <a:buClr>
                <a:schemeClr val="tx1"/>
              </a:buClr>
            </a:pPr>
            <a:r>
              <a:rPr lang="zh-CN" altLang="en-US" sz="1000">
                <a:solidFill>
                  <a:schemeClr val="bg1"/>
                </a:solidFill>
                <a:ea typeface="宋体" pitchFamily="2" charset="-122"/>
              </a:rPr>
              <a:t>Arial</a:t>
            </a: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r>
              <a:rPr lang="zh-CN" altLang="zh-CN" sz="1000">
                <a:solidFill>
                  <a:schemeClr val="bg1"/>
                </a:solidFill>
                <a:ea typeface="宋体" pitchFamily="2" charset="-122"/>
              </a:rPr>
              <a:t>Slide </a:t>
            </a:r>
            <a:r>
              <a:rPr lang="zh-CN" altLang="en-US" sz="1000">
                <a:solidFill>
                  <a:schemeClr val="bg1"/>
                </a:solidFill>
                <a:ea typeface="宋体" pitchFamily="2" charset="-122"/>
              </a:rPr>
              <a:t>t</a:t>
            </a:r>
            <a:r>
              <a:rPr lang="en-US" altLang="zh-CN" sz="1000">
                <a:solidFill>
                  <a:schemeClr val="bg1"/>
                </a:solidFill>
                <a:ea typeface="宋体" pitchFamily="2" charset="-122"/>
              </a:rPr>
              <a:t>ext</a:t>
            </a:r>
            <a:r>
              <a:rPr lang="zh-CN" altLang="zh-CN" sz="1000">
                <a:solidFill>
                  <a:schemeClr val="bg1"/>
                </a:solidFill>
                <a:ea typeface="宋体" pitchFamily="2" charset="-122"/>
              </a:rPr>
              <a:t> </a:t>
            </a:r>
            <a:r>
              <a:rPr lang="en-US" altLang="zh-CN" sz="1000">
                <a:solidFill>
                  <a:schemeClr val="bg1"/>
                </a:solidFill>
                <a:ea typeface="宋体" pitchFamily="2" charset="-122"/>
              </a:rPr>
              <a:t>:20-22pt</a:t>
            </a:r>
          </a:p>
          <a:p>
            <a:pPr marL="342900" indent="-342900" algn="r" eaLnBrk="0" hangingPunct="0">
              <a:lnSpc>
                <a:spcPct val="85000"/>
              </a:lnSpc>
              <a:spcBef>
                <a:spcPct val="20000"/>
              </a:spcBef>
              <a:buClr>
                <a:schemeClr val="bg1"/>
              </a:buClr>
              <a:buFont typeface="Times New Roman" pitchFamily="18" charset="0"/>
              <a:buNone/>
            </a:pPr>
            <a:r>
              <a:rPr lang="en-US" sz="1000" noProof="1">
                <a:solidFill>
                  <a:srgbClr val="FFFFFF"/>
                </a:solidFill>
              </a:rPr>
              <a:t>Bullets level 2-5</a:t>
            </a:r>
            <a:r>
              <a:rPr lang="en-US" altLang="zh-CN" sz="1000">
                <a:solidFill>
                  <a:srgbClr val="FFFFFF"/>
                </a:solidFill>
                <a:ea typeface="宋体" pitchFamily="2" charset="-122"/>
              </a:rPr>
              <a:t>:</a:t>
            </a:r>
            <a:endParaRPr lang="en-US" sz="1000" noProof="1">
              <a:solidFill>
                <a:srgbClr val="FFFFFF"/>
              </a:solidFill>
            </a:endParaRPr>
          </a:p>
          <a:p>
            <a:pPr marL="342900" indent="-342900" algn="r" eaLnBrk="0" hangingPunct="0">
              <a:lnSpc>
                <a:spcPct val="85000"/>
              </a:lnSpc>
              <a:spcBef>
                <a:spcPct val="20000"/>
              </a:spcBef>
              <a:buClr>
                <a:schemeClr val="bg1"/>
              </a:buClr>
              <a:buFont typeface="Times New Roman" pitchFamily="18" charset="0"/>
              <a:buNone/>
            </a:pPr>
            <a:r>
              <a:rPr lang="en-US" altLang="zh-CN" sz="1000">
                <a:solidFill>
                  <a:schemeClr val="bg1"/>
                </a:solidFill>
                <a:ea typeface="宋体" pitchFamily="2" charset="-122"/>
              </a:rPr>
              <a:t> 18pt  </a:t>
            </a:r>
          </a:p>
          <a:p>
            <a:pPr marL="342900" indent="-342900" algn="r">
              <a:lnSpc>
                <a:spcPct val="85000"/>
              </a:lnSpc>
              <a:spcBef>
                <a:spcPct val="20000"/>
              </a:spcBef>
              <a:buClr>
                <a:schemeClr val="tx1"/>
              </a:buClr>
            </a:pPr>
            <a:r>
              <a:rPr lang="en-US" altLang="zh-CN" sz="1000">
                <a:solidFill>
                  <a:schemeClr val="bg1"/>
                </a:solidFill>
                <a:ea typeface="宋体" pitchFamily="2" charset="-122"/>
              </a:rPr>
              <a:t>Color:Black</a:t>
            </a:r>
          </a:p>
          <a:p>
            <a:pPr marL="342900" indent="-342900" algn="r">
              <a:lnSpc>
                <a:spcPct val="85000"/>
              </a:lnSpc>
              <a:spcBef>
                <a:spcPct val="20000"/>
              </a:spcBef>
              <a:buClr>
                <a:schemeClr val="tx1"/>
              </a:buClr>
            </a:pPr>
            <a:r>
              <a:rPr lang="zh-CN" altLang="en-US" sz="1000">
                <a:solidFill>
                  <a:schemeClr val="bg1"/>
                </a:solidFill>
                <a:ea typeface="宋体" pitchFamily="2" charset="-122"/>
              </a:rPr>
              <a:t>Corporate Font :</a:t>
            </a:r>
          </a:p>
          <a:p>
            <a:pPr marL="342900" indent="-342900" algn="r">
              <a:lnSpc>
                <a:spcPct val="85000"/>
              </a:lnSpc>
              <a:spcBef>
                <a:spcPct val="20000"/>
              </a:spcBef>
              <a:buClr>
                <a:schemeClr val="tx1"/>
              </a:buClr>
            </a:pPr>
            <a:r>
              <a:rPr lang="zh-CN" altLang="en-US" sz="1000">
                <a:solidFill>
                  <a:schemeClr val="bg1"/>
                </a:solidFill>
                <a:ea typeface="宋体" pitchFamily="2" charset="-122"/>
              </a:rPr>
              <a:t>FrutigerNext LT Medium</a:t>
            </a:r>
          </a:p>
          <a:p>
            <a:pPr marL="342900" indent="-342900" algn="r">
              <a:lnSpc>
                <a:spcPct val="85000"/>
              </a:lnSpc>
              <a:spcBef>
                <a:spcPct val="20000"/>
              </a:spcBef>
              <a:buClr>
                <a:schemeClr val="tx1"/>
              </a:buClr>
            </a:pPr>
            <a:r>
              <a:rPr lang="zh-CN" altLang="en-US" sz="1000">
                <a:solidFill>
                  <a:schemeClr val="bg1"/>
                </a:solidFill>
                <a:ea typeface="宋体" pitchFamily="2" charset="-122"/>
              </a:rPr>
              <a:t>Font to be used by customers and </a:t>
            </a:r>
          </a:p>
          <a:p>
            <a:pPr marL="342900" indent="-342900" algn="r">
              <a:lnSpc>
                <a:spcPct val="85000"/>
              </a:lnSpc>
              <a:spcBef>
                <a:spcPct val="20000"/>
              </a:spcBef>
              <a:buClr>
                <a:schemeClr val="tx1"/>
              </a:buClr>
            </a:pPr>
            <a:r>
              <a:rPr lang="zh-CN" altLang="en-US" sz="1000">
                <a:solidFill>
                  <a:schemeClr val="bg1"/>
                </a:solidFill>
                <a:ea typeface="宋体" pitchFamily="2" charset="-122"/>
              </a:rPr>
              <a:t>partners : </a:t>
            </a:r>
          </a:p>
          <a:p>
            <a:pPr marL="342900" indent="-342900" algn="r">
              <a:lnSpc>
                <a:spcPct val="85000"/>
              </a:lnSpc>
              <a:spcBef>
                <a:spcPct val="20000"/>
              </a:spcBef>
              <a:buClr>
                <a:schemeClr val="tx1"/>
              </a:buClr>
            </a:pPr>
            <a:r>
              <a:rPr lang="zh-CN" altLang="en-US" sz="1000">
                <a:solidFill>
                  <a:schemeClr val="bg1"/>
                </a:solidFill>
                <a:ea typeface="宋体" pitchFamily="2" charset="-122"/>
              </a:rPr>
              <a:t>Arial</a:t>
            </a: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2"/>
              </a:solidFill>
              <a:ea typeface="宋体" pitchFamily="2" charset="-122"/>
            </a:endParaRPr>
          </a:p>
        </p:txBody>
      </p:sp>
      <p:sp>
        <p:nvSpPr>
          <p:cNvPr id="1263" name="Text Box 239"/>
          <p:cNvSpPr txBox="1">
            <a:spLocks noChangeArrowheads="1"/>
          </p:cNvSpPr>
          <p:nvPr/>
        </p:nvSpPr>
        <p:spPr bwMode="auto">
          <a:xfrm>
            <a:off x="9144000" y="-15875"/>
            <a:ext cx="1295400" cy="1158875"/>
          </a:xfrm>
          <a:prstGeom prst="rect">
            <a:avLst/>
          </a:prstGeom>
          <a:noFill/>
          <a:ln w="9525">
            <a:noFill/>
            <a:miter lim="800000"/>
            <a:headEnd/>
            <a:tailEnd/>
          </a:ln>
          <a:effectLst/>
        </p:spPr>
        <p:txBody>
          <a:bodyPr>
            <a:spAutoFit/>
          </a:bodyPr>
          <a:lstStyle/>
          <a:p>
            <a:r>
              <a:rPr lang="en-US" altLang="zh-CN" sz="1000">
                <a:solidFill>
                  <a:schemeClr val="bg1"/>
                </a:solidFill>
                <a:ea typeface="宋体" pitchFamily="2" charset="-122"/>
              </a:rPr>
              <a:t>Top right  corner  for   field-mark, customer or partner logotypes. </a:t>
            </a:r>
          </a:p>
          <a:p>
            <a:endParaRPr lang="en-US" altLang="zh-CN" sz="1000">
              <a:solidFill>
                <a:schemeClr val="bg1"/>
              </a:solidFill>
              <a:ea typeface="宋体" pitchFamily="2" charset="-122"/>
            </a:endParaRPr>
          </a:p>
          <a:p>
            <a:r>
              <a:rPr lang="en-US" altLang="zh-CN" sz="1000">
                <a:solidFill>
                  <a:schemeClr val="bg1"/>
                </a:solidFill>
                <a:ea typeface="宋体" pitchFamily="2" charset="-122"/>
              </a:rPr>
              <a:t>----------------   </a:t>
            </a:r>
          </a:p>
          <a:p>
            <a:endParaRPr lang="zh-CN" altLang="en-US" sz="1000">
              <a:solidFill>
                <a:schemeClr val="bg1"/>
              </a:solidFill>
              <a:ea typeface="宋体" pitchFamily="2" charset="-122"/>
            </a:endParaRPr>
          </a:p>
        </p:txBody>
      </p:sp>
      <p:sp>
        <p:nvSpPr>
          <p:cNvPr id="1264" name="Text Box 240"/>
          <p:cNvSpPr txBox="1">
            <a:spLocks noChangeArrowheads="1"/>
          </p:cNvSpPr>
          <p:nvPr/>
        </p:nvSpPr>
        <p:spPr bwMode="auto">
          <a:xfrm>
            <a:off x="9144000" y="1050925"/>
            <a:ext cx="1295400" cy="2225675"/>
          </a:xfrm>
          <a:prstGeom prst="rect">
            <a:avLst/>
          </a:prstGeom>
          <a:noFill/>
          <a:ln w="9525">
            <a:noFill/>
            <a:miter lim="800000"/>
            <a:headEnd/>
            <a:tailEnd/>
          </a:ln>
          <a:effectLst/>
        </p:spPr>
        <p:txBody>
          <a:bodyPr>
            <a:spAutoFit/>
          </a:bodyPr>
          <a:lstStyle/>
          <a:p>
            <a:r>
              <a:rPr lang="en-US" altLang="zh-CN" sz="1000">
                <a:solidFill>
                  <a:schemeClr val="bg1"/>
                </a:solidFill>
                <a:ea typeface="宋体" pitchFamily="2" charset="-122"/>
              </a:rPr>
              <a:t>The following nine groups of colors are an example of how our design colors can be used, please take note that you should only use one design color group per slide. </a:t>
            </a:r>
          </a:p>
          <a:p>
            <a:r>
              <a:rPr lang="en-US" altLang="zh-CN" sz="1000">
                <a:solidFill>
                  <a:schemeClr val="bg1"/>
                </a:solidFill>
                <a:ea typeface="宋体" pitchFamily="2" charset="-122"/>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84" r:id="rId12"/>
  </p:sldLayoutIdLst>
  <p:hf hdr="0" dt="0"/>
  <p:txStyles>
    <p:titleStyle>
      <a:lvl1pPr algn="l" rtl="0" fontAlgn="base">
        <a:spcBef>
          <a:spcPct val="0"/>
        </a:spcBef>
        <a:spcAft>
          <a:spcPct val="0"/>
        </a:spcAft>
        <a:defRPr sz="3400" b="1">
          <a:solidFill>
            <a:srgbClr val="990000"/>
          </a:solidFill>
          <a:latin typeface="+mj-lt"/>
          <a:ea typeface="+mj-ea"/>
          <a:cs typeface="+mj-cs"/>
        </a:defRPr>
      </a:lvl1pPr>
      <a:lvl2pPr algn="l" rtl="0" fontAlgn="base">
        <a:spcBef>
          <a:spcPct val="0"/>
        </a:spcBef>
        <a:spcAft>
          <a:spcPct val="0"/>
        </a:spcAft>
        <a:defRPr sz="3400" b="1">
          <a:solidFill>
            <a:srgbClr val="990000"/>
          </a:solidFill>
          <a:latin typeface="Arial" pitchFamily="34" charset="0"/>
        </a:defRPr>
      </a:lvl2pPr>
      <a:lvl3pPr algn="l" rtl="0" fontAlgn="base">
        <a:spcBef>
          <a:spcPct val="0"/>
        </a:spcBef>
        <a:spcAft>
          <a:spcPct val="0"/>
        </a:spcAft>
        <a:defRPr sz="3400" b="1">
          <a:solidFill>
            <a:srgbClr val="990000"/>
          </a:solidFill>
          <a:latin typeface="Arial" pitchFamily="34" charset="0"/>
        </a:defRPr>
      </a:lvl3pPr>
      <a:lvl4pPr algn="l" rtl="0" fontAlgn="base">
        <a:spcBef>
          <a:spcPct val="0"/>
        </a:spcBef>
        <a:spcAft>
          <a:spcPct val="0"/>
        </a:spcAft>
        <a:defRPr sz="3400" b="1">
          <a:solidFill>
            <a:srgbClr val="990000"/>
          </a:solidFill>
          <a:latin typeface="Arial" pitchFamily="34" charset="0"/>
        </a:defRPr>
      </a:lvl4pPr>
      <a:lvl5pPr algn="l" rtl="0" fontAlgn="base">
        <a:spcBef>
          <a:spcPct val="0"/>
        </a:spcBef>
        <a:spcAft>
          <a:spcPct val="0"/>
        </a:spcAft>
        <a:defRPr sz="3400" b="1">
          <a:solidFill>
            <a:srgbClr val="990000"/>
          </a:solidFill>
          <a:latin typeface="Arial" pitchFamily="34" charset="0"/>
        </a:defRPr>
      </a:lvl5pPr>
      <a:lvl6pPr marL="457200" algn="l" rtl="0" fontAlgn="base">
        <a:spcBef>
          <a:spcPct val="0"/>
        </a:spcBef>
        <a:spcAft>
          <a:spcPct val="0"/>
        </a:spcAft>
        <a:defRPr sz="3400" b="1">
          <a:solidFill>
            <a:srgbClr val="990000"/>
          </a:solidFill>
          <a:latin typeface="Arial" pitchFamily="34" charset="0"/>
        </a:defRPr>
      </a:lvl6pPr>
      <a:lvl7pPr marL="914400" algn="l" rtl="0" fontAlgn="base">
        <a:spcBef>
          <a:spcPct val="0"/>
        </a:spcBef>
        <a:spcAft>
          <a:spcPct val="0"/>
        </a:spcAft>
        <a:defRPr sz="3400" b="1">
          <a:solidFill>
            <a:srgbClr val="990000"/>
          </a:solidFill>
          <a:latin typeface="Arial" pitchFamily="34" charset="0"/>
        </a:defRPr>
      </a:lvl7pPr>
      <a:lvl8pPr marL="1371600" algn="l" rtl="0" fontAlgn="base">
        <a:spcBef>
          <a:spcPct val="0"/>
        </a:spcBef>
        <a:spcAft>
          <a:spcPct val="0"/>
        </a:spcAft>
        <a:defRPr sz="3400" b="1">
          <a:solidFill>
            <a:srgbClr val="990000"/>
          </a:solidFill>
          <a:latin typeface="Arial" pitchFamily="34" charset="0"/>
        </a:defRPr>
      </a:lvl8pPr>
      <a:lvl9pPr marL="1828800" algn="l" rtl="0" fontAlgn="base">
        <a:spcBef>
          <a:spcPct val="0"/>
        </a:spcBef>
        <a:spcAft>
          <a:spcPct val="0"/>
        </a:spcAft>
        <a:defRPr sz="3400" b="1">
          <a:solidFill>
            <a:srgbClr val="990000"/>
          </a:solidFill>
          <a:latin typeface="Arial" pitchFamily="34" charset="0"/>
        </a:defRPr>
      </a:lvl9pPr>
    </p:titleStyle>
    <p:bodyStyle>
      <a:lvl1pPr marL="342900" indent="-342900" algn="l" rtl="0" fontAlgn="base">
        <a:spcBef>
          <a:spcPct val="20000"/>
        </a:spcBef>
        <a:spcAft>
          <a:spcPct val="0"/>
        </a:spcAft>
        <a:buClr>
          <a:schemeClr val="tx1"/>
        </a:buClr>
        <a:buChar char="•"/>
        <a:defRPr sz="2000" b="1">
          <a:solidFill>
            <a:schemeClr val="bg2"/>
          </a:solidFill>
          <a:latin typeface="+mn-lt"/>
          <a:ea typeface="+mn-ea"/>
          <a:cs typeface="+mn-cs"/>
        </a:defRPr>
      </a:lvl1pPr>
      <a:lvl2pPr marL="742950" indent="-285750" algn="l" rtl="0" fontAlgn="base">
        <a:spcBef>
          <a:spcPct val="20000"/>
        </a:spcBef>
        <a:spcAft>
          <a:spcPct val="0"/>
        </a:spcAft>
        <a:buFont typeface="Wingdings" pitchFamily="2" charset="2"/>
        <a:buChar char="§"/>
        <a:defRPr>
          <a:solidFill>
            <a:schemeClr val="bg2"/>
          </a:solidFill>
          <a:latin typeface="+mn-lt"/>
        </a:defRPr>
      </a:lvl2pPr>
      <a:lvl3pPr marL="1143000" indent="-228600" algn="l" rtl="0" fontAlgn="base">
        <a:spcBef>
          <a:spcPct val="20000"/>
        </a:spcBef>
        <a:spcAft>
          <a:spcPct val="0"/>
        </a:spcAft>
        <a:buSzPct val="60000"/>
        <a:buFont typeface="Wingdings" pitchFamily="2" charset="2"/>
        <a:buChar char="q"/>
        <a:defRPr sz="1600">
          <a:solidFill>
            <a:schemeClr val="bg2"/>
          </a:solidFill>
          <a:latin typeface="+mn-lt"/>
        </a:defRPr>
      </a:lvl3pPr>
      <a:lvl4pPr marL="1600200" indent="-228600" algn="l" rtl="0" fontAlgn="base">
        <a:spcBef>
          <a:spcPct val="20000"/>
        </a:spcBef>
        <a:spcAft>
          <a:spcPct val="0"/>
        </a:spcAft>
        <a:buChar char="–"/>
        <a:defRPr sz="1400">
          <a:solidFill>
            <a:schemeClr val="bg2"/>
          </a:solidFill>
          <a:latin typeface="+mn-lt"/>
        </a:defRPr>
      </a:lvl4pPr>
      <a:lvl5pPr marL="2057400" indent="-228600" algn="l" rtl="0" fontAlgn="base">
        <a:spcBef>
          <a:spcPct val="20000"/>
        </a:spcBef>
        <a:spcAft>
          <a:spcPct val="0"/>
        </a:spcAft>
        <a:buFont typeface="Verdana" pitchFamily="34" charset="0"/>
        <a:buChar char="›"/>
        <a:defRPr sz="1200">
          <a:solidFill>
            <a:schemeClr val="bg2"/>
          </a:solidFill>
          <a:latin typeface="+mn-lt"/>
        </a:defRPr>
      </a:lvl5pPr>
      <a:lvl6pPr marL="2514600" indent="-228600" algn="l" rtl="0" fontAlgn="base">
        <a:spcBef>
          <a:spcPct val="20000"/>
        </a:spcBef>
        <a:spcAft>
          <a:spcPct val="0"/>
        </a:spcAft>
        <a:buFont typeface="Verdana" pitchFamily="34" charset="0"/>
        <a:buChar char="›"/>
        <a:defRPr sz="1200">
          <a:solidFill>
            <a:schemeClr val="bg2"/>
          </a:solidFill>
          <a:latin typeface="+mn-lt"/>
        </a:defRPr>
      </a:lvl6pPr>
      <a:lvl7pPr marL="2971800" indent="-228600" algn="l" rtl="0" fontAlgn="base">
        <a:spcBef>
          <a:spcPct val="20000"/>
        </a:spcBef>
        <a:spcAft>
          <a:spcPct val="0"/>
        </a:spcAft>
        <a:buFont typeface="Verdana" pitchFamily="34" charset="0"/>
        <a:buChar char="›"/>
        <a:defRPr sz="1200">
          <a:solidFill>
            <a:schemeClr val="bg2"/>
          </a:solidFill>
          <a:latin typeface="+mn-lt"/>
        </a:defRPr>
      </a:lvl7pPr>
      <a:lvl8pPr marL="3429000" indent="-228600" algn="l" rtl="0" fontAlgn="base">
        <a:spcBef>
          <a:spcPct val="20000"/>
        </a:spcBef>
        <a:spcAft>
          <a:spcPct val="0"/>
        </a:spcAft>
        <a:buFont typeface="Verdana" pitchFamily="34" charset="0"/>
        <a:buChar char="›"/>
        <a:defRPr sz="1200">
          <a:solidFill>
            <a:schemeClr val="bg2"/>
          </a:solidFill>
          <a:latin typeface="+mn-lt"/>
        </a:defRPr>
      </a:lvl8pPr>
      <a:lvl9pPr marL="3886200" indent="-228600" algn="l" rtl="0" fontAlgn="base">
        <a:spcBef>
          <a:spcPct val="20000"/>
        </a:spcBef>
        <a:spcAft>
          <a:spcPct val="0"/>
        </a:spcAft>
        <a:buFont typeface="Verdana" pitchFamily="34" charset="0"/>
        <a:buChar char="›"/>
        <a:defRPr sz="12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7" name="Rectangle 7"/>
          <p:cNvSpPr>
            <a:spLocks noChangeArrowheads="1"/>
          </p:cNvSpPr>
          <p:nvPr/>
        </p:nvSpPr>
        <p:spPr bwMode="auto">
          <a:xfrm>
            <a:off x="0" y="0"/>
            <a:ext cx="9144000" cy="6858000"/>
          </a:xfrm>
          <a:prstGeom prst="rect">
            <a:avLst/>
          </a:prstGeom>
          <a:solidFill>
            <a:srgbClr val="DDDDDD"/>
          </a:solidFill>
          <a:ln w="9525" algn="ctr">
            <a:noFill/>
            <a:miter lim="800000"/>
            <a:headEnd/>
            <a:tailEnd/>
          </a:ln>
          <a:effectLst/>
        </p:spPr>
        <p:txBody>
          <a:bodyPr wrap="none" lIns="91425" tIns="45712" rIns="91425" bIns="45712" anchor="ctr">
            <a:spAutoFit/>
          </a:bodyPr>
          <a:lstStyle/>
          <a:p>
            <a:endParaRPr lang="en-US"/>
          </a:p>
        </p:txBody>
      </p:sp>
      <p:sp>
        <p:nvSpPr>
          <p:cNvPr id="5128" name="Rectangle 8"/>
          <p:cNvSpPr>
            <a:spLocks noGrp="1" noChangeArrowheads="1"/>
          </p:cNvSpPr>
          <p:nvPr>
            <p:ph type="title"/>
          </p:nvPr>
        </p:nvSpPr>
        <p:spPr bwMode="auto">
          <a:xfrm>
            <a:off x="6096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5129" name="Rectangle 9"/>
          <p:cNvSpPr>
            <a:spLocks noGrp="1" noChangeArrowheads="1"/>
          </p:cNvSpPr>
          <p:nvPr>
            <p:ph type="body" idx="1"/>
          </p:nvPr>
        </p:nvSpPr>
        <p:spPr bwMode="auto">
          <a:xfrm>
            <a:off x="609600" y="1646238"/>
            <a:ext cx="8229600" cy="4525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132" name="Rectangle 12"/>
          <p:cNvSpPr>
            <a:spLocks noChangeArrowheads="1"/>
          </p:cNvSpPr>
          <p:nvPr/>
        </p:nvSpPr>
        <p:spPr bwMode="auto">
          <a:xfrm>
            <a:off x="-1844675" y="527050"/>
            <a:ext cx="1844675" cy="5308600"/>
          </a:xfrm>
          <a:prstGeom prst="rect">
            <a:avLst/>
          </a:prstGeom>
          <a:noFill/>
          <a:ln w="9525">
            <a:noFill/>
            <a:miter lim="800000"/>
            <a:headEnd/>
            <a:tailEnd/>
          </a:ln>
          <a:effectLst/>
        </p:spPr>
        <p:txBody>
          <a:bodyPr lIns="78331" tIns="39166" rIns="78331" bIns="39166"/>
          <a:lstStyle/>
          <a:p>
            <a:pPr marL="342900" indent="-342900" algn="r">
              <a:spcBef>
                <a:spcPct val="20000"/>
              </a:spcBef>
            </a:pPr>
            <a:r>
              <a:rPr lang="zh-CN" altLang="en-US" sz="1000">
                <a:solidFill>
                  <a:schemeClr val="bg1"/>
                </a:solidFill>
                <a:ea typeface="宋体" pitchFamily="2" charset="-122"/>
              </a:rPr>
              <a:t> </a:t>
            </a:r>
            <a:r>
              <a:rPr lang="en-US" altLang="zh-CN" sz="1000" b="1">
                <a:solidFill>
                  <a:schemeClr val="bg1"/>
                </a:solidFill>
                <a:ea typeface="宋体" pitchFamily="2" charset="-122"/>
              </a:rPr>
              <a:t>Content Page Title</a:t>
            </a:r>
            <a:r>
              <a:rPr lang="en-US" altLang="zh-CN" sz="1000">
                <a:solidFill>
                  <a:schemeClr val="bg1"/>
                </a:solidFill>
                <a:ea typeface="宋体" pitchFamily="2" charset="-122"/>
              </a:rPr>
              <a:t> </a:t>
            </a:r>
          </a:p>
          <a:p>
            <a:pPr marL="342900" indent="-342900" algn="r">
              <a:spcBef>
                <a:spcPct val="20000"/>
              </a:spcBef>
            </a:pPr>
            <a:r>
              <a:rPr lang="en-US" altLang="zh-CN" sz="1000" b="1">
                <a:solidFill>
                  <a:schemeClr val="bg1"/>
                </a:solidFill>
                <a:ea typeface="宋体" pitchFamily="2" charset="-122"/>
              </a:rPr>
              <a:t>35-40pt  </a:t>
            </a:r>
            <a:endParaRPr lang="zh-CN" altLang="en-US" sz="1000" b="1">
              <a:solidFill>
                <a:schemeClr val="bg1"/>
              </a:solidFill>
              <a:ea typeface="宋体" pitchFamily="2" charset="-122"/>
            </a:endParaRPr>
          </a:p>
          <a:p>
            <a:pPr marL="342900" indent="-342900" algn="r">
              <a:spcBef>
                <a:spcPct val="20000"/>
              </a:spcBef>
            </a:pPr>
            <a:r>
              <a:rPr lang="en-US" altLang="zh-CN" sz="1000" b="1">
                <a:solidFill>
                  <a:schemeClr val="bg1"/>
                </a:solidFill>
                <a:ea typeface="宋体" pitchFamily="2" charset="-122"/>
              </a:rPr>
              <a:t>Color: R153 G0 B0</a:t>
            </a:r>
          </a:p>
          <a:p>
            <a:pPr marL="342900" indent="-342900" algn="r">
              <a:spcBef>
                <a:spcPct val="20000"/>
              </a:spcBef>
            </a:pPr>
            <a:r>
              <a:rPr lang="en-US" altLang="zh-CN" sz="1000" b="1">
                <a:solidFill>
                  <a:schemeClr val="bg1"/>
                </a:solidFill>
                <a:ea typeface="宋体" pitchFamily="2" charset="-122"/>
              </a:rPr>
              <a:t>Corporate Font: </a:t>
            </a:r>
          </a:p>
          <a:p>
            <a:pPr marL="342900" indent="-342900" algn="r">
              <a:spcBef>
                <a:spcPct val="20000"/>
              </a:spcBef>
            </a:pPr>
            <a:r>
              <a:rPr lang="en-US" altLang="zh-CN" sz="1000" b="1">
                <a:solidFill>
                  <a:schemeClr val="bg1"/>
                </a:solidFill>
                <a:ea typeface="宋体" pitchFamily="2" charset="-122"/>
              </a:rPr>
              <a:t>FrutigerNext LT Medium</a:t>
            </a:r>
          </a:p>
          <a:p>
            <a:pPr marL="342900" indent="-342900" algn="r">
              <a:spcBef>
                <a:spcPct val="20000"/>
              </a:spcBef>
            </a:pPr>
            <a:r>
              <a:rPr lang="en-US" altLang="zh-CN" sz="1000" b="1">
                <a:solidFill>
                  <a:schemeClr val="bg1"/>
                </a:solidFill>
                <a:ea typeface="宋体" pitchFamily="2" charset="-122"/>
              </a:rPr>
              <a:t>Font to be used by customers and partners:  </a:t>
            </a:r>
          </a:p>
          <a:p>
            <a:pPr marL="342900" indent="-342900" algn="r">
              <a:spcBef>
                <a:spcPct val="20000"/>
              </a:spcBef>
            </a:pPr>
            <a:r>
              <a:rPr lang="en-US" altLang="zh-CN" sz="1000" b="1">
                <a:solidFill>
                  <a:schemeClr val="bg1"/>
                </a:solidFill>
                <a:ea typeface="宋体" pitchFamily="2" charset="-122"/>
              </a:rPr>
              <a:t>Arial</a:t>
            </a: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r>
              <a:rPr lang="zh-CN" altLang="en-US" sz="1000">
                <a:solidFill>
                  <a:schemeClr val="bg1"/>
                </a:solidFill>
                <a:ea typeface="宋体" pitchFamily="2" charset="-122"/>
              </a:rPr>
              <a:t> </a:t>
            </a:r>
            <a:r>
              <a:rPr lang="en-US" altLang="zh-CN" sz="1000" b="1">
                <a:solidFill>
                  <a:schemeClr val="bg1"/>
                </a:solidFill>
                <a:ea typeface="宋体" pitchFamily="2" charset="-122"/>
              </a:rPr>
              <a:t>Content Page Text</a:t>
            </a:r>
            <a:r>
              <a:rPr lang="en-US" altLang="zh-CN" sz="1000">
                <a:solidFill>
                  <a:schemeClr val="bg1"/>
                </a:solidFill>
                <a:ea typeface="宋体" pitchFamily="2" charset="-122"/>
              </a:rPr>
              <a:t> </a:t>
            </a:r>
            <a:r>
              <a:rPr lang="en-US" altLang="zh-CN" sz="1000" b="1">
                <a:solidFill>
                  <a:schemeClr val="bg1"/>
                </a:solidFill>
                <a:ea typeface="宋体" pitchFamily="2" charset="-122"/>
              </a:rPr>
              <a:t>:</a:t>
            </a:r>
          </a:p>
          <a:p>
            <a:pPr marL="342900" indent="-342900" algn="r">
              <a:spcBef>
                <a:spcPct val="20000"/>
              </a:spcBef>
            </a:pPr>
            <a:r>
              <a:rPr lang="en-US" altLang="zh-CN" sz="1000" b="1">
                <a:solidFill>
                  <a:schemeClr val="bg1"/>
                </a:solidFill>
                <a:ea typeface="宋体" pitchFamily="2" charset="-122"/>
              </a:rPr>
              <a:t>28-30pt</a:t>
            </a:r>
          </a:p>
          <a:p>
            <a:pPr marL="342900" indent="-342900" algn="r" eaLnBrk="0" hangingPunct="0">
              <a:spcBef>
                <a:spcPct val="20000"/>
              </a:spcBef>
            </a:pPr>
            <a:r>
              <a:rPr lang="en-US" sz="1000" b="1" noProof="1">
                <a:solidFill>
                  <a:srgbClr val="FFFFFF"/>
                </a:solidFill>
              </a:rPr>
              <a:t>Bullets level 2-5</a:t>
            </a:r>
          </a:p>
          <a:p>
            <a:pPr marL="342900" indent="-342900" algn="r" eaLnBrk="0" hangingPunct="0">
              <a:spcBef>
                <a:spcPct val="20000"/>
              </a:spcBef>
            </a:pPr>
            <a:r>
              <a:rPr lang="en-US" altLang="zh-CN" sz="1000" b="1">
                <a:solidFill>
                  <a:schemeClr val="bg1"/>
                </a:solidFill>
                <a:ea typeface="宋体" pitchFamily="2" charset="-122"/>
              </a:rPr>
              <a:t>20-30pt  </a:t>
            </a:r>
          </a:p>
          <a:p>
            <a:pPr marL="342900" indent="-342900" algn="r">
              <a:spcBef>
                <a:spcPct val="20000"/>
              </a:spcBef>
            </a:pPr>
            <a:r>
              <a:rPr lang="en-US" altLang="zh-CN" sz="1000" b="1">
                <a:solidFill>
                  <a:schemeClr val="bg1"/>
                </a:solidFill>
                <a:ea typeface="宋体" pitchFamily="2" charset="-122"/>
              </a:rPr>
              <a:t>Color:Black</a:t>
            </a:r>
          </a:p>
          <a:p>
            <a:pPr marL="342900" indent="-342900" algn="r">
              <a:spcBef>
                <a:spcPct val="20000"/>
              </a:spcBef>
            </a:pPr>
            <a:r>
              <a:rPr lang="en-US" altLang="zh-CN" sz="1000" b="1">
                <a:solidFill>
                  <a:schemeClr val="bg1"/>
                </a:solidFill>
                <a:ea typeface="宋体" pitchFamily="2" charset="-122"/>
              </a:rPr>
              <a:t>Corporate Font: </a:t>
            </a:r>
          </a:p>
          <a:p>
            <a:pPr marL="342900" indent="-342900" algn="r">
              <a:spcBef>
                <a:spcPct val="20000"/>
              </a:spcBef>
            </a:pPr>
            <a:r>
              <a:rPr lang="en-US" altLang="zh-CN" sz="1000" b="1">
                <a:solidFill>
                  <a:schemeClr val="bg1"/>
                </a:solidFill>
                <a:ea typeface="宋体" pitchFamily="2" charset="-122"/>
              </a:rPr>
              <a:t>FrutigerNext LT Medium</a:t>
            </a:r>
          </a:p>
          <a:p>
            <a:pPr marL="342900" indent="-342900" algn="r">
              <a:spcBef>
                <a:spcPct val="20000"/>
              </a:spcBef>
            </a:pPr>
            <a:r>
              <a:rPr lang="en-US" altLang="zh-CN" sz="1000" b="1">
                <a:solidFill>
                  <a:schemeClr val="bg1"/>
                </a:solidFill>
                <a:ea typeface="宋体" pitchFamily="2" charset="-122"/>
              </a:rPr>
              <a:t>Font to be used by customers and partners:  </a:t>
            </a:r>
          </a:p>
          <a:p>
            <a:pPr marL="342900" indent="-342900" algn="r">
              <a:spcBef>
                <a:spcPct val="20000"/>
              </a:spcBef>
            </a:pPr>
            <a:r>
              <a:rPr lang="en-US" altLang="zh-CN" sz="1000" b="1">
                <a:solidFill>
                  <a:schemeClr val="bg1"/>
                </a:solidFill>
                <a:ea typeface="宋体" pitchFamily="2" charset="-122"/>
              </a:rPr>
              <a:t>Arial</a:t>
            </a: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rtl="0" fontAlgn="base">
        <a:spcBef>
          <a:spcPct val="0"/>
        </a:spcBef>
        <a:spcAft>
          <a:spcPct val="0"/>
        </a:spcAft>
        <a:defRPr sz="4000" b="1">
          <a:solidFill>
            <a:srgbClr val="990000"/>
          </a:solidFill>
          <a:latin typeface="+mj-lt"/>
          <a:ea typeface="+mj-ea"/>
          <a:cs typeface="+mj-cs"/>
        </a:defRPr>
      </a:lvl1pPr>
      <a:lvl2pPr algn="l" rtl="0" fontAlgn="base">
        <a:spcBef>
          <a:spcPct val="0"/>
        </a:spcBef>
        <a:spcAft>
          <a:spcPct val="0"/>
        </a:spcAft>
        <a:defRPr sz="4000" b="1">
          <a:solidFill>
            <a:srgbClr val="990000"/>
          </a:solidFill>
          <a:latin typeface="Arial" pitchFamily="34" charset="0"/>
        </a:defRPr>
      </a:lvl2pPr>
      <a:lvl3pPr algn="l" rtl="0" fontAlgn="base">
        <a:spcBef>
          <a:spcPct val="0"/>
        </a:spcBef>
        <a:spcAft>
          <a:spcPct val="0"/>
        </a:spcAft>
        <a:defRPr sz="4000" b="1">
          <a:solidFill>
            <a:srgbClr val="990000"/>
          </a:solidFill>
          <a:latin typeface="Arial" pitchFamily="34" charset="0"/>
        </a:defRPr>
      </a:lvl3pPr>
      <a:lvl4pPr algn="l" rtl="0" fontAlgn="base">
        <a:spcBef>
          <a:spcPct val="0"/>
        </a:spcBef>
        <a:spcAft>
          <a:spcPct val="0"/>
        </a:spcAft>
        <a:defRPr sz="4000" b="1">
          <a:solidFill>
            <a:srgbClr val="990000"/>
          </a:solidFill>
          <a:latin typeface="Arial" pitchFamily="34" charset="0"/>
        </a:defRPr>
      </a:lvl4pPr>
      <a:lvl5pPr algn="l" rtl="0" fontAlgn="base">
        <a:spcBef>
          <a:spcPct val="0"/>
        </a:spcBef>
        <a:spcAft>
          <a:spcPct val="0"/>
        </a:spcAft>
        <a:defRPr sz="4000" b="1">
          <a:solidFill>
            <a:srgbClr val="990000"/>
          </a:solidFill>
          <a:latin typeface="Arial" pitchFamily="34" charset="0"/>
        </a:defRPr>
      </a:lvl5pPr>
      <a:lvl6pPr marL="457200" algn="l" rtl="0" fontAlgn="base">
        <a:spcBef>
          <a:spcPct val="0"/>
        </a:spcBef>
        <a:spcAft>
          <a:spcPct val="0"/>
        </a:spcAft>
        <a:defRPr sz="4000" b="1">
          <a:solidFill>
            <a:srgbClr val="990000"/>
          </a:solidFill>
          <a:latin typeface="Arial" pitchFamily="34" charset="0"/>
        </a:defRPr>
      </a:lvl6pPr>
      <a:lvl7pPr marL="914400" algn="l" rtl="0" fontAlgn="base">
        <a:spcBef>
          <a:spcPct val="0"/>
        </a:spcBef>
        <a:spcAft>
          <a:spcPct val="0"/>
        </a:spcAft>
        <a:defRPr sz="4000" b="1">
          <a:solidFill>
            <a:srgbClr val="990000"/>
          </a:solidFill>
          <a:latin typeface="Arial" pitchFamily="34" charset="0"/>
        </a:defRPr>
      </a:lvl7pPr>
      <a:lvl8pPr marL="1371600" algn="l" rtl="0" fontAlgn="base">
        <a:spcBef>
          <a:spcPct val="0"/>
        </a:spcBef>
        <a:spcAft>
          <a:spcPct val="0"/>
        </a:spcAft>
        <a:defRPr sz="4000" b="1">
          <a:solidFill>
            <a:srgbClr val="990000"/>
          </a:solidFill>
          <a:latin typeface="Arial" pitchFamily="34" charset="0"/>
        </a:defRPr>
      </a:lvl8pPr>
      <a:lvl9pPr marL="1828800" algn="l" rtl="0" fontAlgn="base">
        <a:spcBef>
          <a:spcPct val="0"/>
        </a:spcBef>
        <a:spcAft>
          <a:spcPct val="0"/>
        </a:spcAft>
        <a:defRPr sz="4000" b="1">
          <a:solidFill>
            <a:srgbClr val="990000"/>
          </a:solidFill>
          <a:latin typeface="Arial" pitchFamily="34" charset="0"/>
        </a:defRPr>
      </a:lvl9pPr>
    </p:titleStyle>
    <p:bodyStyle>
      <a:lvl1pPr marL="342900" indent="-342900" algn="l" rtl="0" fontAlgn="base">
        <a:spcBef>
          <a:spcPct val="20000"/>
        </a:spcBef>
        <a:spcAft>
          <a:spcPct val="0"/>
        </a:spcAft>
        <a:buChar char="•"/>
        <a:defRPr sz="2600">
          <a:solidFill>
            <a:schemeClr val="bg2"/>
          </a:solidFill>
          <a:latin typeface="+mn-lt"/>
          <a:ea typeface="+mn-ea"/>
          <a:cs typeface="+mn-cs"/>
        </a:defRPr>
      </a:lvl1pPr>
      <a:lvl2pPr marL="742950" indent="-285750" algn="l" rtl="0" fontAlgn="base">
        <a:spcBef>
          <a:spcPct val="20000"/>
        </a:spcBef>
        <a:spcAft>
          <a:spcPct val="0"/>
        </a:spcAft>
        <a:buSzPct val="60000"/>
        <a:buFont typeface="Wingdings" pitchFamily="2" charset="2"/>
        <a:buChar char="q"/>
        <a:defRPr sz="2400">
          <a:solidFill>
            <a:schemeClr val="bg2"/>
          </a:solidFill>
          <a:latin typeface="+mn-lt"/>
        </a:defRPr>
      </a:lvl2pPr>
      <a:lvl3pPr marL="1143000" indent="-228600" algn="l" rtl="0" fontAlgn="base">
        <a:spcBef>
          <a:spcPct val="20000"/>
        </a:spcBef>
        <a:spcAft>
          <a:spcPct val="0"/>
        </a:spcAft>
        <a:buSzPct val="60000"/>
        <a:buFont typeface="Wingdings" pitchFamily="2" charset="2"/>
        <a:buChar char="§"/>
        <a:defRPr sz="2200">
          <a:solidFill>
            <a:schemeClr val="bg2"/>
          </a:solidFill>
          <a:latin typeface="+mn-lt"/>
        </a:defRPr>
      </a:lvl3pPr>
      <a:lvl4pPr marL="1600200" indent="-228600" algn="l" rtl="0" fontAlgn="base">
        <a:spcBef>
          <a:spcPct val="20000"/>
        </a:spcBef>
        <a:spcAft>
          <a:spcPct val="0"/>
        </a:spcAft>
        <a:buSzPct val="60000"/>
        <a:buFont typeface="Arial" pitchFamily="34" charset="0"/>
        <a:buChar char="–"/>
        <a:defRPr sz="2000">
          <a:solidFill>
            <a:schemeClr val="bg2"/>
          </a:solidFill>
          <a:latin typeface="+mn-lt"/>
        </a:defRPr>
      </a:lvl4pPr>
      <a:lvl5pPr marL="2057400" indent="-228600" algn="l" rtl="0" fontAlgn="base">
        <a:spcBef>
          <a:spcPct val="20000"/>
        </a:spcBef>
        <a:spcAft>
          <a:spcPct val="0"/>
        </a:spcAft>
        <a:buFont typeface="Verdana" pitchFamily="34" charset="0"/>
        <a:buChar char="›"/>
        <a:defRPr>
          <a:solidFill>
            <a:schemeClr val="bg2"/>
          </a:solidFill>
          <a:latin typeface="+mn-lt"/>
        </a:defRPr>
      </a:lvl5pPr>
      <a:lvl6pPr marL="2514600" indent="-228600" algn="l" rtl="0" fontAlgn="base">
        <a:spcBef>
          <a:spcPct val="20000"/>
        </a:spcBef>
        <a:spcAft>
          <a:spcPct val="0"/>
        </a:spcAft>
        <a:buFont typeface="Verdana" pitchFamily="34" charset="0"/>
        <a:buChar char="›"/>
        <a:defRPr>
          <a:solidFill>
            <a:schemeClr val="bg2"/>
          </a:solidFill>
          <a:latin typeface="+mn-lt"/>
        </a:defRPr>
      </a:lvl6pPr>
      <a:lvl7pPr marL="2971800" indent="-228600" algn="l" rtl="0" fontAlgn="base">
        <a:spcBef>
          <a:spcPct val="20000"/>
        </a:spcBef>
        <a:spcAft>
          <a:spcPct val="0"/>
        </a:spcAft>
        <a:buFont typeface="Verdana" pitchFamily="34" charset="0"/>
        <a:buChar char="›"/>
        <a:defRPr>
          <a:solidFill>
            <a:schemeClr val="bg2"/>
          </a:solidFill>
          <a:latin typeface="+mn-lt"/>
        </a:defRPr>
      </a:lvl7pPr>
      <a:lvl8pPr marL="3429000" indent="-228600" algn="l" rtl="0" fontAlgn="base">
        <a:spcBef>
          <a:spcPct val="20000"/>
        </a:spcBef>
        <a:spcAft>
          <a:spcPct val="0"/>
        </a:spcAft>
        <a:buFont typeface="Verdana" pitchFamily="34" charset="0"/>
        <a:buChar char="›"/>
        <a:defRPr>
          <a:solidFill>
            <a:schemeClr val="bg2"/>
          </a:solidFill>
          <a:latin typeface="+mn-lt"/>
        </a:defRPr>
      </a:lvl8pPr>
      <a:lvl9pPr marL="3886200" indent="-228600" algn="l" rtl="0" fontAlgn="base">
        <a:spcBef>
          <a:spcPct val="20000"/>
        </a:spcBef>
        <a:spcAft>
          <a:spcPct val="0"/>
        </a:spcAft>
        <a:buFont typeface="Verdana" pitchFamily="34" charset="0"/>
        <a:buChar char="›"/>
        <a:defRPr>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51" name="Picture 7" descr="5"/>
          <p:cNvPicPr>
            <a:picLocks noChangeAspect="1" noChangeArrowheads="1"/>
          </p:cNvPicPr>
          <p:nvPr/>
        </p:nvPicPr>
        <p:blipFill>
          <a:blip r:embed="rId13" cstate="print"/>
          <a:srcRect/>
          <a:stretch>
            <a:fillRect/>
          </a:stretch>
        </p:blipFill>
        <p:spPr bwMode="auto">
          <a:xfrm>
            <a:off x="-1588" y="5856288"/>
            <a:ext cx="9144001" cy="1001712"/>
          </a:xfrm>
          <a:prstGeom prst="rect">
            <a:avLst/>
          </a:prstGeom>
          <a:noFill/>
        </p:spPr>
      </p:pic>
      <p:sp>
        <p:nvSpPr>
          <p:cNvPr id="6152" name="Text Box 8"/>
          <p:cNvSpPr txBox="1">
            <a:spLocks noChangeArrowheads="1"/>
          </p:cNvSpPr>
          <p:nvPr/>
        </p:nvSpPr>
        <p:spPr bwMode="auto">
          <a:xfrm>
            <a:off x="3224213" y="2674938"/>
            <a:ext cx="2779712" cy="752475"/>
          </a:xfrm>
          <a:prstGeom prst="rect">
            <a:avLst/>
          </a:prstGeom>
          <a:noFill/>
          <a:ln w="9525">
            <a:noFill/>
            <a:miter lim="800000"/>
            <a:headEnd/>
            <a:tailEnd/>
          </a:ln>
        </p:spPr>
        <p:txBody>
          <a:bodyPr wrap="none" lIns="83448" tIns="41724" rIns="83448" bIns="41724">
            <a:spAutoFit/>
          </a:bodyPr>
          <a:lstStyle/>
          <a:p>
            <a:pPr defTabSz="835025" eaLnBrk="0" hangingPunct="0"/>
            <a:r>
              <a:rPr lang="en-US" altLang="zh-CN" sz="4400">
                <a:solidFill>
                  <a:srgbClr val="990000"/>
                </a:solidFill>
                <a:ea typeface="MS PGothic" pitchFamily="34" charset="-128"/>
              </a:rPr>
              <a:t>Thank you</a:t>
            </a:r>
          </a:p>
        </p:txBody>
      </p:sp>
      <p:sp>
        <p:nvSpPr>
          <p:cNvPr id="6153" name="Text Box 9"/>
          <p:cNvSpPr txBox="1">
            <a:spLocks noChangeArrowheads="1"/>
          </p:cNvSpPr>
          <p:nvPr/>
        </p:nvSpPr>
        <p:spPr bwMode="auto">
          <a:xfrm>
            <a:off x="3265488" y="3435350"/>
            <a:ext cx="2738437" cy="479425"/>
          </a:xfrm>
          <a:prstGeom prst="rect">
            <a:avLst/>
          </a:prstGeom>
          <a:noFill/>
          <a:ln w="9525">
            <a:noFill/>
            <a:miter lim="800000"/>
            <a:headEnd/>
            <a:tailEnd/>
          </a:ln>
        </p:spPr>
        <p:txBody>
          <a:bodyPr wrap="none" lIns="83448" tIns="41724" rIns="83448" bIns="41724">
            <a:spAutoFit/>
          </a:bodyPr>
          <a:lstStyle/>
          <a:p>
            <a:pPr defTabSz="835025" eaLnBrk="0" hangingPunct="0"/>
            <a:r>
              <a:rPr lang="en-US" altLang="zh-CN" sz="2600">
                <a:solidFill>
                  <a:srgbClr val="666666"/>
                </a:solidFill>
                <a:ea typeface="MS PGothic" pitchFamily="34" charset="-128"/>
              </a:rPr>
              <a:t>www.huawei.com</a:t>
            </a:r>
            <a:endParaRPr lang="en-US" altLang="zh-CN" sz="2100">
              <a:solidFill>
                <a:srgbClr val="990000"/>
              </a:solidFill>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339725" y="248785"/>
            <a:ext cx="7051675" cy="479425"/>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274320" tIns="45720" rIns="91440" bIns="45720" numCol="1" rtlCol="0" anchor="ctr" anchorCtr="0" compatLnSpc="1">
            <a:prstTxWarp prst="textNoShape">
              <a:avLst/>
            </a:prstTxWarp>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base"/>
            <a:r>
              <a:rPr lang="en-US" altLang="zh-CN" sz="3200" b="1" spc="50" dirty="0">
                <a:ln w="11430"/>
                <a:solidFill>
                  <a:schemeClr val="tx2"/>
                </a:solidFill>
                <a:effectLst>
                  <a:outerShdw blurRad="76200" dist="50800" dir="5400000" algn="tl" rotWithShape="0">
                    <a:srgbClr val="000000">
                      <a:alpha val="65000"/>
                    </a:srgbClr>
                  </a:outerShdw>
                </a:effectLst>
                <a:latin typeface="Calibri" pitchFamily="34" charset="0"/>
                <a:ea typeface="宋体" pitchFamily="2" charset="-122"/>
              </a:rPr>
              <a:t>Revision Record</a:t>
            </a:r>
          </a:p>
        </p:txBody>
      </p:sp>
      <p:sp>
        <p:nvSpPr>
          <p:cNvPr id="7" name="Text Box 58"/>
          <p:cNvSpPr txBox="1">
            <a:spLocks noChangeArrowheads="1"/>
          </p:cNvSpPr>
          <p:nvPr/>
        </p:nvSpPr>
        <p:spPr bwMode="auto">
          <a:xfrm>
            <a:off x="5024437" y="275768"/>
            <a:ext cx="4119563" cy="448455"/>
          </a:xfrm>
          <a:prstGeom prst="rect">
            <a:avLst/>
          </a:prstGeom>
          <a:noFill/>
          <a:ln w="9525">
            <a:noFill/>
            <a:miter lim="800000"/>
            <a:headEnd/>
            <a:tailEnd/>
          </a:ln>
        </p:spPr>
        <p:txBody>
          <a:bodyPr lIns="91440" tIns="39179" rIns="182880" bIns="39179">
            <a:spAutoFit/>
          </a:bodyPr>
          <a:lstStyle/>
          <a:p>
            <a:pPr algn="r" defTabSz="784225" eaLnBrk="0" fontAlgn="base" hangingPunct="0"/>
            <a:r>
              <a:rPr lang="en-US" altLang="zh-CN" sz="2400" i="1" dirty="0">
                <a:solidFill>
                  <a:srgbClr val="4D4D4D"/>
                </a:solidFill>
                <a:latin typeface="Calibri" pitchFamily="34" charset="0"/>
                <a:ea typeface="ＭＳ Ｐゴシック" pitchFamily="34" charset="-128"/>
              </a:rPr>
              <a:t>Don’t Print This Page</a:t>
            </a:r>
          </a:p>
        </p:txBody>
      </p:sp>
      <p:grpSp>
        <p:nvGrpSpPr>
          <p:cNvPr id="8" name="Group 7"/>
          <p:cNvGrpSpPr/>
          <p:nvPr/>
        </p:nvGrpSpPr>
        <p:grpSpPr>
          <a:xfrm>
            <a:off x="615913" y="1306279"/>
            <a:ext cx="7935575" cy="903521"/>
            <a:chOff x="615913" y="856345"/>
            <a:chExt cx="7935575" cy="903521"/>
          </a:xfrm>
          <a:solidFill>
            <a:srgbClr val="777777"/>
          </a:solidFill>
        </p:grpSpPr>
        <p:sp>
          <p:nvSpPr>
            <p:cNvPr id="9" name="Rounded Rectangle 8"/>
            <p:cNvSpPr/>
            <p:nvPr/>
          </p:nvSpPr>
          <p:spPr bwMode="auto">
            <a:xfrm>
              <a:off x="615913" y="856345"/>
              <a:ext cx="1904999" cy="22860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Course Code</a:t>
              </a:r>
            </a:p>
          </p:txBody>
        </p:sp>
        <p:sp>
          <p:nvSpPr>
            <p:cNvPr id="10" name="Rounded Rectangle 9"/>
            <p:cNvSpPr/>
            <p:nvPr/>
          </p:nvSpPr>
          <p:spPr bwMode="auto">
            <a:xfrm>
              <a:off x="615913" y="1161144"/>
              <a:ext cx="1904999" cy="598722"/>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Domain</a:t>
              </a:r>
              <a:endParaRPr lang="en-US" sz="1400" dirty="0" smtClean="0">
                <a:solidFill>
                  <a:schemeClr val="accent5">
                    <a:lumMod val="10000"/>
                  </a:schemeClr>
                </a:solidFill>
                <a:latin typeface="Calibri" pitchFamily="34" charset="0"/>
              </a:endParaRPr>
            </a:p>
          </p:txBody>
        </p:sp>
        <p:sp>
          <p:nvSpPr>
            <p:cNvPr id="11" name="Rounded Rectangle 10"/>
            <p:cNvSpPr/>
            <p:nvPr/>
          </p:nvSpPr>
          <p:spPr bwMode="auto">
            <a:xfrm>
              <a:off x="2626105" y="863605"/>
              <a:ext cx="1904999" cy="22860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Product</a:t>
              </a:r>
            </a:p>
          </p:txBody>
        </p:sp>
        <p:sp>
          <p:nvSpPr>
            <p:cNvPr id="12" name="Rounded Rectangle 11"/>
            <p:cNvSpPr/>
            <p:nvPr/>
          </p:nvSpPr>
          <p:spPr bwMode="auto">
            <a:xfrm>
              <a:off x="2626105" y="1168404"/>
              <a:ext cx="1904999" cy="515261"/>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rgbClr val="CAE2E2">
                    <a:lumMod val="10000"/>
                  </a:srgbClr>
                </a:solidFill>
                <a:latin typeface="Calibri" pitchFamily="34" charset="0"/>
              </a:endParaRPr>
            </a:p>
            <a:p>
              <a:pPr marL="168275" indent="-168275" algn="ctr">
                <a:spcAft>
                  <a:spcPts val="600"/>
                </a:spcAft>
              </a:pPr>
              <a:r>
                <a:rPr lang="en-US" sz="1400" dirty="0" err="1" smtClean="0">
                  <a:solidFill>
                    <a:srgbClr val="CAE2E2">
                      <a:lumMod val="10000"/>
                    </a:srgbClr>
                  </a:solidFill>
                  <a:latin typeface="Calibri" pitchFamily="34" charset="0"/>
                </a:rPr>
                <a:t>Huawei</a:t>
              </a:r>
              <a:r>
                <a:rPr lang="en-US" sz="1400" dirty="0" smtClean="0">
                  <a:solidFill>
                    <a:srgbClr val="CAE2E2">
                      <a:lumMod val="10000"/>
                    </a:srgbClr>
                  </a:solidFill>
                  <a:latin typeface="Calibri" pitchFamily="34" charset="0"/>
                </a:rPr>
                <a:t> </a:t>
              </a:r>
              <a:r>
                <a:rPr lang="en-US" sz="1400" dirty="0" smtClean="0">
                  <a:solidFill>
                    <a:srgbClr val="CAE2E2">
                      <a:lumMod val="10000"/>
                    </a:srgbClr>
                  </a:solidFill>
                  <a:latin typeface="Calibri" pitchFamily="34" charset="0"/>
                </a:rPr>
                <a:t>CTI</a:t>
              </a:r>
            </a:p>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13" name="Rounded Rectangle 12"/>
            <p:cNvSpPr/>
            <p:nvPr/>
          </p:nvSpPr>
          <p:spPr bwMode="auto">
            <a:xfrm>
              <a:off x="4636297" y="870865"/>
              <a:ext cx="1904999" cy="22860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Product Version</a:t>
              </a:r>
            </a:p>
          </p:txBody>
        </p:sp>
        <p:sp>
          <p:nvSpPr>
            <p:cNvPr id="14" name="Rounded Rectangle 13"/>
            <p:cNvSpPr/>
            <p:nvPr/>
          </p:nvSpPr>
          <p:spPr bwMode="auto">
            <a:xfrm>
              <a:off x="4648200" y="1150266"/>
              <a:ext cx="1904999" cy="5334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ICDV300R005C45</a:t>
              </a:r>
            </a:p>
          </p:txBody>
        </p:sp>
        <p:sp>
          <p:nvSpPr>
            <p:cNvPr id="15" name="Rounded Rectangle 14"/>
            <p:cNvSpPr/>
            <p:nvPr/>
          </p:nvSpPr>
          <p:spPr bwMode="auto">
            <a:xfrm>
              <a:off x="6646489" y="878125"/>
              <a:ext cx="1904999" cy="22860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Course Version Issue</a:t>
              </a:r>
            </a:p>
          </p:txBody>
        </p:sp>
        <p:sp>
          <p:nvSpPr>
            <p:cNvPr id="16" name="Rounded Rectangle 15"/>
            <p:cNvSpPr/>
            <p:nvPr/>
          </p:nvSpPr>
          <p:spPr bwMode="auto">
            <a:xfrm>
              <a:off x="6629400" y="1150266"/>
              <a:ext cx="1904999" cy="5334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a:p>
              <a:pPr marL="168275" indent="-168275" algn="ctr">
                <a:spcAft>
                  <a:spcPts val="600"/>
                </a:spcAft>
              </a:pPr>
              <a:r>
                <a:rPr lang="en-US" sz="1400" dirty="0" err="1" smtClean="0">
                  <a:solidFill>
                    <a:schemeClr val="accent5">
                      <a:lumMod val="10000"/>
                    </a:schemeClr>
                  </a:solidFill>
                  <a:latin typeface="Calibri" pitchFamily="34" charset="0"/>
                </a:rPr>
                <a:t>eSpace</a:t>
              </a:r>
              <a:r>
                <a:rPr lang="en-US" sz="1400" dirty="0" smtClean="0">
                  <a:solidFill>
                    <a:schemeClr val="accent5">
                      <a:lumMod val="10000"/>
                    </a:schemeClr>
                  </a:solidFill>
                  <a:latin typeface="Calibri" pitchFamily="34" charset="0"/>
                </a:rPr>
                <a:t>  </a:t>
              </a:r>
              <a:r>
                <a:rPr lang="en-US" sz="1400" dirty="0" smtClean="0">
                  <a:solidFill>
                    <a:schemeClr val="accent5">
                      <a:lumMod val="10000"/>
                    </a:schemeClr>
                  </a:solidFill>
                  <a:latin typeface="Calibri" pitchFamily="34" charset="0"/>
                </a:rPr>
                <a:t>CC ISV V100R001C01LINH04</a:t>
              </a:r>
            </a:p>
            <a:p>
              <a:pPr marL="168275" indent="-168275" algn="ctr">
                <a:spcAft>
                  <a:spcPts val="600"/>
                </a:spcAft>
              </a:pPr>
              <a:endParaRPr lang="en-US" sz="1400" dirty="0" smtClean="0">
                <a:solidFill>
                  <a:schemeClr val="accent5">
                    <a:lumMod val="10000"/>
                  </a:schemeClr>
                </a:solidFill>
                <a:latin typeface="Calibri" pitchFamily="34" charset="0"/>
              </a:endParaRPr>
            </a:p>
          </p:txBody>
        </p:sp>
      </p:grpSp>
      <p:cxnSp>
        <p:nvCxnSpPr>
          <p:cNvPr id="17" name="Straight Connector 16"/>
          <p:cNvCxnSpPr/>
          <p:nvPr/>
        </p:nvCxnSpPr>
        <p:spPr bwMode="auto">
          <a:xfrm>
            <a:off x="304800" y="2133648"/>
            <a:ext cx="8610600" cy="0"/>
          </a:xfrm>
          <a:prstGeom prst="line">
            <a:avLst/>
          </a:prstGeom>
          <a:ln>
            <a:solidFill>
              <a:schemeClr val="bg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grpSp>
        <p:nvGrpSpPr>
          <p:cNvPr id="18" name="Group 17"/>
          <p:cNvGrpSpPr/>
          <p:nvPr/>
        </p:nvGrpSpPr>
        <p:grpSpPr>
          <a:xfrm>
            <a:off x="623173" y="2387575"/>
            <a:ext cx="7971875" cy="2420250"/>
            <a:chOff x="623173" y="2140837"/>
            <a:chExt cx="7971875" cy="2420250"/>
          </a:xfrm>
        </p:grpSpPr>
        <p:sp>
          <p:nvSpPr>
            <p:cNvPr id="19" name="Rounded Rectangle 18"/>
            <p:cNvSpPr/>
            <p:nvPr/>
          </p:nvSpPr>
          <p:spPr bwMode="auto">
            <a:xfrm>
              <a:off x="623173" y="2140837"/>
              <a:ext cx="1904999" cy="22860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Developer / Modifier</a:t>
              </a:r>
            </a:p>
          </p:txBody>
        </p:sp>
        <p:sp>
          <p:nvSpPr>
            <p:cNvPr id="20" name="Rounded Rectangle 19"/>
            <p:cNvSpPr/>
            <p:nvPr/>
          </p:nvSpPr>
          <p:spPr bwMode="auto">
            <a:xfrm>
              <a:off x="623173" y="275043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21" name="Rounded Rectangle 20"/>
            <p:cNvSpPr/>
            <p:nvPr/>
          </p:nvSpPr>
          <p:spPr bwMode="auto">
            <a:xfrm>
              <a:off x="623173" y="244563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&lt; Name of Author &gt;</a:t>
              </a:r>
            </a:p>
          </p:txBody>
        </p:sp>
        <p:sp>
          <p:nvSpPr>
            <p:cNvPr id="22" name="Rounded Rectangle 21"/>
            <p:cNvSpPr/>
            <p:nvPr/>
          </p:nvSpPr>
          <p:spPr bwMode="auto">
            <a:xfrm>
              <a:off x="2633365" y="2148097"/>
              <a:ext cx="1904999" cy="22860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Date</a:t>
              </a:r>
            </a:p>
          </p:txBody>
        </p:sp>
        <p:sp>
          <p:nvSpPr>
            <p:cNvPr id="23" name="Rounded Rectangle 22"/>
            <p:cNvSpPr/>
            <p:nvPr/>
          </p:nvSpPr>
          <p:spPr bwMode="auto">
            <a:xfrm>
              <a:off x="2633365" y="275769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24" name="Rounded Rectangle 23"/>
            <p:cNvSpPr/>
            <p:nvPr/>
          </p:nvSpPr>
          <p:spPr bwMode="auto">
            <a:xfrm>
              <a:off x="2633365" y="245289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&lt; YYYYMMDD &gt;</a:t>
              </a:r>
            </a:p>
          </p:txBody>
        </p:sp>
        <p:sp>
          <p:nvSpPr>
            <p:cNvPr id="25" name="Rounded Rectangle 24"/>
            <p:cNvSpPr/>
            <p:nvPr/>
          </p:nvSpPr>
          <p:spPr bwMode="auto">
            <a:xfrm>
              <a:off x="4643557" y="2155357"/>
              <a:ext cx="1904999" cy="22860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Approver</a:t>
              </a:r>
            </a:p>
          </p:txBody>
        </p:sp>
        <p:sp>
          <p:nvSpPr>
            <p:cNvPr id="26" name="Rounded Rectangle 25"/>
            <p:cNvSpPr/>
            <p:nvPr/>
          </p:nvSpPr>
          <p:spPr bwMode="auto">
            <a:xfrm>
              <a:off x="4643557" y="276495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27" name="Rounded Rectangle 26"/>
            <p:cNvSpPr/>
            <p:nvPr/>
          </p:nvSpPr>
          <p:spPr bwMode="auto">
            <a:xfrm>
              <a:off x="4643557" y="246015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&lt; Name of Approver &gt;</a:t>
              </a:r>
            </a:p>
          </p:txBody>
        </p:sp>
        <p:sp>
          <p:nvSpPr>
            <p:cNvPr id="28" name="Rounded Rectangle 27"/>
            <p:cNvSpPr/>
            <p:nvPr/>
          </p:nvSpPr>
          <p:spPr bwMode="auto">
            <a:xfrm>
              <a:off x="6653749" y="2162617"/>
              <a:ext cx="1904999" cy="22860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New / Update</a:t>
              </a:r>
            </a:p>
          </p:txBody>
        </p:sp>
        <p:sp>
          <p:nvSpPr>
            <p:cNvPr id="29" name="Rounded Rectangle 28"/>
            <p:cNvSpPr/>
            <p:nvPr/>
          </p:nvSpPr>
          <p:spPr bwMode="auto">
            <a:xfrm>
              <a:off x="6653749" y="277221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0" name="Rounded Rectangle 29"/>
            <p:cNvSpPr/>
            <p:nvPr/>
          </p:nvSpPr>
          <p:spPr bwMode="auto">
            <a:xfrm>
              <a:off x="6653749" y="246741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New</a:t>
              </a:r>
            </a:p>
          </p:txBody>
        </p:sp>
        <p:sp>
          <p:nvSpPr>
            <p:cNvPr id="31" name="Rounded Rectangle 30"/>
            <p:cNvSpPr/>
            <p:nvPr/>
          </p:nvSpPr>
          <p:spPr bwMode="auto">
            <a:xfrm>
              <a:off x="630433" y="3062491"/>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2" name="Rounded Rectangle 31"/>
            <p:cNvSpPr/>
            <p:nvPr/>
          </p:nvSpPr>
          <p:spPr bwMode="auto">
            <a:xfrm>
              <a:off x="2640625" y="3069751"/>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3" name="Rounded Rectangle 32"/>
            <p:cNvSpPr/>
            <p:nvPr/>
          </p:nvSpPr>
          <p:spPr bwMode="auto">
            <a:xfrm>
              <a:off x="4650817" y="3077011"/>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4" name="Rounded Rectangle 33"/>
            <p:cNvSpPr/>
            <p:nvPr/>
          </p:nvSpPr>
          <p:spPr bwMode="auto">
            <a:xfrm>
              <a:off x="6661009" y="3084271"/>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5" name="Rounded Rectangle 34"/>
            <p:cNvSpPr/>
            <p:nvPr/>
          </p:nvSpPr>
          <p:spPr bwMode="auto">
            <a:xfrm>
              <a:off x="637693" y="3374545"/>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6" name="Rounded Rectangle 35"/>
            <p:cNvSpPr/>
            <p:nvPr/>
          </p:nvSpPr>
          <p:spPr bwMode="auto">
            <a:xfrm>
              <a:off x="2647885" y="3381805"/>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7" name="Rounded Rectangle 36"/>
            <p:cNvSpPr/>
            <p:nvPr/>
          </p:nvSpPr>
          <p:spPr bwMode="auto">
            <a:xfrm>
              <a:off x="4658077" y="3389065"/>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8" name="Rounded Rectangle 37"/>
            <p:cNvSpPr/>
            <p:nvPr/>
          </p:nvSpPr>
          <p:spPr bwMode="auto">
            <a:xfrm>
              <a:off x="6668269" y="3396325"/>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9" name="Rounded Rectangle 38"/>
            <p:cNvSpPr/>
            <p:nvPr/>
          </p:nvSpPr>
          <p:spPr bwMode="auto">
            <a:xfrm>
              <a:off x="644953" y="3686599"/>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0" name="Rounded Rectangle 39"/>
            <p:cNvSpPr/>
            <p:nvPr/>
          </p:nvSpPr>
          <p:spPr bwMode="auto">
            <a:xfrm>
              <a:off x="2655145" y="3693859"/>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1" name="Rounded Rectangle 40"/>
            <p:cNvSpPr/>
            <p:nvPr/>
          </p:nvSpPr>
          <p:spPr bwMode="auto">
            <a:xfrm>
              <a:off x="4665337" y="3701119"/>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2" name="Rounded Rectangle 41"/>
            <p:cNvSpPr/>
            <p:nvPr/>
          </p:nvSpPr>
          <p:spPr bwMode="auto">
            <a:xfrm>
              <a:off x="6675529" y="3708379"/>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3" name="Rounded Rectangle 42"/>
            <p:cNvSpPr/>
            <p:nvPr/>
          </p:nvSpPr>
          <p:spPr bwMode="auto">
            <a:xfrm>
              <a:off x="652213" y="3998653"/>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4" name="Rounded Rectangle 43"/>
            <p:cNvSpPr/>
            <p:nvPr/>
          </p:nvSpPr>
          <p:spPr bwMode="auto">
            <a:xfrm>
              <a:off x="2662405" y="4005913"/>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5" name="Rounded Rectangle 44"/>
            <p:cNvSpPr/>
            <p:nvPr/>
          </p:nvSpPr>
          <p:spPr bwMode="auto">
            <a:xfrm>
              <a:off x="4672597" y="4013173"/>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6" name="Rounded Rectangle 45"/>
            <p:cNvSpPr/>
            <p:nvPr/>
          </p:nvSpPr>
          <p:spPr bwMode="auto">
            <a:xfrm>
              <a:off x="6682789" y="4020433"/>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7" name="Rounded Rectangle 46"/>
            <p:cNvSpPr/>
            <p:nvPr/>
          </p:nvSpPr>
          <p:spPr bwMode="auto">
            <a:xfrm>
              <a:off x="659473" y="431070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8" name="Rounded Rectangle 47"/>
            <p:cNvSpPr/>
            <p:nvPr/>
          </p:nvSpPr>
          <p:spPr bwMode="auto">
            <a:xfrm>
              <a:off x="2669665" y="431796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9" name="Rounded Rectangle 48"/>
            <p:cNvSpPr/>
            <p:nvPr/>
          </p:nvSpPr>
          <p:spPr bwMode="auto">
            <a:xfrm>
              <a:off x="4679857" y="432522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50" name="Rounded Rectangle 49"/>
            <p:cNvSpPr/>
            <p:nvPr/>
          </p:nvSpPr>
          <p:spPr bwMode="auto">
            <a:xfrm>
              <a:off x="6690049" y="433248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143000" y="1066800"/>
            <a:ext cx="7086600" cy="2973122"/>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bg1">
                    <a:lumMod val="85000"/>
                  </a:schemeClr>
                </a:solidFill>
                <a:latin typeface="FrutigerNext LT Medium" pitchFamily="34" charset="0"/>
              </a:rPr>
              <a:t>Huawei IPCC Network Architecture Introduction</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CTI Platform Overview and Installation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85000"/>
                  </a:schemeClr>
                </a:solidFill>
                <a:latin typeface="FrutigerNext LT Medium" pitchFamily="34" charset="0"/>
              </a:rPr>
              <a:t>Web Application Server (WAS) Overview &amp;  Installation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85000"/>
                  </a:schemeClr>
                </a:solidFill>
                <a:latin typeface="FrutigerNext LT Medium" pitchFamily="34" charset="0"/>
              </a:rPr>
              <a:t>CTI </a:t>
            </a:r>
            <a:r>
              <a:rPr lang="en-US" altLang="zh-CN" sz="2400" b="1" kern="0" dirty="0" err="1" smtClean="0">
                <a:solidFill>
                  <a:schemeClr val="bg1">
                    <a:lumMod val="85000"/>
                  </a:schemeClr>
                </a:solidFill>
                <a:latin typeface="FrutigerNext LT Medium" pitchFamily="34" charset="0"/>
              </a:rPr>
              <a:t>Upgradation</a:t>
            </a:r>
            <a:endParaRPr lang="en-US" altLang="zh-CN" sz="2400" b="1" kern="0" dirty="0" smtClean="0">
              <a:solidFill>
                <a:schemeClr val="bg1">
                  <a:lumMod val="85000"/>
                </a:schemeClr>
              </a:solidFill>
              <a:latin typeface="FrutigerNext LT Medium" pitchFamily="34" charset="0"/>
            </a:endParaRPr>
          </a:p>
          <a:p>
            <a:pPr marL="465138" indent="-465138">
              <a:spcBef>
                <a:spcPct val="20000"/>
              </a:spcBef>
              <a:buClr>
                <a:schemeClr val="tx1"/>
              </a:buClr>
              <a:buFont typeface="Wingdings" pitchFamily="2" charset="2"/>
              <a:buChar char="q"/>
              <a:defRPr/>
            </a:pPr>
            <a:r>
              <a:rPr lang="en-US" altLang="zh-CN" sz="2400" b="1" kern="0" dirty="0" smtClean="0">
                <a:solidFill>
                  <a:schemeClr val="bg1">
                    <a:lumMod val="85000"/>
                  </a:schemeClr>
                </a:solidFill>
                <a:latin typeface="FrutigerNext LT Medium" pitchFamily="34" charset="0"/>
              </a:rPr>
              <a:t>References</a:t>
            </a:r>
          </a:p>
        </p:txBody>
      </p:sp>
      <p:sp>
        <p:nvSpPr>
          <p:cNvPr id="10" name="Rectangle 2"/>
          <p:cNvSpPr>
            <a:spLocks noGrp="1" noChangeArrowheads="1"/>
          </p:cNvSpPr>
          <p:nvPr>
            <p:ph type="title"/>
          </p:nvPr>
        </p:nvSpPr>
        <p:spPr>
          <a:xfrm>
            <a:off x="798286" y="5080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2" name="Picture 4" descr="目标 copy"/>
          <p:cNvPicPr>
            <a:picLocks noChangeAspect="1" noChangeArrowheads="1"/>
          </p:cNvPicPr>
          <p:nvPr/>
        </p:nvPicPr>
        <p:blipFill>
          <a:blip r:embed="rId2" cstate="print"/>
          <a:srcRect/>
          <a:stretch>
            <a:fillRect/>
          </a:stretch>
        </p:blipFill>
        <p:spPr bwMode="auto">
          <a:xfrm>
            <a:off x="163070" y="2104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914400" y="914400"/>
            <a:ext cx="7543800" cy="5181600"/>
          </a:xfrm>
        </p:spPr>
        <p:txBody>
          <a:bodyPr/>
          <a:lstStyle/>
          <a:p>
            <a:pPr>
              <a:lnSpc>
                <a:spcPct val="130000"/>
              </a:lnSpc>
            </a:pPr>
            <a:r>
              <a:rPr lang="en-US" altLang="zh-CN" sz="1800" b="0" dirty="0">
                <a:latin typeface="FrutigerNext LT Medium" pitchFamily="34" charset="0"/>
                <a:ea typeface="宋体" pitchFamily="2" charset="-122"/>
              </a:rPr>
              <a:t>CTI (Computer Telephony Integration</a:t>
            </a:r>
            <a:r>
              <a:rPr lang="en-US" altLang="zh-CN" sz="1800" b="0" dirty="0" smtClean="0">
                <a:latin typeface="FrutigerNext LT Medium" pitchFamily="34" charset="0"/>
                <a:ea typeface="宋体" pitchFamily="2" charset="-122"/>
              </a:rPr>
              <a:t>) platform is </a:t>
            </a:r>
            <a:r>
              <a:rPr lang="en-US" altLang="zh-CN" sz="1800" b="0" dirty="0">
                <a:latin typeface="FrutigerNext LT Medium" pitchFamily="34" charset="0"/>
                <a:ea typeface="宋体" pitchFamily="2" charset="-122"/>
              </a:rPr>
              <a:t>the </a:t>
            </a:r>
            <a:r>
              <a:rPr lang="en-US" altLang="zh-CN" sz="1800" b="0" dirty="0" smtClean="0">
                <a:latin typeface="FrutigerNext LT Medium" pitchFamily="34" charset="0"/>
                <a:ea typeface="宋体" pitchFamily="2" charset="-122"/>
              </a:rPr>
              <a:t>technology that allows interaction with telephony </a:t>
            </a:r>
            <a:r>
              <a:rPr lang="en-US" altLang="zh-CN" sz="1800" b="0" dirty="0">
                <a:latin typeface="FrutigerNext LT Medium" pitchFamily="34" charset="0"/>
                <a:ea typeface="宋体" pitchFamily="2" charset="-122"/>
              </a:rPr>
              <a:t>and computer data </a:t>
            </a:r>
            <a:r>
              <a:rPr lang="en-US" altLang="zh-CN" sz="1800" b="0" dirty="0" smtClean="0">
                <a:latin typeface="FrutigerNext LT Medium" pitchFamily="34" charset="0"/>
                <a:ea typeface="宋体" pitchFamily="2" charset="-122"/>
              </a:rPr>
              <a:t>networks.</a:t>
            </a:r>
            <a:endParaRPr lang="en-US" altLang="zh-CN" sz="1800" b="0" dirty="0">
              <a:latin typeface="FrutigerNext LT Medium" pitchFamily="34" charset="0"/>
              <a:ea typeface="宋体" pitchFamily="2" charset="-122"/>
            </a:endParaRPr>
          </a:p>
          <a:p>
            <a:pPr>
              <a:lnSpc>
                <a:spcPct val="130000"/>
              </a:lnSpc>
            </a:pPr>
            <a:r>
              <a:rPr lang="en-US" altLang="zh-CN" sz="1800" b="0" dirty="0" smtClean="0">
                <a:latin typeface="FrutigerNext LT Medium" pitchFamily="34" charset="0"/>
                <a:ea typeface="宋体" pitchFamily="2" charset="-122"/>
              </a:rPr>
              <a:t>CTI </a:t>
            </a:r>
            <a:r>
              <a:rPr lang="en-US" altLang="zh-CN" sz="1800" b="0" dirty="0">
                <a:latin typeface="FrutigerNext LT Medium" pitchFamily="34" charset="0"/>
                <a:ea typeface="宋体" pitchFamily="2" charset="-122"/>
              </a:rPr>
              <a:t>has various modules handling different </a:t>
            </a:r>
            <a:r>
              <a:rPr lang="en-US" altLang="zh-CN" sz="1800" b="0" dirty="0" smtClean="0">
                <a:latin typeface="FrutigerNext LT Medium" pitchFamily="34" charset="0"/>
                <a:ea typeface="宋体" pitchFamily="2" charset="-122"/>
              </a:rPr>
              <a:t>types of calls such as voice, video, email, web etc.,</a:t>
            </a:r>
            <a:endParaRPr lang="en-US" altLang="zh-CN" sz="1800" b="0" dirty="0">
              <a:latin typeface="FrutigerNext LT Medium" pitchFamily="34" charset="0"/>
              <a:ea typeface="宋体" pitchFamily="2" charset="-122"/>
            </a:endParaRPr>
          </a:p>
          <a:p>
            <a:pPr>
              <a:lnSpc>
                <a:spcPct val="130000"/>
              </a:lnSpc>
            </a:pPr>
            <a:r>
              <a:rPr lang="en-US" altLang="zh-CN" sz="1800" b="0" dirty="0" smtClean="0">
                <a:latin typeface="FrutigerNext LT Medium" pitchFamily="34" charset="0"/>
                <a:ea typeface="宋体" pitchFamily="2" charset="-122"/>
              </a:rPr>
              <a:t>We </a:t>
            </a:r>
            <a:r>
              <a:rPr lang="en-US" altLang="zh-CN" sz="1800" b="0" dirty="0">
                <a:latin typeface="FrutigerNext LT Medium" pitchFamily="34" charset="0"/>
                <a:ea typeface="宋体" pitchFamily="2" charset="-122"/>
              </a:rPr>
              <a:t>will focus on installing the CTI </a:t>
            </a:r>
            <a:r>
              <a:rPr lang="en-US" altLang="zh-CN" sz="1800" b="0" dirty="0" smtClean="0">
                <a:latin typeface="FrutigerNext LT Medium" pitchFamily="34" charset="0"/>
                <a:ea typeface="宋体" pitchFamily="2" charset="-122"/>
              </a:rPr>
              <a:t>platform in Windows environment. During installation of the CTI Platform we come across different </a:t>
            </a:r>
            <a:r>
              <a:rPr lang="en-US" altLang="zh-CN" sz="1600" b="0" dirty="0" smtClean="0">
                <a:latin typeface="FrutigerNext LT Medium" pitchFamily="34" charset="0"/>
                <a:ea typeface="宋体" pitchFamily="2" charset="-122"/>
              </a:rPr>
              <a:t>CTI </a:t>
            </a:r>
            <a:r>
              <a:rPr lang="en-US" altLang="zh-CN" sz="1800" b="0" dirty="0" smtClean="0">
                <a:latin typeface="FrutigerNext LT Medium" pitchFamily="34" charset="0"/>
                <a:ea typeface="宋体" pitchFamily="2" charset="-122"/>
              </a:rPr>
              <a:t>components like </a:t>
            </a:r>
          </a:p>
          <a:p>
            <a:pPr lvl="1">
              <a:buFont typeface="Wingdings" pitchFamily="2" charset="2"/>
              <a:buChar char="Ø"/>
            </a:pPr>
            <a:r>
              <a:rPr lang="en-US" altLang="zh-CN" sz="1600" b="0" dirty="0" smtClean="0">
                <a:latin typeface="FrutigerNext LT Medium" pitchFamily="34" charset="0"/>
                <a:ea typeface="宋体" pitchFamily="2" charset="-122"/>
              </a:rPr>
              <a:t>MDS</a:t>
            </a:r>
            <a:r>
              <a:rPr lang="en-US" altLang="zh-CN" sz="1600" dirty="0" smtClean="0">
                <a:latin typeface="FrutigerNext LT Medium" pitchFamily="34" charset="0"/>
                <a:ea typeface="宋体" pitchFamily="2" charset="-122"/>
              </a:rPr>
              <a:t>:  Stands for Monitor Daemon Server which manages all the CTI Platform components. In case any server goes down, MDS restarts the server.</a:t>
            </a:r>
            <a:endParaRPr lang="en-US" altLang="zh-CN" sz="1600" b="0" dirty="0" smtClean="0">
              <a:latin typeface="FrutigerNext LT Medium" pitchFamily="34" charset="0"/>
              <a:ea typeface="宋体" pitchFamily="2" charset="-122"/>
            </a:endParaRPr>
          </a:p>
          <a:p>
            <a:pPr lvl="1">
              <a:buFont typeface="Wingdings" pitchFamily="2" charset="2"/>
              <a:buChar char="Ø"/>
            </a:pPr>
            <a:r>
              <a:rPr lang="en-US" altLang="zh-CN" sz="1600" b="0" dirty="0" smtClean="0">
                <a:latin typeface="FrutigerNext LT Medium" pitchFamily="34" charset="0"/>
                <a:ea typeface="宋体" pitchFamily="2" charset="-122"/>
              </a:rPr>
              <a:t> CTI-Link: Connection/Interface between CTI and UAP.</a:t>
            </a:r>
          </a:p>
          <a:p>
            <a:pPr lvl="1">
              <a:buFont typeface="Wingdings" pitchFamily="2" charset="2"/>
              <a:buChar char="Ø"/>
            </a:pPr>
            <a:r>
              <a:rPr lang="en-US" altLang="zh-CN" sz="1600" dirty="0" smtClean="0">
                <a:latin typeface="FrutigerNext LT Medium" pitchFamily="34" charset="0"/>
                <a:ea typeface="宋体" pitchFamily="2" charset="-122"/>
              </a:rPr>
              <a:t> CCS: Stands for Core Control Server</a:t>
            </a:r>
          </a:p>
          <a:p>
            <a:pPr lvl="1">
              <a:buFont typeface="Wingdings" pitchFamily="2" charset="2"/>
              <a:buChar char="Ø"/>
            </a:pPr>
            <a:r>
              <a:rPr lang="en-US" altLang="zh-CN" sz="1600" b="0" dirty="0" err="1" smtClean="0">
                <a:latin typeface="FrutigerNext LT Medium" pitchFamily="34" charset="0"/>
                <a:ea typeface="宋体" pitchFamily="2" charset="-122"/>
              </a:rPr>
              <a:t>ICDComm</a:t>
            </a:r>
            <a:r>
              <a:rPr lang="en-US" altLang="zh-CN" sz="1600" b="0" dirty="0" smtClean="0">
                <a:latin typeface="FrutigerNext LT Medium" pitchFamily="34" charset="0"/>
                <a:ea typeface="宋体" pitchFamily="2" charset="-122"/>
              </a:rPr>
              <a:t>: Stands for Intelligent Call Distributor Communication. This is the protocol used for interaction between the CTI components.</a:t>
            </a:r>
          </a:p>
          <a:p>
            <a:pPr lvl="1">
              <a:buFont typeface="Wingdings" pitchFamily="2" charset="2"/>
              <a:buChar char="Ø"/>
            </a:pPr>
            <a:r>
              <a:rPr lang="en-US" altLang="zh-CN" sz="1600" dirty="0" smtClean="0">
                <a:latin typeface="FrutigerNext LT Medium" pitchFamily="34" charset="0"/>
                <a:ea typeface="宋体" pitchFamily="2" charset="-122"/>
              </a:rPr>
              <a:t>MCP: Stands for Management Connection Proxy</a:t>
            </a:r>
          </a:p>
          <a:p>
            <a:pPr lvl="1">
              <a:buFont typeface="Wingdings" pitchFamily="2" charset="2"/>
              <a:buChar char="Ø"/>
            </a:pPr>
            <a:r>
              <a:rPr lang="en-US" altLang="zh-CN" sz="1600" b="0" dirty="0" smtClean="0">
                <a:latin typeface="FrutigerNext LT Medium" pitchFamily="34" charset="0"/>
                <a:ea typeface="宋体" pitchFamily="2" charset="-122"/>
              </a:rPr>
              <a:t>WAS: Stands for Web Application Server for configuration of CTI.</a:t>
            </a:r>
          </a:p>
          <a:p>
            <a:pPr>
              <a:lnSpc>
                <a:spcPct val="130000"/>
              </a:lnSpc>
              <a:buNone/>
            </a:pPr>
            <a:r>
              <a:rPr lang="en-US" altLang="zh-CN" sz="1800" b="0" dirty="0" smtClean="0">
                <a:ea typeface="宋体" pitchFamily="2" charset="-122"/>
              </a:rPr>
              <a:t>		</a:t>
            </a:r>
            <a:endParaRPr lang="en-US" altLang="zh-CN" sz="1800" b="0" dirty="0">
              <a:ea typeface="宋体" pitchFamily="2" charset="-122"/>
            </a:endParaRPr>
          </a:p>
        </p:txBody>
      </p:sp>
      <p:sp>
        <p:nvSpPr>
          <p:cNvPr id="7" name="Rectangle 2"/>
          <p:cNvSpPr txBox="1">
            <a:spLocks noChangeArrowheads="1"/>
          </p:cNvSpPr>
          <p:nvPr/>
        </p:nvSpPr>
        <p:spPr bwMode="auto">
          <a:xfrm>
            <a:off x="754061" y="780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Overview</a:t>
            </a:r>
          </a:p>
        </p:txBody>
      </p:sp>
      <p:pic>
        <p:nvPicPr>
          <p:cNvPr id="8" name="Picture 4" descr="总结 copy"/>
          <p:cNvPicPr>
            <a:picLocks noChangeAspect="1" noChangeArrowheads="1"/>
          </p:cNvPicPr>
          <p:nvPr/>
        </p:nvPicPr>
        <p:blipFill>
          <a:blip r:embed="rId2" cstate="print"/>
          <a:srcRect/>
          <a:stretch>
            <a:fillRect/>
          </a:stretch>
        </p:blipFill>
        <p:spPr bwMode="auto">
          <a:xfrm>
            <a:off x="196850" y="2392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7543800" cy="4125912"/>
          </a:xfrm>
        </p:spPr>
        <p:txBody>
          <a:bodyPr/>
          <a:lstStyle/>
          <a:p>
            <a:pPr>
              <a:buNone/>
            </a:pPr>
            <a:r>
              <a:rPr lang="en-US" dirty="0" smtClean="0">
                <a:latin typeface="FrutigerNext LT Medium" pitchFamily="34" charset="0"/>
              </a:rPr>
              <a:t>	Huawei CTI Platform installation supports the following operation system</a:t>
            </a:r>
          </a:p>
          <a:p>
            <a:pPr lvl="2"/>
            <a:r>
              <a:rPr lang="en-US" dirty="0" smtClean="0">
                <a:latin typeface="FrutigerNext LT Medium" pitchFamily="34" charset="0"/>
              </a:rPr>
              <a:t>Windows OS  (Windows XP SP2, Windows 2000 Server, Windows 2003 server, Windows 2008  R2(64-bit))</a:t>
            </a:r>
          </a:p>
          <a:p>
            <a:pPr lvl="2">
              <a:buNone/>
            </a:pPr>
            <a:endParaRPr lang="en-US" dirty="0" smtClean="0">
              <a:latin typeface="FrutigerNext LT Medium" pitchFamily="34" charset="0"/>
            </a:endParaRPr>
          </a:p>
          <a:p>
            <a:pPr lvl="2"/>
            <a:r>
              <a:rPr lang="en-US" dirty="0" smtClean="0">
                <a:latin typeface="FrutigerNext LT Medium" pitchFamily="34" charset="0"/>
              </a:rPr>
              <a:t>Linux  OS ( </a:t>
            </a:r>
            <a:r>
              <a:rPr lang="en-US" dirty="0" err="1" smtClean="0">
                <a:latin typeface="FrutigerNext LT Medium" pitchFamily="34" charset="0"/>
              </a:rPr>
              <a:t>Suse</a:t>
            </a:r>
            <a:r>
              <a:rPr lang="en-US" dirty="0" smtClean="0">
                <a:latin typeface="FrutigerNext LT Medium" pitchFamily="34" charset="0"/>
              </a:rPr>
              <a:t> Linux9, </a:t>
            </a:r>
            <a:r>
              <a:rPr lang="en-US" dirty="0" err="1" smtClean="0">
                <a:latin typeface="FrutigerNext LT Medium" pitchFamily="34" charset="0"/>
              </a:rPr>
              <a:t>Suse</a:t>
            </a:r>
            <a:r>
              <a:rPr lang="en-US" dirty="0" smtClean="0">
                <a:latin typeface="FrutigerNext LT Medium" pitchFamily="34" charset="0"/>
              </a:rPr>
              <a:t> Linux 10)</a:t>
            </a:r>
          </a:p>
          <a:p>
            <a:pPr lvl="2">
              <a:buNone/>
            </a:pPr>
            <a:endParaRPr lang="en-US" dirty="0" smtClean="0">
              <a:latin typeface="FrutigerNext LT Medium" pitchFamily="34" charset="0"/>
            </a:endParaRPr>
          </a:p>
          <a:p>
            <a:pPr lvl="2"/>
            <a:r>
              <a:rPr lang="en-US" dirty="0" smtClean="0">
                <a:latin typeface="FrutigerNext LT Medium" pitchFamily="34" charset="0"/>
              </a:rPr>
              <a:t>HP-UX</a:t>
            </a:r>
          </a:p>
          <a:p>
            <a:pPr lvl="2">
              <a:buNone/>
            </a:pPr>
            <a:endParaRPr lang="en-US" dirty="0" smtClean="0">
              <a:latin typeface="FrutigerNext LT Medium" pitchFamily="34" charset="0"/>
            </a:endParaRPr>
          </a:p>
          <a:p>
            <a:pPr lvl="2"/>
            <a:r>
              <a:rPr lang="en-US" dirty="0" smtClean="0">
                <a:latin typeface="FrutigerNext LT Medium" pitchFamily="34" charset="0"/>
              </a:rPr>
              <a:t>IBM-AIX</a:t>
            </a:r>
            <a:endParaRPr lang="en-US" dirty="0">
              <a:latin typeface="FrutigerNext LT Medium" pitchFamily="34" charset="0"/>
            </a:endParaRPr>
          </a:p>
        </p:txBody>
      </p:sp>
      <p:sp>
        <p:nvSpPr>
          <p:cNvPr id="8" name="Rectangle 2"/>
          <p:cNvSpPr txBox="1">
            <a:spLocks noChangeArrowheads="1"/>
          </p:cNvSpPr>
          <p:nvPr/>
        </p:nvSpPr>
        <p:spPr bwMode="auto">
          <a:xfrm>
            <a:off x="906461" y="1669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Calibri" pitchFamily="34" charset="0"/>
                <a:ea typeface="宋体" pitchFamily="2" charset="-122"/>
                <a:cs typeface="+mn-cs"/>
              </a:rPr>
              <a:t>CTI Platform OS Support</a:t>
            </a:r>
          </a:p>
        </p:txBody>
      </p:sp>
      <p:pic>
        <p:nvPicPr>
          <p:cNvPr id="9" name="Picture 4" descr="总结 copy"/>
          <p:cNvPicPr>
            <a:picLocks noChangeAspect="1" noChangeArrowheads="1"/>
          </p:cNvPicPr>
          <p:nvPr/>
        </p:nvPicPr>
        <p:blipFill>
          <a:blip r:embed="rId2" cstate="print"/>
          <a:srcRect/>
          <a:stretch>
            <a:fillRect/>
          </a:stretch>
        </p:blipFill>
        <p:spPr bwMode="auto">
          <a:xfrm>
            <a:off x="349250" y="3281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543800" cy="4953000"/>
          </a:xfrm>
        </p:spPr>
        <p:txBody>
          <a:bodyPr/>
          <a:lstStyle/>
          <a:p>
            <a:pPr>
              <a:buNone/>
            </a:pPr>
            <a:r>
              <a:rPr lang="en-US" b="0" dirty="0" smtClean="0"/>
              <a:t>     </a:t>
            </a:r>
            <a:r>
              <a:rPr lang="en-US" sz="1800" b="0" dirty="0" smtClean="0">
                <a:latin typeface="FrutigerNext LT Medium" pitchFamily="34" charset="0"/>
              </a:rPr>
              <a:t>Download the CTI platform software for windows from the Huawei support site and store in the local system.</a:t>
            </a:r>
          </a:p>
          <a:p>
            <a:pPr>
              <a:buNone/>
            </a:pPr>
            <a:endParaRPr lang="en-US" sz="1800" dirty="0" smtClean="0">
              <a:latin typeface="Calibri" pitchFamily="34" charset="0"/>
              <a:cs typeface="Calibri" pitchFamily="34" charset="0"/>
            </a:endParaRPr>
          </a:p>
          <a:p>
            <a:pPr>
              <a:buNone/>
            </a:pPr>
            <a:r>
              <a:rPr lang="en-US" sz="1800" dirty="0" smtClean="0">
                <a:latin typeface="Calibri" pitchFamily="34" charset="0"/>
                <a:cs typeface="Calibri" pitchFamily="34" charset="0"/>
              </a:rPr>
              <a:t>Path on support site:</a:t>
            </a:r>
          </a:p>
          <a:p>
            <a:pPr>
              <a:buNone/>
            </a:pPr>
            <a:r>
              <a:rPr lang="en-US" sz="1800" dirty="0" smtClean="0">
                <a:latin typeface="Calibri" pitchFamily="34" charset="0"/>
                <a:cs typeface="Calibri" pitchFamily="34" charset="0"/>
              </a:rPr>
              <a:t>Software Center</a:t>
            </a:r>
            <a:r>
              <a:rPr lang="en-US" sz="1800" b="0" dirty="0" smtClean="0">
                <a:latin typeface="Calibri" pitchFamily="34" charset="0"/>
                <a:cs typeface="Calibri" pitchFamily="34" charset="0"/>
              </a:rPr>
              <a:t> =&gt; </a:t>
            </a:r>
            <a:r>
              <a:rPr lang="en-US" sz="1800" dirty="0" smtClean="0">
                <a:latin typeface="Calibri" pitchFamily="34" charset="0"/>
                <a:cs typeface="Calibri" pitchFamily="34" charset="0"/>
              </a:rPr>
              <a:t>Version Software =&gt; Application and Software Product Line =&gt; </a:t>
            </a:r>
            <a:r>
              <a:rPr lang="en-US" sz="1800" b="0" dirty="0" smtClean="0">
                <a:latin typeface="Calibri" pitchFamily="34" charset="0"/>
                <a:cs typeface="Calibri" pitchFamily="34" charset="0"/>
              </a:rPr>
              <a:t> </a:t>
            </a:r>
            <a:r>
              <a:rPr lang="en-US" sz="1800" dirty="0" smtClean="0">
                <a:latin typeface="Calibri" pitchFamily="34" charset="0"/>
                <a:cs typeface="Calibri" pitchFamily="34" charset="0"/>
              </a:rPr>
              <a:t>Service and Software Public(19939) =&gt; CTI(360) =&gt;</a:t>
            </a:r>
            <a:r>
              <a:rPr lang="en-US" sz="1800" b="0" dirty="0" smtClean="0">
                <a:latin typeface="Calibri" pitchFamily="34" charset="0"/>
                <a:cs typeface="Calibri" pitchFamily="34" charset="0"/>
              </a:rPr>
              <a:t> </a:t>
            </a:r>
            <a:r>
              <a:rPr lang="en-US" sz="1800" dirty="0" smtClean="0">
                <a:latin typeface="Calibri" pitchFamily="34" charset="0"/>
                <a:cs typeface="Calibri" pitchFamily="34" charset="0"/>
              </a:rPr>
              <a:t>ICD(298) =&gt; </a:t>
            </a:r>
            <a:r>
              <a:rPr lang="en-US" sz="1800" b="0" dirty="0" smtClean="0">
                <a:latin typeface="Calibri" pitchFamily="34" charset="0"/>
                <a:cs typeface="Calibri" pitchFamily="34" charset="0"/>
              </a:rPr>
              <a:t> </a:t>
            </a:r>
            <a:r>
              <a:rPr lang="en-US" sz="1800" dirty="0" smtClean="0">
                <a:latin typeface="Calibri" pitchFamily="34" charset="0"/>
                <a:cs typeface="Calibri" pitchFamily="34" charset="0"/>
              </a:rPr>
              <a:t>ICD V300R005(163)</a:t>
            </a:r>
            <a:r>
              <a:rPr lang="en-US" sz="1800" b="0" dirty="0" smtClean="0">
                <a:latin typeface="Calibri" pitchFamily="34" charset="0"/>
                <a:cs typeface="Calibri" pitchFamily="34" charset="0"/>
              </a:rPr>
              <a:t> </a:t>
            </a:r>
            <a:r>
              <a:rPr lang="en-US" sz="1800" dirty="0" smtClean="0">
                <a:latin typeface="Calibri" pitchFamily="34" charset="0"/>
                <a:cs typeface="Calibri" pitchFamily="34" charset="0"/>
              </a:rPr>
              <a:t>=&gt; ICD V300R005C45(8)</a:t>
            </a:r>
          </a:p>
          <a:p>
            <a:pPr>
              <a:buNone/>
            </a:pPr>
            <a:endParaRPr lang="en-US" b="0" dirty="0" smtClean="0"/>
          </a:p>
          <a:p>
            <a:pPr>
              <a:buNone/>
            </a:pPr>
            <a:r>
              <a:rPr lang="en-US" b="0" dirty="0" smtClean="0"/>
              <a:t>File names:</a:t>
            </a:r>
          </a:p>
          <a:p>
            <a:pPr>
              <a:buNone/>
            </a:pPr>
            <a:r>
              <a:rPr lang="en-US" sz="1600" b="0" dirty="0" smtClean="0"/>
              <a:t>ICDV300R005C45_WIN_ICD.zip</a:t>
            </a:r>
          </a:p>
          <a:p>
            <a:pPr>
              <a:buNone/>
            </a:pPr>
            <a:r>
              <a:rPr lang="en-US" sz="1600" b="0" dirty="0" smtClean="0"/>
              <a:t>ICDV300R005C45_WAS_ICD.zip</a:t>
            </a:r>
          </a:p>
          <a:p>
            <a:pPr>
              <a:buNone/>
            </a:pPr>
            <a:r>
              <a:rPr lang="en-US" sz="1600" b="0" dirty="0" smtClean="0"/>
              <a:t>ICDV300R005C45_PUBLIC_ICD.zip</a:t>
            </a:r>
          </a:p>
          <a:p>
            <a:pPr>
              <a:buNone/>
            </a:pPr>
            <a:endParaRPr lang="en-US" b="0" dirty="0" smtClean="0"/>
          </a:p>
          <a:p>
            <a:pPr>
              <a:buNone/>
            </a:pPr>
            <a:r>
              <a:rPr lang="en-US" b="0" dirty="0" smtClean="0"/>
              <a:t>    </a:t>
            </a:r>
            <a:r>
              <a:rPr lang="en-US" sz="1800" b="0" dirty="0" smtClean="0">
                <a:latin typeface="FrutigerNext LT Medium" pitchFamily="34" charset="0"/>
              </a:rPr>
              <a:t>Extract the ICDV300R005C45_WIN_ICD.zip, and run the </a:t>
            </a:r>
          </a:p>
          <a:p>
            <a:pPr>
              <a:buNone/>
            </a:pPr>
            <a:r>
              <a:rPr lang="en-US" sz="1800" b="0" i="1" dirty="0" smtClean="0">
                <a:latin typeface="FrutigerNext LT Medium" pitchFamily="34" charset="0"/>
              </a:rPr>
              <a:t>    </a:t>
            </a:r>
            <a:r>
              <a:rPr lang="en-US" sz="1800" i="1" dirty="0" smtClean="0">
                <a:latin typeface="FrutigerNext LT Medium" pitchFamily="34" charset="0"/>
              </a:rPr>
              <a:t>setup.exe</a:t>
            </a:r>
            <a:r>
              <a:rPr lang="en-US" sz="1800" b="0" dirty="0" smtClean="0">
                <a:latin typeface="FrutigerNext LT Medium" pitchFamily="34" charset="0"/>
              </a:rPr>
              <a:t> to start installing the CTI platform</a:t>
            </a:r>
            <a:endParaRPr lang="en-US" sz="1800" b="0" dirty="0">
              <a:latin typeface="FrutigerNext LT Medium" pitchFamily="34" charset="0"/>
            </a:endParaRPr>
          </a:p>
        </p:txBody>
      </p:sp>
      <p:sp>
        <p:nvSpPr>
          <p:cNvPr id="11" name="Rectangle 2"/>
          <p:cNvSpPr txBox="1">
            <a:spLocks noChangeArrowheads="1"/>
          </p:cNvSpPr>
          <p:nvPr/>
        </p:nvSpPr>
        <p:spPr bwMode="auto">
          <a:xfrm>
            <a:off x="906461" y="1669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WINDOWS</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2" name="Picture 4" descr="总结 copy"/>
          <p:cNvPicPr>
            <a:picLocks noChangeAspect="1" noChangeArrowheads="1"/>
          </p:cNvPicPr>
          <p:nvPr/>
        </p:nvPicPr>
        <p:blipFill>
          <a:blip r:embed="rId2" cstate="print"/>
          <a:srcRect/>
          <a:stretch>
            <a:fillRect/>
          </a:stretch>
        </p:blipFill>
        <p:spPr bwMode="auto">
          <a:xfrm>
            <a:off x="349250" y="328160"/>
            <a:ext cx="617538" cy="617537"/>
          </a:xfrm>
          <a:prstGeom prst="rect">
            <a:avLst/>
          </a:prstGeom>
          <a:noFill/>
          <a:ln w="9525">
            <a:noFill/>
            <a:miter lim="800000"/>
            <a:headEnd/>
            <a:tailEnd/>
          </a:ln>
        </p:spPr>
      </p:pic>
      <p:pic>
        <p:nvPicPr>
          <p:cNvPr id="38914" name="Picture 2" descr="http://support.huawei.com/support/images/NavigationBar/arrow.gif"/>
          <p:cNvPicPr>
            <a:picLocks noChangeAspect="1" noChangeArrowheads="1"/>
          </p:cNvPicPr>
          <p:nvPr/>
        </p:nvPicPr>
        <p:blipFill>
          <a:blip r:embed="rId3" cstate="print"/>
          <a:srcRect/>
          <a:stretch>
            <a:fillRect/>
          </a:stretch>
        </p:blipFill>
        <p:spPr bwMode="auto">
          <a:xfrm>
            <a:off x="527050" y="-136525"/>
            <a:ext cx="142875" cy="142875"/>
          </a:xfrm>
          <a:prstGeom prst="rect">
            <a:avLst/>
          </a:prstGeom>
          <a:noFill/>
        </p:spPr>
      </p:pic>
      <p:pic>
        <p:nvPicPr>
          <p:cNvPr id="38915" name="Picture 3" descr="http://support.huawei.com/support/images/NavigationBar/arrow.gif"/>
          <p:cNvPicPr>
            <a:picLocks noChangeAspect="1" noChangeArrowheads="1"/>
          </p:cNvPicPr>
          <p:nvPr/>
        </p:nvPicPr>
        <p:blipFill>
          <a:blip r:embed="rId3" cstate="print"/>
          <a:srcRect/>
          <a:stretch>
            <a:fillRect/>
          </a:stretch>
        </p:blipFill>
        <p:spPr bwMode="auto">
          <a:xfrm>
            <a:off x="1766888" y="-136525"/>
            <a:ext cx="142875" cy="142875"/>
          </a:xfrm>
          <a:prstGeom prst="rect">
            <a:avLst/>
          </a:prstGeom>
          <a:noFill/>
        </p:spPr>
      </p:pic>
      <p:pic>
        <p:nvPicPr>
          <p:cNvPr id="38916" name="Picture 4" descr="http://support.huawei.com/support/images/NavigationBar/arrow.gif"/>
          <p:cNvPicPr>
            <a:picLocks noChangeAspect="1" noChangeArrowheads="1"/>
          </p:cNvPicPr>
          <p:nvPr/>
        </p:nvPicPr>
        <p:blipFill>
          <a:blip r:embed="rId3" cstate="print"/>
          <a:srcRect/>
          <a:stretch>
            <a:fillRect/>
          </a:stretch>
        </p:blipFill>
        <p:spPr bwMode="auto">
          <a:xfrm>
            <a:off x="4175125" y="-136525"/>
            <a:ext cx="142875" cy="142875"/>
          </a:xfrm>
          <a:prstGeom prst="rect">
            <a:avLst/>
          </a:prstGeom>
          <a:noFill/>
        </p:spPr>
      </p:pic>
      <p:pic>
        <p:nvPicPr>
          <p:cNvPr id="38917" name="Picture 5" descr="http://support.huawei.com/support/images/NavigationBar/arrow.gif"/>
          <p:cNvPicPr>
            <a:picLocks noChangeAspect="1" noChangeArrowheads="1"/>
          </p:cNvPicPr>
          <p:nvPr/>
        </p:nvPicPr>
        <p:blipFill>
          <a:blip r:embed="rId3" cstate="print"/>
          <a:srcRect/>
          <a:stretch>
            <a:fillRect/>
          </a:stretch>
        </p:blipFill>
        <p:spPr bwMode="auto">
          <a:xfrm>
            <a:off x="6405563" y="-136525"/>
            <a:ext cx="142875" cy="142875"/>
          </a:xfrm>
          <a:prstGeom prst="rect">
            <a:avLst/>
          </a:prstGeom>
          <a:noFill/>
        </p:spPr>
      </p:pic>
      <p:pic>
        <p:nvPicPr>
          <p:cNvPr id="38918" name="Picture 6" descr="http://support.huawei.com/support/images/NavigationBar/arrow.gif"/>
          <p:cNvPicPr>
            <a:picLocks noChangeAspect="1" noChangeArrowheads="1"/>
          </p:cNvPicPr>
          <p:nvPr/>
        </p:nvPicPr>
        <p:blipFill>
          <a:blip r:embed="rId3" cstate="print"/>
          <a:srcRect/>
          <a:stretch>
            <a:fillRect/>
          </a:stretch>
        </p:blipFill>
        <p:spPr bwMode="auto">
          <a:xfrm>
            <a:off x="7162800" y="-136525"/>
            <a:ext cx="142875" cy="142875"/>
          </a:xfrm>
          <a:prstGeom prst="rect">
            <a:avLst/>
          </a:prstGeom>
          <a:noFill/>
        </p:spPr>
      </p:pic>
      <p:pic>
        <p:nvPicPr>
          <p:cNvPr id="38919" name="Picture 7" descr="http://support.huawei.com/support/images/NavigationBar/arrow.gif"/>
          <p:cNvPicPr>
            <a:picLocks noChangeAspect="1" noChangeArrowheads="1"/>
          </p:cNvPicPr>
          <p:nvPr/>
        </p:nvPicPr>
        <p:blipFill>
          <a:blip r:embed="rId3" cstate="print"/>
          <a:srcRect/>
          <a:stretch>
            <a:fillRect/>
          </a:stretch>
        </p:blipFill>
        <p:spPr bwMode="auto">
          <a:xfrm>
            <a:off x="7932738" y="-136525"/>
            <a:ext cx="142875" cy="142875"/>
          </a:xfrm>
          <a:prstGeom prst="rect">
            <a:avLst/>
          </a:prstGeom>
          <a:noFill/>
        </p:spPr>
      </p:pic>
      <p:pic>
        <p:nvPicPr>
          <p:cNvPr id="38920" name="Picture 8" descr="http://support.huawei.com/support/images/NavigationBar/arrow.gif"/>
          <p:cNvPicPr>
            <a:picLocks noChangeAspect="1" noChangeArrowheads="1"/>
          </p:cNvPicPr>
          <p:nvPr/>
        </p:nvPicPr>
        <p:blipFill>
          <a:blip r:embed="rId3" cstate="print"/>
          <a:srcRect/>
          <a:stretch>
            <a:fillRect/>
          </a:stretch>
        </p:blipFill>
        <p:spPr bwMode="auto">
          <a:xfrm>
            <a:off x="9274175" y="-136525"/>
            <a:ext cx="142875" cy="142875"/>
          </a:xfrm>
          <a:prstGeom prst="rect">
            <a:avLst/>
          </a:prstGeom>
          <a:noFill/>
        </p:spPr>
      </p:pic>
      <p:grpSp>
        <p:nvGrpSpPr>
          <p:cNvPr id="17" name="Group 16"/>
          <p:cNvGrpSpPr/>
          <p:nvPr/>
        </p:nvGrpSpPr>
        <p:grpSpPr>
          <a:xfrm>
            <a:off x="6629400" y="4267200"/>
            <a:ext cx="1981200" cy="1905000"/>
            <a:chOff x="6248400" y="4191000"/>
            <a:chExt cx="1981200" cy="1905000"/>
          </a:xfrm>
        </p:grpSpPr>
        <p:pic>
          <p:nvPicPr>
            <p:cNvPr id="2050" name="Picture 2"/>
            <p:cNvPicPr>
              <a:picLocks noChangeAspect="1" noChangeArrowheads="1"/>
            </p:cNvPicPr>
            <p:nvPr/>
          </p:nvPicPr>
          <p:blipFill>
            <a:blip r:embed="rId4" cstate="print"/>
            <a:srcRect/>
            <a:stretch>
              <a:fillRect/>
            </a:stretch>
          </p:blipFill>
          <p:spPr bwMode="auto">
            <a:xfrm>
              <a:off x="6934200" y="4191000"/>
              <a:ext cx="1295400" cy="1905000"/>
            </a:xfrm>
            <a:prstGeom prst="rect">
              <a:avLst/>
            </a:prstGeom>
            <a:noFill/>
            <a:ln w="9525">
              <a:noFill/>
              <a:miter lim="800000"/>
              <a:headEnd/>
              <a:tailEnd/>
            </a:ln>
          </p:spPr>
        </p:pic>
        <p:sp>
          <p:nvSpPr>
            <p:cNvPr id="16" name="Right Arrow 15"/>
            <p:cNvSpPr/>
            <p:nvPr/>
          </p:nvSpPr>
          <p:spPr bwMode="auto">
            <a:xfrm>
              <a:off x="6248400" y="5486400"/>
              <a:ext cx="762000" cy="228600"/>
            </a:xfrm>
            <a:prstGeom prst="rightArrow">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04900" y="1524000"/>
            <a:ext cx="7277100" cy="4533900"/>
          </a:xfrm>
          <a:prstGeom prst="rect">
            <a:avLst/>
          </a:prstGeom>
          <a:noFill/>
          <a:ln w="9525">
            <a:noFill/>
            <a:miter lim="800000"/>
            <a:headEnd/>
            <a:tailEnd/>
          </a:ln>
        </p:spPr>
      </p:pic>
      <p:sp>
        <p:nvSpPr>
          <p:cNvPr id="5" name="TextBox 4"/>
          <p:cNvSpPr txBox="1"/>
          <p:nvPr/>
        </p:nvSpPr>
        <p:spPr>
          <a:xfrm>
            <a:off x="990600" y="914400"/>
            <a:ext cx="6553200" cy="369332"/>
          </a:xfrm>
          <a:prstGeom prst="rect">
            <a:avLst/>
          </a:prstGeom>
          <a:noFill/>
        </p:spPr>
        <p:txBody>
          <a:bodyPr wrap="square" rtlCol="0">
            <a:spAutoFit/>
          </a:bodyPr>
          <a:lstStyle/>
          <a:p>
            <a:r>
              <a:rPr lang="en-US" dirty="0" smtClean="0">
                <a:solidFill>
                  <a:schemeClr val="bg2"/>
                </a:solidFill>
              </a:rPr>
              <a:t>Step 1: Run Setup.exe</a:t>
            </a:r>
            <a:endParaRPr lang="en-US" dirty="0">
              <a:solidFill>
                <a:schemeClr val="bg2"/>
              </a:solidFill>
            </a:endParaRPr>
          </a:p>
        </p:txBody>
      </p:sp>
      <p:sp>
        <p:nvSpPr>
          <p:cNvPr id="12" name="Rectangle 2"/>
          <p:cNvSpPr txBox="1">
            <a:spLocks noChangeArrowheads="1"/>
          </p:cNvSpPr>
          <p:nvPr/>
        </p:nvSpPr>
        <p:spPr bwMode="auto">
          <a:xfrm>
            <a:off x="906460" y="166914"/>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WINDOWS     </a:t>
            </a:r>
            <a:r>
              <a:rPr kumimoji="0" lang="en-US" altLang="zh-CN" sz="1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Contd.,</a:t>
            </a:r>
            <a:endParaRPr kumimoji="0" lang="en-US" altLang="zh-CN" sz="1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3" name="Picture 4" descr="总结 copy"/>
          <p:cNvPicPr>
            <a:picLocks noChangeAspect="1" noChangeArrowheads="1"/>
          </p:cNvPicPr>
          <p:nvPr/>
        </p:nvPicPr>
        <p:blipFill>
          <a:blip r:embed="rId3" cstate="print"/>
          <a:srcRect/>
          <a:stretch>
            <a:fillRect/>
          </a:stretch>
        </p:blipFill>
        <p:spPr bwMode="auto">
          <a:xfrm>
            <a:off x="349250" y="3281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19200" y="1600200"/>
            <a:ext cx="3276600" cy="369332"/>
          </a:xfrm>
          <a:prstGeom prst="rect">
            <a:avLst/>
          </a:prstGeom>
          <a:noFill/>
        </p:spPr>
        <p:txBody>
          <a:bodyPr wrap="square" rtlCol="0">
            <a:spAutoFit/>
          </a:bodyPr>
          <a:lstStyle/>
          <a:p>
            <a:r>
              <a:rPr lang="en-US" dirty="0" smtClean="0">
                <a:solidFill>
                  <a:schemeClr val="bg2"/>
                </a:solidFill>
                <a:latin typeface="FrutigerNext LT Medium" pitchFamily="34" charset="0"/>
              </a:rPr>
              <a:t>Step 2: Select Next</a:t>
            </a:r>
            <a:endParaRPr lang="en-US" dirty="0">
              <a:solidFill>
                <a:schemeClr val="bg2"/>
              </a:solidFill>
              <a:latin typeface="FrutigerNext LT Medium" pitchFamily="34" charset="0"/>
            </a:endParaRPr>
          </a:p>
        </p:txBody>
      </p:sp>
      <p:pic>
        <p:nvPicPr>
          <p:cNvPr id="3075" name="Picture 3"/>
          <p:cNvPicPr>
            <a:picLocks noChangeAspect="1" noChangeArrowheads="1"/>
          </p:cNvPicPr>
          <p:nvPr/>
        </p:nvPicPr>
        <p:blipFill>
          <a:blip r:embed="rId2" cstate="print"/>
          <a:srcRect/>
          <a:stretch>
            <a:fillRect/>
          </a:stretch>
        </p:blipFill>
        <p:spPr bwMode="auto">
          <a:xfrm>
            <a:off x="4114799" y="680346"/>
            <a:ext cx="3793803" cy="2748654"/>
          </a:xfrm>
          <a:prstGeom prst="rect">
            <a:avLst/>
          </a:prstGeom>
          <a:noFill/>
          <a:ln w="9525">
            <a:noFill/>
            <a:miter lim="800000"/>
            <a:headEnd/>
            <a:tailEnd/>
          </a:ln>
        </p:spPr>
      </p:pic>
      <p:sp>
        <p:nvSpPr>
          <p:cNvPr id="9" name="TextBox 8"/>
          <p:cNvSpPr txBox="1"/>
          <p:nvPr/>
        </p:nvSpPr>
        <p:spPr>
          <a:xfrm>
            <a:off x="1219200" y="4343400"/>
            <a:ext cx="2971800" cy="646331"/>
          </a:xfrm>
          <a:prstGeom prst="rect">
            <a:avLst/>
          </a:prstGeom>
          <a:noFill/>
        </p:spPr>
        <p:txBody>
          <a:bodyPr wrap="square" rtlCol="0">
            <a:spAutoFit/>
          </a:bodyPr>
          <a:lstStyle/>
          <a:p>
            <a:r>
              <a:rPr lang="en-US" dirty="0" smtClean="0">
                <a:solidFill>
                  <a:schemeClr val="bg2"/>
                </a:solidFill>
                <a:latin typeface="FrutigerNext LT Medium" pitchFamily="34" charset="0"/>
              </a:rPr>
              <a:t>Step 3: Select </a:t>
            </a:r>
            <a:r>
              <a:rPr lang="en-US" b="1" dirty="0" smtClean="0">
                <a:solidFill>
                  <a:schemeClr val="bg2"/>
                </a:solidFill>
                <a:latin typeface="FrutigerNext LT Medium" pitchFamily="34" charset="0"/>
              </a:rPr>
              <a:t>Yes</a:t>
            </a:r>
            <a:r>
              <a:rPr lang="en-US" dirty="0" smtClean="0">
                <a:solidFill>
                  <a:schemeClr val="bg2"/>
                </a:solidFill>
                <a:latin typeface="FrutigerNext LT Medium" pitchFamily="34" charset="0"/>
              </a:rPr>
              <a:t> to accept the License Agreement</a:t>
            </a:r>
            <a:endParaRPr lang="en-US" dirty="0">
              <a:solidFill>
                <a:schemeClr val="bg2"/>
              </a:solidFill>
              <a:latin typeface="FrutigerNext LT Medium" pitchFamily="34" charset="0"/>
            </a:endParaRPr>
          </a:p>
        </p:txBody>
      </p:sp>
      <p:pic>
        <p:nvPicPr>
          <p:cNvPr id="10" name="Picture 3"/>
          <p:cNvPicPr>
            <a:picLocks noChangeAspect="1" noChangeArrowheads="1"/>
          </p:cNvPicPr>
          <p:nvPr/>
        </p:nvPicPr>
        <p:blipFill>
          <a:blip r:embed="rId3" cstate="print"/>
          <a:srcRect/>
          <a:stretch>
            <a:fillRect/>
          </a:stretch>
        </p:blipFill>
        <p:spPr bwMode="auto">
          <a:xfrm>
            <a:off x="4087551" y="3505200"/>
            <a:ext cx="3924542" cy="2667000"/>
          </a:xfrm>
          <a:prstGeom prst="rect">
            <a:avLst/>
          </a:prstGeom>
          <a:noFill/>
          <a:ln w="9525">
            <a:noFill/>
            <a:miter lim="800000"/>
            <a:headEnd/>
            <a:tailEnd/>
          </a:ln>
        </p:spPr>
      </p:pic>
      <p:sp>
        <p:nvSpPr>
          <p:cNvPr id="8" name="Rectangle 2"/>
          <p:cNvSpPr txBox="1">
            <a:spLocks noChangeArrowheads="1"/>
          </p:cNvSpPr>
          <p:nvPr/>
        </p:nvSpPr>
        <p:spPr bwMode="auto">
          <a:xfrm>
            <a:off x="906460" y="-30163"/>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WINDOWS    </a:t>
            </a:r>
            <a:r>
              <a:rPr kumimoji="0" lang="en-US" altLang="zh-CN" sz="1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Contd.,</a:t>
            </a:r>
            <a:endParaRPr kumimoji="0" lang="en-US" altLang="zh-CN" sz="1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1" name="Picture 4" descr="总结 copy"/>
          <p:cNvPicPr>
            <a:picLocks noChangeAspect="1" noChangeArrowheads="1"/>
          </p:cNvPicPr>
          <p:nvPr/>
        </p:nvPicPr>
        <p:blipFill>
          <a:blip r:embed="rId4" cstate="print"/>
          <a:srcRect/>
          <a:stretch>
            <a:fillRect/>
          </a:stretch>
        </p:blipFill>
        <p:spPr bwMode="auto">
          <a:xfrm>
            <a:off x="349250" y="131083"/>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600" y="914400"/>
            <a:ext cx="2971800" cy="369332"/>
          </a:xfrm>
          <a:prstGeom prst="rect">
            <a:avLst/>
          </a:prstGeom>
          <a:noFill/>
        </p:spPr>
        <p:txBody>
          <a:bodyPr wrap="square" rtlCol="0">
            <a:spAutoFit/>
          </a:bodyPr>
          <a:lstStyle/>
          <a:p>
            <a:r>
              <a:rPr lang="en-US" dirty="0" smtClean="0">
                <a:solidFill>
                  <a:schemeClr val="bg2"/>
                </a:solidFill>
                <a:latin typeface="FrutigerNext LT Medium" pitchFamily="34" charset="0"/>
              </a:rPr>
              <a:t>Step 4: Select Next</a:t>
            </a:r>
            <a:endParaRPr lang="en-US" dirty="0">
              <a:solidFill>
                <a:schemeClr val="bg2"/>
              </a:solidFill>
              <a:latin typeface="FrutigerNext LT Medium"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3962400" y="914400"/>
            <a:ext cx="3733800" cy="2557962"/>
          </a:xfrm>
          <a:prstGeom prst="rect">
            <a:avLst/>
          </a:prstGeom>
          <a:noFill/>
          <a:ln w="9525">
            <a:noFill/>
            <a:miter lim="800000"/>
            <a:headEnd/>
            <a:tailEnd/>
          </a:ln>
        </p:spPr>
      </p:pic>
      <p:sp>
        <p:nvSpPr>
          <p:cNvPr id="7" name="TextBox 6"/>
          <p:cNvSpPr txBox="1"/>
          <p:nvPr/>
        </p:nvSpPr>
        <p:spPr>
          <a:xfrm>
            <a:off x="914400" y="3352800"/>
            <a:ext cx="3276600" cy="646331"/>
          </a:xfrm>
          <a:prstGeom prst="rect">
            <a:avLst/>
          </a:prstGeom>
          <a:noFill/>
        </p:spPr>
        <p:txBody>
          <a:bodyPr wrap="square" rtlCol="0">
            <a:spAutoFit/>
          </a:bodyPr>
          <a:lstStyle/>
          <a:p>
            <a:r>
              <a:rPr lang="en-US" dirty="0" smtClean="0">
                <a:solidFill>
                  <a:schemeClr val="bg2"/>
                </a:solidFill>
                <a:latin typeface="FrutigerNext LT Medium" pitchFamily="34" charset="0"/>
              </a:rPr>
              <a:t>Step 5: Browse the Path to install and Select Next</a:t>
            </a:r>
            <a:endParaRPr lang="en-US" dirty="0">
              <a:solidFill>
                <a:schemeClr val="bg2"/>
              </a:solidFill>
              <a:latin typeface="FrutigerNext LT Medium" pitchFamily="34" charset="0"/>
            </a:endParaRPr>
          </a:p>
        </p:txBody>
      </p:sp>
      <p:pic>
        <p:nvPicPr>
          <p:cNvPr id="8" name="Picture 3"/>
          <p:cNvPicPr>
            <a:picLocks noChangeAspect="1" noChangeArrowheads="1"/>
          </p:cNvPicPr>
          <p:nvPr/>
        </p:nvPicPr>
        <p:blipFill>
          <a:blip r:embed="rId3" cstate="print"/>
          <a:srcRect/>
          <a:stretch>
            <a:fillRect/>
          </a:stretch>
        </p:blipFill>
        <p:spPr bwMode="auto">
          <a:xfrm>
            <a:off x="3951865" y="3505200"/>
            <a:ext cx="3744335" cy="2714443"/>
          </a:xfrm>
          <a:prstGeom prst="rect">
            <a:avLst/>
          </a:prstGeom>
          <a:noFill/>
          <a:ln w="9525">
            <a:noFill/>
            <a:miter lim="800000"/>
            <a:headEnd/>
            <a:tailEnd/>
          </a:ln>
        </p:spPr>
      </p:pic>
      <p:sp>
        <p:nvSpPr>
          <p:cNvPr id="9" name="Rectangle 2"/>
          <p:cNvSpPr txBox="1">
            <a:spLocks noChangeArrowheads="1"/>
          </p:cNvSpPr>
          <p:nvPr/>
        </p:nvSpPr>
        <p:spPr bwMode="auto">
          <a:xfrm>
            <a:off x="906460" y="38100"/>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WINDOWS     </a:t>
            </a:r>
            <a:r>
              <a:rPr kumimoji="0" lang="en-US" altLang="zh-CN" sz="1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Contd.,</a:t>
            </a:r>
            <a:endParaRPr kumimoji="0" lang="en-US" altLang="zh-CN" sz="1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总结 copy"/>
          <p:cNvPicPr>
            <a:picLocks noChangeAspect="1" noChangeArrowheads="1"/>
          </p:cNvPicPr>
          <p:nvPr/>
        </p:nvPicPr>
        <p:blipFill>
          <a:blip r:embed="rId4" cstate="print"/>
          <a:srcRect/>
          <a:stretch>
            <a:fillRect/>
          </a:stretch>
        </p:blipFill>
        <p:spPr bwMode="auto">
          <a:xfrm>
            <a:off x="349250" y="22860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0600" y="777895"/>
            <a:ext cx="7620000" cy="1508105"/>
          </a:xfrm>
          <a:prstGeom prst="rect">
            <a:avLst/>
          </a:prstGeom>
          <a:noFill/>
        </p:spPr>
        <p:txBody>
          <a:bodyPr wrap="square" rtlCol="0">
            <a:spAutoFit/>
          </a:bodyPr>
          <a:lstStyle/>
          <a:p>
            <a:r>
              <a:rPr lang="en-US" dirty="0" smtClean="0">
                <a:solidFill>
                  <a:schemeClr val="bg2"/>
                </a:solidFill>
                <a:latin typeface="FrutigerNext LT Medium" pitchFamily="34" charset="0"/>
              </a:rPr>
              <a:t>Step 6: Select the required Components to install and Select NEXT</a:t>
            </a:r>
          </a:p>
          <a:p>
            <a:endParaRPr lang="en-US" dirty="0" smtClean="0">
              <a:solidFill>
                <a:schemeClr val="bg2"/>
              </a:solidFill>
              <a:latin typeface="FrutigerNext LT Medium" pitchFamily="34" charset="0"/>
            </a:endParaRPr>
          </a:p>
          <a:p>
            <a:r>
              <a:rPr lang="en-US" sz="1400" dirty="0" smtClean="0">
                <a:solidFill>
                  <a:schemeClr val="bg2"/>
                </a:solidFill>
                <a:latin typeface="FrutigerNext LT Medium" pitchFamily="34" charset="0"/>
              </a:rPr>
              <a:t>Select </a:t>
            </a:r>
            <a:r>
              <a:rPr lang="en-US" sz="1400" b="1" i="1" dirty="0" smtClean="0">
                <a:solidFill>
                  <a:schemeClr val="bg2"/>
                </a:solidFill>
                <a:latin typeface="FrutigerNext LT Medium" pitchFamily="34" charset="0"/>
              </a:rPr>
              <a:t>Server Components </a:t>
            </a:r>
            <a:r>
              <a:rPr lang="en-US" sz="1400" dirty="0" smtClean="0">
                <a:solidFill>
                  <a:schemeClr val="bg2"/>
                </a:solidFill>
                <a:latin typeface="FrutigerNext LT Medium" pitchFamily="34" charset="0"/>
              </a:rPr>
              <a:t>: To install CTI Server components such as MDS, CCS, CTI </a:t>
            </a:r>
            <a:r>
              <a:rPr lang="en-US" sz="1400" dirty="0" err="1" smtClean="0">
                <a:solidFill>
                  <a:schemeClr val="bg2"/>
                </a:solidFill>
                <a:latin typeface="FrutigerNext LT Medium" pitchFamily="34" charset="0"/>
              </a:rPr>
              <a:t>Server,OBS</a:t>
            </a:r>
            <a:r>
              <a:rPr lang="en-US" sz="1400" dirty="0" smtClean="0">
                <a:solidFill>
                  <a:schemeClr val="bg2"/>
                </a:solidFill>
                <a:latin typeface="FrutigerNext LT Medium" pitchFamily="34" charset="0"/>
              </a:rPr>
              <a:t> etc.,</a:t>
            </a:r>
          </a:p>
          <a:p>
            <a:r>
              <a:rPr lang="en-US" sz="1400" dirty="0" smtClean="0">
                <a:solidFill>
                  <a:schemeClr val="bg2"/>
                </a:solidFill>
                <a:latin typeface="FrutigerNext LT Medium" pitchFamily="34" charset="0"/>
              </a:rPr>
              <a:t>Select </a:t>
            </a:r>
            <a:r>
              <a:rPr lang="en-US" sz="1400" b="1" i="1" dirty="0" smtClean="0">
                <a:solidFill>
                  <a:schemeClr val="bg2"/>
                </a:solidFill>
                <a:latin typeface="FrutigerNext LT Medium" pitchFamily="34" charset="0"/>
              </a:rPr>
              <a:t>Client Components</a:t>
            </a:r>
            <a:r>
              <a:rPr lang="en-US" sz="1400" dirty="0" smtClean="0">
                <a:solidFill>
                  <a:schemeClr val="bg2"/>
                </a:solidFill>
                <a:latin typeface="FrutigerNext LT Medium" pitchFamily="34" charset="0"/>
              </a:rPr>
              <a:t>: To install the Agent </a:t>
            </a:r>
            <a:r>
              <a:rPr lang="en-US" sz="1400" dirty="0" err="1" smtClean="0">
                <a:solidFill>
                  <a:schemeClr val="bg2"/>
                </a:solidFill>
                <a:latin typeface="FrutigerNext LT Medium" pitchFamily="34" charset="0"/>
              </a:rPr>
              <a:t>CallControl</a:t>
            </a:r>
            <a:r>
              <a:rPr lang="en-US" sz="1400" dirty="0" smtClean="0">
                <a:solidFill>
                  <a:schemeClr val="bg2"/>
                </a:solidFill>
                <a:latin typeface="FrutigerNext LT Medium" pitchFamily="34" charset="0"/>
              </a:rPr>
              <a:t> Bar (</a:t>
            </a:r>
            <a:r>
              <a:rPr lang="en-US" sz="1400" dirty="0" err="1" smtClean="0">
                <a:solidFill>
                  <a:schemeClr val="bg2"/>
                </a:solidFill>
                <a:latin typeface="FrutigerNext LT Medium" pitchFamily="34" charset="0"/>
              </a:rPr>
              <a:t>CccBar</a:t>
            </a:r>
            <a:r>
              <a:rPr lang="en-US" sz="1400" dirty="0" smtClean="0">
                <a:solidFill>
                  <a:schemeClr val="bg2"/>
                </a:solidFill>
                <a:latin typeface="FrutigerNext LT Medium" pitchFamily="34" charset="0"/>
              </a:rPr>
              <a:t>) etc.,</a:t>
            </a:r>
          </a:p>
          <a:p>
            <a:r>
              <a:rPr lang="en-US" sz="1400" dirty="0" smtClean="0">
                <a:solidFill>
                  <a:schemeClr val="bg2"/>
                </a:solidFill>
                <a:latin typeface="FrutigerNext LT Medium" pitchFamily="34" charset="0"/>
              </a:rPr>
              <a:t>Select </a:t>
            </a:r>
            <a:r>
              <a:rPr lang="en-US" sz="1400" b="1" i="1" dirty="0" smtClean="0">
                <a:solidFill>
                  <a:schemeClr val="bg2"/>
                </a:solidFill>
                <a:latin typeface="FrutigerNext LT Medium" pitchFamily="34" charset="0"/>
              </a:rPr>
              <a:t>Support Multimedia</a:t>
            </a:r>
            <a:r>
              <a:rPr lang="en-US" sz="1400" dirty="0" smtClean="0">
                <a:solidFill>
                  <a:schemeClr val="bg2"/>
                </a:solidFill>
                <a:latin typeface="FrutigerNext LT Medium" pitchFamily="34" charset="0"/>
              </a:rPr>
              <a:t>: To Install the </a:t>
            </a:r>
            <a:r>
              <a:rPr lang="en-US" sz="1400" dirty="0" err="1" smtClean="0">
                <a:solidFill>
                  <a:schemeClr val="bg2"/>
                </a:solidFill>
                <a:latin typeface="FrutigerNext LT Medium" pitchFamily="34" charset="0"/>
              </a:rPr>
              <a:t>WebM</a:t>
            </a:r>
            <a:r>
              <a:rPr lang="en-US" sz="1400" dirty="0" smtClean="0">
                <a:solidFill>
                  <a:schemeClr val="bg2"/>
                </a:solidFill>
                <a:latin typeface="FrutigerNext LT Medium" pitchFamily="34" charset="0"/>
              </a:rPr>
              <a:t> and </a:t>
            </a:r>
            <a:r>
              <a:rPr lang="en-US" sz="1400" dirty="0" err="1" smtClean="0">
                <a:solidFill>
                  <a:schemeClr val="bg2"/>
                </a:solidFill>
                <a:latin typeface="FrutigerNext LT Medium" pitchFamily="34" charset="0"/>
              </a:rPr>
              <a:t>MailM</a:t>
            </a:r>
            <a:r>
              <a:rPr lang="en-US" sz="1400" dirty="0" smtClean="0">
                <a:solidFill>
                  <a:schemeClr val="bg2"/>
                </a:solidFill>
                <a:latin typeface="FrutigerNext LT Medium" pitchFamily="34" charset="0"/>
              </a:rPr>
              <a:t> Server etc.,</a:t>
            </a:r>
            <a:endParaRPr lang="en-US" sz="1400" dirty="0">
              <a:solidFill>
                <a:schemeClr val="bg2"/>
              </a:solidFill>
              <a:latin typeface="FrutigerNext LT Medium" pitchFamily="34" charset="0"/>
            </a:endParaRPr>
          </a:p>
        </p:txBody>
      </p:sp>
      <p:pic>
        <p:nvPicPr>
          <p:cNvPr id="6147" name="Picture 3"/>
          <p:cNvPicPr>
            <a:picLocks noChangeAspect="1" noChangeArrowheads="1"/>
          </p:cNvPicPr>
          <p:nvPr/>
        </p:nvPicPr>
        <p:blipFill>
          <a:blip r:embed="rId2" cstate="print"/>
          <a:srcRect/>
          <a:stretch>
            <a:fillRect/>
          </a:stretch>
        </p:blipFill>
        <p:spPr bwMode="auto">
          <a:xfrm>
            <a:off x="1524000" y="2286000"/>
            <a:ext cx="5943600" cy="3886200"/>
          </a:xfrm>
          <a:prstGeom prst="rect">
            <a:avLst/>
          </a:prstGeom>
          <a:noFill/>
          <a:ln w="9525">
            <a:noFill/>
            <a:miter lim="800000"/>
            <a:headEnd/>
            <a:tailEnd/>
          </a:ln>
        </p:spPr>
      </p:pic>
      <p:sp>
        <p:nvSpPr>
          <p:cNvPr id="8"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WINDOWS     </a:t>
            </a:r>
            <a:r>
              <a:rPr kumimoji="0" lang="en-US" altLang="zh-CN" sz="1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Contd.,</a:t>
            </a:r>
            <a:endParaRPr kumimoji="0" lang="en-US" altLang="zh-CN" sz="1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3" cstate="print"/>
          <a:srcRect/>
          <a:stretch>
            <a:fillRect/>
          </a:stretch>
        </p:blipFill>
        <p:spPr bwMode="auto">
          <a:xfrm>
            <a:off x="349250" y="161246"/>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1447800" y="1768349"/>
            <a:ext cx="5772150" cy="4403851"/>
          </a:xfrm>
          <a:prstGeom prst="rect">
            <a:avLst/>
          </a:prstGeom>
          <a:noFill/>
          <a:ln w="9525">
            <a:noFill/>
            <a:miter lim="800000"/>
            <a:headEnd/>
            <a:tailEnd/>
          </a:ln>
        </p:spPr>
      </p:pic>
      <p:sp>
        <p:nvSpPr>
          <p:cNvPr id="8" name="Rectangle 7"/>
          <p:cNvSpPr/>
          <p:nvPr/>
        </p:nvSpPr>
        <p:spPr>
          <a:xfrm>
            <a:off x="990600" y="845403"/>
            <a:ext cx="7010400" cy="830997"/>
          </a:xfrm>
          <a:prstGeom prst="rect">
            <a:avLst/>
          </a:prstGeom>
        </p:spPr>
        <p:txBody>
          <a:bodyPr wrap="square">
            <a:spAutoFit/>
          </a:bodyPr>
          <a:lstStyle/>
          <a:p>
            <a:r>
              <a:rPr lang="en-US" sz="1600" dirty="0" smtClean="0">
                <a:solidFill>
                  <a:schemeClr val="bg2"/>
                </a:solidFill>
                <a:latin typeface="FrutigerNext LT Medium" pitchFamily="34" charset="0"/>
              </a:rPr>
              <a:t>Step 7: Based on the type selection, the list of servers and client programs are displayed which will be installed. Additional components can be selected to install. Select </a:t>
            </a:r>
            <a:r>
              <a:rPr lang="en-US" sz="1600" b="1" dirty="0" smtClean="0">
                <a:solidFill>
                  <a:schemeClr val="bg2"/>
                </a:solidFill>
                <a:latin typeface="FrutigerNext LT Medium" pitchFamily="34" charset="0"/>
              </a:rPr>
              <a:t>Next</a:t>
            </a:r>
          </a:p>
        </p:txBody>
      </p:sp>
      <p:sp>
        <p:nvSpPr>
          <p:cNvPr id="6" name="Rectangle 2"/>
          <p:cNvSpPr txBox="1">
            <a:spLocks noChangeArrowheads="1"/>
          </p:cNvSpPr>
          <p:nvPr/>
        </p:nvSpPr>
        <p:spPr bwMode="auto">
          <a:xfrm>
            <a:off x="906460" y="-30163"/>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WINDOWS     </a:t>
            </a:r>
            <a:r>
              <a:rPr kumimoji="0" lang="en-US" altLang="zh-CN" sz="1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Contd.,</a:t>
            </a:r>
            <a:endParaRPr kumimoji="0" lang="en-US" altLang="zh-CN" sz="1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3" cstate="print"/>
          <a:srcRect/>
          <a:stretch>
            <a:fillRect/>
          </a:stretch>
        </p:blipFill>
        <p:spPr bwMode="auto">
          <a:xfrm>
            <a:off x="349250" y="85046"/>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4953000" y="847725"/>
            <a:ext cx="3497043" cy="2581275"/>
          </a:xfrm>
          <a:prstGeom prst="rect">
            <a:avLst/>
          </a:prstGeom>
          <a:noFill/>
          <a:ln w="9525">
            <a:noFill/>
            <a:miter lim="800000"/>
            <a:headEnd/>
            <a:tailEnd/>
          </a:ln>
        </p:spPr>
      </p:pic>
      <p:sp>
        <p:nvSpPr>
          <p:cNvPr id="6" name="Rectangle 5"/>
          <p:cNvSpPr/>
          <p:nvPr/>
        </p:nvSpPr>
        <p:spPr>
          <a:xfrm>
            <a:off x="990600" y="1701225"/>
            <a:ext cx="4343400" cy="584775"/>
          </a:xfrm>
          <a:prstGeom prst="rect">
            <a:avLst/>
          </a:prstGeom>
        </p:spPr>
        <p:txBody>
          <a:bodyPr wrap="square">
            <a:spAutoFit/>
          </a:bodyPr>
          <a:lstStyle/>
          <a:p>
            <a:r>
              <a:rPr lang="en-US" sz="1600" dirty="0" smtClean="0">
                <a:solidFill>
                  <a:schemeClr val="bg2"/>
                </a:solidFill>
                <a:latin typeface="FrutigerNext LT Medium" pitchFamily="34" charset="0"/>
              </a:rPr>
              <a:t>Step 8: Select Yes, MDS  to run at Startup. Select No, to start manually</a:t>
            </a:r>
          </a:p>
        </p:txBody>
      </p:sp>
      <p:pic>
        <p:nvPicPr>
          <p:cNvPr id="7" name="Picture 2"/>
          <p:cNvPicPr>
            <a:picLocks noChangeAspect="1" noChangeArrowheads="1"/>
          </p:cNvPicPr>
          <p:nvPr/>
        </p:nvPicPr>
        <p:blipFill>
          <a:blip r:embed="rId3" cstate="print"/>
          <a:srcRect/>
          <a:stretch>
            <a:fillRect/>
          </a:stretch>
        </p:blipFill>
        <p:spPr bwMode="auto">
          <a:xfrm>
            <a:off x="4924612" y="3581400"/>
            <a:ext cx="3533588" cy="2574476"/>
          </a:xfrm>
          <a:prstGeom prst="rect">
            <a:avLst/>
          </a:prstGeom>
          <a:noFill/>
          <a:ln w="9525">
            <a:noFill/>
            <a:miter lim="800000"/>
            <a:headEnd/>
            <a:tailEnd/>
          </a:ln>
        </p:spPr>
      </p:pic>
      <p:sp>
        <p:nvSpPr>
          <p:cNvPr id="8" name="Rectangle 7"/>
          <p:cNvSpPr/>
          <p:nvPr/>
        </p:nvSpPr>
        <p:spPr>
          <a:xfrm>
            <a:off x="914400" y="4350603"/>
            <a:ext cx="4114800" cy="830997"/>
          </a:xfrm>
          <a:prstGeom prst="rect">
            <a:avLst/>
          </a:prstGeom>
        </p:spPr>
        <p:txBody>
          <a:bodyPr wrap="square">
            <a:spAutoFit/>
          </a:bodyPr>
          <a:lstStyle/>
          <a:p>
            <a:r>
              <a:rPr lang="en-US" sz="1600" dirty="0" smtClean="0">
                <a:solidFill>
                  <a:schemeClr val="bg2"/>
                </a:solidFill>
                <a:latin typeface="FrutigerNext LT Medium" pitchFamily="34" charset="0"/>
              </a:rPr>
              <a:t>Step 9: Check the Primary CCS IP and Alert Server IP Address.</a:t>
            </a:r>
          </a:p>
          <a:p>
            <a:r>
              <a:rPr lang="en-US" sz="1600" dirty="0" smtClean="0">
                <a:solidFill>
                  <a:schemeClr val="bg2"/>
                </a:solidFill>
                <a:latin typeface="FrutigerNext LT Medium" pitchFamily="34" charset="0"/>
              </a:rPr>
              <a:t> Select </a:t>
            </a:r>
            <a:r>
              <a:rPr lang="en-US" sz="1600" b="1" i="1" dirty="0" smtClean="0">
                <a:solidFill>
                  <a:schemeClr val="bg2"/>
                </a:solidFill>
                <a:latin typeface="FrutigerNext LT Medium" pitchFamily="34" charset="0"/>
              </a:rPr>
              <a:t>Next</a:t>
            </a:r>
          </a:p>
        </p:txBody>
      </p:sp>
      <p:sp>
        <p:nvSpPr>
          <p:cNvPr id="9" name="Rectangle 2"/>
          <p:cNvSpPr txBox="1">
            <a:spLocks noChangeArrowheads="1"/>
          </p:cNvSpPr>
          <p:nvPr/>
        </p:nvSpPr>
        <p:spPr bwMode="auto">
          <a:xfrm>
            <a:off x="906460" y="-30163"/>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WINDOWS     </a:t>
            </a:r>
            <a:r>
              <a:rPr kumimoji="0" lang="en-US" altLang="zh-CN" sz="1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Contd.,</a:t>
            </a:r>
            <a:endParaRPr kumimoji="0" lang="en-US" altLang="zh-CN" sz="1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总结 copy"/>
          <p:cNvPicPr>
            <a:picLocks noChangeAspect="1" noChangeArrowheads="1"/>
          </p:cNvPicPr>
          <p:nvPr/>
        </p:nvPicPr>
        <p:blipFill>
          <a:blip r:embed="rId4" cstate="print"/>
          <a:srcRect/>
          <a:stretch>
            <a:fillRect/>
          </a:stretch>
        </p:blipFill>
        <p:spPr bwMode="auto">
          <a:xfrm>
            <a:off x="349250" y="85046"/>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0" y="769257"/>
            <a:ext cx="6604000" cy="3802743"/>
          </a:xfrm>
          <a:ln/>
        </p:spPr>
        <p:txBody>
          <a:bodyPr/>
          <a:lstStyle/>
          <a:p>
            <a:pPr algn="ctr"/>
            <a:r>
              <a:rPr lang="en-US" altLang="zh-CN" sz="48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t>CTI Installation </a:t>
            </a:r>
            <a:br>
              <a:rPr lang="en-US" altLang="zh-CN" sz="48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br>
            <a:r>
              <a:rPr lang="en-US" altLang="zh-CN" sz="48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t>and </a:t>
            </a:r>
            <a:br>
              <a:rPr lang="en-US" altLang="zh-CN" sz="48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br>
            <a:r>
              <a:rPr lang="en-US" altLang="zh-CN" sz="4800"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t>Upgradation</a:t>
            </a:r>
            <a:endParaRPr lang="en-US" altLang="zh-CN" sz="48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endParaRPr>
          </a:p>
        </p:txBody>
      </p:sp>
      <p:sp>
        <p:nvSpPr>
          <p:cNvPr id="6147" name="DtsShapeName" descr="BE412D4287335B53CC1C254B02132BE2097F?V83IAiV75527@!!!!!BIHO@]v75527!!!!@5E19C21107E58D81E71107E58D81E7!!!!!!!!!!!!!!!!!!!!!!!!!!!!!!!!!!!!!!!!!!!!!!!!!!!!982&gt;58231\[42958!!!!!!BIHO@]{42958!!!!!!!!!!1111GC1B1@277NB@310113!T@Q2211!Gtoe`ldou`m!HRRTD0/1/qqu!!!!!!!!!!!!!!!!!!!!!!!!!!!!!!!!!!!!!!!!!!!!!!!!!!!!!!!!!!!!!!!!!!!!!!!!!!!!!!!!!!!!!!!!!!!!!!!!!!!!!!!!!!!!!!!!!!!!!!!!!!!!!!!!!!!!!!!!!!!!!!!!!!!!!!!!!!!!!!!!!!!!!!!!!!!!!!!!!!!!!!!!!!!!!!!!!!!!!!!!!!!!!!!!!!!!!!!!!!!!!!!!!!!!!!!!!!!!!!!!!!!!!!!!!!!!!!!!!!!!!!!!!!!!!!!!!!!!!!!!!!!!!!!!!!!!!!!!!!!!!!!!!!!!!!!!!!!!!!!!!!!!!!!!!!!!!!!!!!!!!!!!!!!!!!!!!!!!!!!!!!!!!!!!!!!!!!!!!!!!!!!!!!!!!!!!!!!!!!!!!!!!!!!!!!!!!!!!!!!!!!!!!!!!!!!!!!!!!!!!!!!!!!!!!!!!!!!!!!!!!!!!!!!!!!!!!!!!!!!!!!!!!!!!!!!!!!!!!!!!!!!!!!!!!!!!!!!!!!!!!!!!!!!!!!!!!!!!!!!!!!!!!!!!!!!!!!!!!!!!!!!!!!!!!!!!!!!!!!!!!!!!!!!!!!!!!!!!!!!!!!!!!!!!!!!!!!!!!!!!!!!!!!!!!!!!!!!!!!!!!!!!!!!!!!!!!!!!!!!!!!!!!!!!!!!!!!!!!!!!!!!!!!!!!!!!!!!!!!!!!!!!!!!!!!!!!!!!!!!!!!!!!!!!!!!!!!!!!!!!!!!!!!!!!!!!!!!!!!!!!!!!!!!!!!!!!!!!!!!!!!!!!!!!!!!!!!!!!!!!!!!!!!!!!!!!!!!!!!!!!!!!!!!!!!!!!!!!!!!!!!!!!!!!!!!!!!!!!!!!!!!!!!!!!!!!!!!!!!!!!!!!!!!!!!!!!!!!!!!!!!!!!!!!!!!!!!!!!!!!!!!!!!!!!!!!!!!!!!!!!!!!!!!!!!!!!!!!!!!!!!!!!!!!!!!!!!!!!!!!!!!!!!!!!!!!!!!!!!!!!!!!!!!!!!!!!!!!!!!!!!!!!!!!!!!!!!!!!!!!!!!!!!!!!!!!!!!!!!!!!!!!!!!!!!!!!!!!!!!!!!!!!!!!!!!!!!!!!!!!!!!!!!!!!!!!!!!!!!!!!!!!!!!!!!!!!!!!!!!!!!!!!!!!!!!!!!!!!!!!!!!!!!!!!!!!!!!!!!!!!!!!!!!!!!!!!!!!!!!!!!!!!!!!!!!!!!!!!!!!!!!!!!!!!!!!!!!!!!!!!!!!!!!!!!!!!!!!!!!!!!!!!!!!!!!!!!!!!!!!!!!!!!!!!!!!!!!!!!!!!!!!!!!!!!!!!!!!!!!!!!!!!!!!!!!!!!!!!!!!!!!!!!!!!!!!!!!!!!!!!!!!!!!!!!!!!!!!!!!!!!!!!!!!!!!!!!!!!!!!!!!!!!!!!!!!!!!!!!!!!!!!!!!!!!!!!!!!!!!!!!!!!!!!!!!!!!!!!!!!!!!!!!!!!!!!!!!!!!!!!!!!!!!!!!!!!!!!!!!!!!!!!!!!!!!!!!!!!!!!!!!!!!!!!!!!!!!!!!!!!!!!!!!!!!!!!!!!!!!!!!!!!!!!!!!!!!!!!!!!!!!!!!!!!!!!!!!!!!!!!!!!!!!!!!!!!!!!!!!!!!!!!!!!!!!!!!!!!!!!!!!!!!!!!!!!!!!!!!!!!!!!!!!!!!!!!!!!!!!!!!!!!!!!!!!!!!!!!!!!!!!!!!!!!!!!!!!!!!!!!!!!!!!!!!!!!!!!!!!!!!!!!!!!!!!!!!!!!!!!!!!!!!!!!!!!!!!!!!!!!!!!!!!!!!!!!!!!!!!!!!!!!!!!!!!!!!!!!!!!!!!!!!!!!!!!!!!!!!!!!!!!!!!!!!!!!!!!!!!!!!!!!!!!!!!!!!!!!!!!!!!!!!!!!!!!!!!!!!!!!!!!!!!!!!!!!!!!!!!!!!!!!!!!!!!!!!!!!!!!!!!!!!!!!!!!!!!!!!!!!!!!!!!!!!!!!!!!!!!!!!!!!!!!!!!!!!!!!!!!!!!!!!!!!!!!!!!!!!!!!!!!!!!!!!!!!!!!!!!!!!!!!!!!!!!!!!!!!!!!!!!!!!!!!!!!!!!!!!!!!!!!!!!!!!!!!!!!!!!!!!!!!!!!!!!!!!!!!!!!!!!!!!!!!!!!!!!!!!!!!!!!!!!!!!!!!!!!!!!!!!!!!!!!!!!!!!!!!!!!!!!!!!!!!!!!!!!!!!!!1!B"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1 h 21600"/>
              <a:gd name="T6" fmla="*/ 1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4655004" y="838200"/>
            <a:ext cx="3603172" cy="2438400"/>
          </a:xfrm>
          <a:prstGeom prst="rect">
            <a:avLst/>
          </a:prstGeom>
          <a:noFill/>
          <a:ln w="9525">
            <a:noFill/>
            <a:miter lim="800000"/>
            <a:headEnd/>
            <a:tailEnd/>
          </a:ln>
        </p:spPr>
      </p:pic>
      <p:sp>
        <p:nvSpPr>
          <p:cNvPr id="7" name="Rectangle 6"/>
          <p:cNvSpPr/>
          <p:nvPr/>
        </p:nvSpPr>
        <p:spPr>
          <a:xfrm>
            <a:off x="914400" y="1929825"/>
            <a:ext cx="3657600" cy="584775"/>
          </a:xfrm>
          <a:prstGeom prst="rect">
            <a:avLst/>
          </a:prstGeom>
        </p:spPr>
        <p:txBody>
          <a:bodyPr wrap="square">
            <a:spAutoFit/>
          </a:bodyPr>
          <a:lstStyle/>
          <a:p>
            <a:r>
              <a:rPr lang="en-US" sz="1600" dirty="0" smtClean="0">
                <a:solidFill>
                  <a:schemeClr val="bg2"/>
                </a:solidFill>
                <a:latin typeface="FrutigerNext LT Medium" pitchFamily="34" charset="0"/>
              </a:rPr>
              <a:t>Step 10: Select the UAP type used for 	the setup. Select </a:t>
            </a:r>
            <a:r>
              <a:rPr lang="en-US" sz="1600" b="1" i="1" dirty="0" smtClean="0">
                <a:solidFill>
                  <a:schemeClr val="bg2"/>
                </a:solidFill>
                <a:latin typeface="FrutigerNext LT Medium" pitchFamily="34" charset="0"/>
              </a:rPr>
              <a:t>Next</a:t>
            </a:r>
          </a:p>
        </p:txBody>
      </p:sp>
      <p:pic>
        <p:nvPicPr>
          <p:cNvPr id="8" name="Picture 2"/>
          <p:cNvPicPr>
            <a:picLocks noChangeAspect="1" noChangeArrowheads="1"/>
          </p:cNvPicPr>
          <p:nvPr/>
        </p:nvPicPr>
        <p:blipFill>
          <a:blip r:embed="rId3" cstate="print"/>
          <a:srcRect/>
          <a:stretch>
            <a:fillRect/>
          </a:stretch>
        </p:blipFill>
        <p:spPr bwMode="auto">
          <a:xfrm>
            <a:off x="4648200" y="3369099"/>
            <a:ext cx="3698707" cy="2808682"/>
          </a:xfrm>
          <a:prstGeom prst="rect">
            <a:avLst/>
          </a:prstGeom>
          <a:noFill/>
          <a:ln w="9525">
            <a:noFill/>
            <a:miter lim="800000"/>
            <a:headEnd/>
            <a:tailEnd/>
          </a:ln>
        </p:spPr>
      </p:pic>
      <p:sp>
        <p:nvSpPr>
          <p:cNvPr id="9" name="Rectangle 8"/>
          <p:cNvSpPr/>
          <p:nvPr/>
        </p:nvSpPr>
        <p:spPr>
          <a:xfrm>
            <a:off x="914400" y="3657600"/>
            <a:ext cx="3657600" cy="1323439"/>
          </a:xfrm>
          <a:prstGeom prst="rect">
            <a:avLst/>
          </a:prstGeom>
        </p:spPr>
        <p:txBody>
          <a:bodyPr wrap="square">
            <a:spAutoFit/>
          </a:bodyPr>
          <a:lstStyle/>
          <a:p>
            <a:r>
              <a:rPr lang="en-US" sz="1600" dirty="0" smtClean="0">
                <a:solidFill>
                  <a:schemeClr val="bg2"/>
                </a:solidFill>
                <a:latin typeface="FrutigerNext LT Medium" pitchFamily="34" charset="0"/>
              </a:rPr>
              <a:t>Step 11: The components of the call  	center communicate with 	each other through the 	</a:t>
            </a:r>
            <a:r>
              <a:rPr lang="en-US" sz="1600" dirty="0" err="1" smtClean="0">
                <a:solidFill>
                  <a:schemeClr val="bg2"/>
                </a:solidFill>
                <a:latin typeface="FrutigerNext LT Medium" pitchFamily="34" charset="0"/>
              </a:rPr>
              <a:t>ICDComm</a:t>
            </a:r>
            <a:r>
              <a:rPr lang="en-US" sz="1600" dirty="0" smtClean="0">
                <a:solidFill>
                  <a:schemeClr val="bg2"/>
                </a:solidFill>
                <a:latin typeface="FrutigerNext LT Medium" pitchFamily="34" charset="0"/>
              </a:rPr>
              <a:t>. Thus, select </a:t>
            </a:r>
            <a:r>
              <a:rPr lang="en-US" sz="1600" b="1" dirty="0" smtClean="0">
                <a:solidFill>
                  <a:schemeClr val="bg2"/>
                </a:solidFill>
                <a:latin typeface="FrutigerNext LT Medium" pitchFamily="34" charset="0"/>
              </a:rPr>
              <a:t>ICD 	communication. </a:t>
            </a:r>
            <a:r>
              <a:rPr lang="en-US" sz="1600" dirty="0" smtClean="0">
                <a:solidFill>
                  <a:schemeClr val="bg2"/>
                </a:solidFill>
                <a:latin typeface="FrutigerNext LT Medium" pitchFamily="34" charset="0"/>
              </a:rPr>
              <a:t>Select </a:t>
            </a:r>
            <a:r>
              <a:rPr lang="en-US" sz="1600" b="1" i="1" dirty="0" smtClean="0">
                <a:solidFill>
                  <a:schemeClr val="bg2"/>
                </a:solidFill>
                <a:latin typeface="FrutigerNext LT Medium" pitchFamily="34" charset="0"/>
              </a:rPr>
              <a:t>Next</a:t>
            </a:r>
          </a:p>
        </p:txBody>
      </p:sp>
      <p:sp>
        <p:nvSpPr>
          <p:cNvPr id="10" name="Rectangle 2"/>
          <p:cNvSpPr txBox="1">
            <a:spLocks noChangeArrowheads="1"/>
          </p:cNvSpPr>
          <p:nvPr/>
        </p:nvSpPr>
        <p:spPr bwMode="auto">
          <a:xfrm>
            <a:off x="906460" y="-30163"/>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WINDOWS</a:t>
            </a:r>
            <a:r>
              <a:rPr kumimoji="0" lang="en-US" altLang="zh-CN" sz="1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Contd.,</a:t>
            </a:r>
            <a:endParaRPr kumimoji="0" lang="en-US" altLang="zh-CN" sz="1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1" name="Picture 4" descr="总结 copy"/>
          <p:cNvPicPr>
            <a:picLocks noChangeAspect="1" noChangeArrowheads="1"/>
          </p:cNvPicPr>
          <p:nvPr/>
        </p:nvPicPr>
        <p:blipFill>
          <a:blip r:embed="rId4" cstate="print"/>
          <a:srcRect/>
          <a:stretch>
            <a:fillRect/>
          </a:stretch>
        </p:blipFill>
        <p:spPr bwMode="auto">
          <a:xfrm>
            <a:off x="349250" y="85046"/>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4800600" y="685801"/>
            <a:ext cx="3428999" cy="2617510"/>
          </a:xfrm>
          <a:prstGeom prst="rect">
            <a:avLst/>
          </a:prstGeom>
          <a:noFill/>
          <a:ln w="9525">
            <a:noFill/>
            <a:miter lim="800000"/>
            <a:headEnd/>
            <a:tailEnd/>
          </a:ln>
        </p:spPr>
      </p:pic>
      <p:sp>
        <p:nvSpPr>
          <p:cNvPr id="7" name="Rectangle 6"/>
          <p:cNvSpPr/>
          <p:nvPr/>
        </p:nvSpPr>
        <p:spPr>
          <a:xfrm>
            <a:off x="990600" y="1625025"/>
            <a:ext cx="3429000" cy="584775"/>
          </a:xfrm>
          <a:prstGeom prst="rect">
            <a:avLst/>
          </a:prstGeom>
        </p:spPr>
        <p:txBody>
          <a:bodyPr wrap="square">
            <a:spAutoFit/>
          </a:bodyPr>
          <a:lstStyle/>
          <a:p>
            <a:r>
              <a:rPr lang="en-US" sz="1600" dirty="0" smtClean="0">
                <a:solidFill>
                  <a:schemeClr val="bg2"/>
                </a:solidFill>
                <a:latin typeface="FrutigerNext LT Medium" pitchFamily="34" charset="0"/>
              </a:rPr>
              <a:t>Step 12: CTI-Link Configuration</a:t>
            </a:r>
          </a:p>
          <a:p>
            <a:r>
              <a:rPr lang="en-US" sz="1600" dirty="0" smtClean="0">
                <a:solidFill>
                  <a:schemeClr val="bg2"/>
                </a:solidFill>
                <a:latin typeface="FrutigerNext LT Medium" pitchFamily="34" charset="0"/>
              </a:rPr>
              <a:t>             Select </a:t>
            </a:r>
            <a:r>
              <a:rPr lang="en-US" sz="1600" b="1" i="1" dirty="0" smtClean="0">
                <a:solidFill>
                  <a:schemeClr val="bg2"/>
                </a:solidFill>
                <a:latin typeface="FrutigerNext LT Medium" pitchFamily="34" charset="0"/>
              </a:rPr>
              <a:t>Next</a:t>
            </a:r>
          </a:p>
        </p:txBody>
      </p:sp>
      <p:pic>
        <p:nvPicPr>
          <p:cNvPr id="8" name="Picture 2"/>
          <p:cNvPicPr>
            <a:picLocks noChangeAspect="1" noChangeArrowheads="1"/>
          </p:cNvPicPr>
          <p:nvPr/>
        </p:nvPicPr>
        <p:blipFill>
          <a:blip r:embed="rId3" cstate="print"/>
          <a:srcRect/>
          <a:stretch>
            <a:fillRect/>
          </a:stretch>
        </p:blipFill>
        <p:spPr bwMode="auto">
          <a:xfrm>
            <a:off x="4800600" y="3352800"/>
            <a:ext cx="3429000" cy="2776842"/>
          </a:xfrm>
          <a:prstGeom prst="rect">
            <a:avLst/>
          </a:prstGeom>
          <a:noFill/>
          <a:ln w="9525">
            <a:noFill/>
            <a:miter lim="800000"/>
            <a:headEnd/>
            <a:tailEnd/>
          </a:ln>
        </p:spPr>
      </p:pic>
      <p:sp>
        <p:nvSpPr>
          <p:cNvPr id="9" name="Rectangle 8"/>
          <p:cNvSpPr/>
          <p:nvPr/>
        </p:nvSpPr>
        <p:spPr>
          <a:xfrm>
            <a:off x="990600" y="4292025"/>
            <a:ext cx="4114800" cy="584775"/>
          </a:xfrm>
          <a:prstGeom prst="rect">
            <a:avLst/>
          </a:prstGeom>
        </p:spPr>
        <p:txBody>
          <a:bodyPr wrap="square">
            <a:spAutoFit/>
          </a:bodyPr>
          <a:lstStyle/>
          <a:p>
            <a:r>
              <a:rPr lang="en-US" sz="1600" dirty="0" smtClean="0">
                <a:solidFill>
                  <a:schemeClr val="bg2"/>
                </a:solidFill>
                <a:latin typeface="FrutigerNext LT Medium" pitchFamily="34" charset="0"/>
              </a:rPr>
              <a:t>Step 13: Select UAP device option and </a:t>
            </a:r>
          </a:p>
          <a:p>
            <a:r>
              <a:rPr lang="en-US" sz="1600" dirty="0" smtClean="0">
                <a:solidFill>
                  <a:schemeClr val="bg2"/>
                </a:solidFill>
                <a:latin typeface="FrutigerNext LT Medium" pitchFamily="34" charset="0"/>
              </a:rPr>
              <a:t>Add the local IP. Select </a:t>
            </a:r>
            <a:r>
              <a:rPr lang="en-US" sz="1600" b="1" i="1" dirty="0" smtClean="0">
                <a:solidFill>
                  <a:schemeClr val="bg2"/>
                </a:solidFill>
                <a:latin typeface="FrutigerNext LT Medium" pitchFamily="34" charset="0"/>
              </a:rPr>
              <a:t>Next </a:t>
            </a:r>
          </a:p>
        </p:txBody>
      </p:sp>
      <p:sp>
        <p:nvSpPr>
          <p:cNvPr id="10" name="Rectangle 2"/>
          <p:cNvSpPr txBox="1">
            <a:spLocks noChangeArrowheads="1"/>
          </p:cNvSpPr>
          <p:nvPr/>
        </p:nvSpPr>
        <p:spPr bwMode="auto">
          <a:xfrm>
            <a:off x="906460" y="-30163"/>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WINDOWS     </a:t>
            </a:r>
            <a:r>
              <a:rPr kumimoji="0" lang="en-US" altLang="zh-CN" sz="13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Contd.,</a:t>
            </a:r>
            <a:endParaRPr kumimoji="0" lang="en-US" altLang="zh-CN" sz="13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1" name="Picture 4" descr="总结 copy"/>
          <p:cNvPicPr>
            <a:picLocks noChangeAspect="1" noChangeArrowheads="1"/>
          </p:cNvPicPr>
          <p:nvPr/>
        </p:nvPicPr>
        <p:blipFill>
          <a:blip r:embed="rId4" cstate="print"/>
          <a:srcRect/>
          <a:stretch>
            <a:fillRect/>
          </a:stretch>
        </p:blipFill>
        <p:spPr bwMode="auto">
          <a:xfrm>
            <a:off x="349250" y="85046"/>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1524000" y="1676400"/>
            <a:ext cx="5277444" cy="4476985"/>
          </a:xfrm>
          <a:prstGeom prst="rect">
            <a:avLst/>
          </a:prstGeom>
          <a:noFill/>
          <a:ln w="9525">
            <a:noFill/>
            <a:miter lim="800000"/>
            <a:headEnd/>
            <a:tailEnd/>
          </a:ln>
        </p:spPr>
      </p:pic>
      <p:sp>
        <p:nvSpPr>
          <p:cNvPr id="7" name="Rectangle 6"/>
          <p:cNvSpPr/>
          <p:nvPr/>
        </p:nvSpPr>
        <p:spPr>
          <a:xfrm>
            <a:off x="990600" y="838200"/>
            <a:ext cx="7239000" cy="830997"/>
          </a:xfrm>
          <a:prstGeom prst="rect">
            <a:avLst/>
          </a:prstGeom>
        </p:spPr>
        <p:txBody>
          <a:bodyPr wrap="square">
            <a:spAutoFit/>
          </a:bodyPr>
          <a:lstStyle/>
          <a:p>
            <a:r>
              <a:rPr lang="en-US" sz="1600" dirty="0" smtClean="0">
                <a:solidFill>
                  <a:schemeClr val="bg2"/>
                </a:solidFill>
                <a:latin typeface="FrutigerNext LT Medium" pitchFamily="34" charset="0"/>
              </a:rPr>
              <a:t>Step 14: Input UAP Module No and IP Address</a:t>
            </a:r>
          </a:p>
          <a:p>
            <a:r>
              <a:rPr lang="en-US" sz="1600" dirty="0" smtClean="0">
                <a:solidFill>
                  <a:schemeClr val="bg2"/>
                </a:solidFill>
                <a:latin typeface="FrutigerNext LT Medium" pitchFamily="34" charset="0"/>
              </a:rPr>
              <a:t>             Select </a:t>
            </a:r>
            <a:r>
              <a:rPr lang="en-US" sz="1600" b="1" i="1" dirty="0" smtClean="0">
                <a:solidFill>
                  <a:schemeClr val="bg2"/>
                </a:solidFill>
                <a:latin typeface="FrutigerNext LT Medium" pitchFamily="34" charset="0"/>
              </a:rPr>
              <a:t>OK </a:t>
            </a:r>
            <a:r>
              <a:rPr lang="en-US" sz="1600" dirty="0" smtClean="0">
                <a:solidFill>
                  <a:schemeClr val="bg2"/>
                </a:solidFill>
                <a:latin typeface="FrutigerNext LT Medium" pitchFamily="34" charset="0"/>
              </a:rPr>
              <a:t>and Select </a:t>
            </a:r>
            <a:r>
              <a:rPr lang="en-US" sz="1600" b="1" i="1" dirty="0" smtClean="0">
                <a:solidFill>
                  <a:schemeClr val="bg2"/>
                </a:solidFill>
                <a:latin typeface="FrutigerNext LT Medium" pitchFamily="34" charset="0"/>
              </a:rPr>
              <a:t>NEXT  </a:t>
            </a:r>
            <a:r>
              <a:rPr lang="en-US" sz="1600" dirty="0" smtClean="0">
                <a:solidFill>
                  <a:schemeClr val="bg2"/>
                </a:solidFill>
                <a:latin typeface="FrutigerNext LT Medium" pitchFamily="34" charset="0"/>
              </a:rPr>
              <a:t>till the </a:t>
            </a:r>
            <a:r>
              <a:rPr lang="en-US" sz="1600" b="1" i="1" dirty="0" smtClean="0">
                <a:solidFill>
                  <a:schemeClr val="bg2"/>
                </a:solidFill>
                <a:latin typeface="FrutigerNext LT Medium" pitchFamily="34" charset="0"/>
              </a:rPr>
              <a:t>FINISH </a:t>
            </a:r>
          </a:p>
          <a:p>
            <a:r>
              <a:rPr lang="en-US" sz="1600" b="1" i="1" dirty="0" smtClean="0">
                <a:solidFill>
                  <a:schemeClr val="bg2"/>
                </a:solidFill>
                <a:latin typeface="FrutigerNext LT Medium" pitchFamily="34" charset="0"/>
              </a:rPr>
              <a:t>              </a:t>
            </a:r>
          </a:p>
        </p:txBody>
      </p:sp>
      <p:sp>
        <p:nvSpPr>
          <p:cNvPr id="8" name="Rectangle 2"/>
          <p:cNvSpPr txBox="1">
            <a:spLocks noChangeArrowheads="1"/>
          </p:cNvSpPr>
          <p:nvPr/>
        </p:nvSpPr>
        <p:spPr bwMode="auto">
          <a:xfrm>
            <a:off x="906460" y="-30163"/>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WINDOWS     </a:t>
            </a:r>
            <a:r>
              <a:rPr kumimoji="0" lang="en-US" altLang="zh-CN" sz="13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Contd.,</a:t>
            </a:r>
            <a:endParaRPr kumimoji="0" lang="en-US" altLang="zh-CN" sz="13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3" cstate="print"/>
          <a:srcRect/>
          <a:stretch>
            <a:fillRect/>
          </a:stretch>
        </p:blipFill>
        <p:spPr bwMode="auto">
          <a:xfrm>
            <a:off x="349250" y="85046"/>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14400" y="1607403"/>
            <a:ext cx="4419600" cy="830997"/>
          </a:xfrm>
          <a:prstGeom prst="rect">
            <a:avLst/>
          </a:prstGeom>
        </p:spPr>
        <p:txBody>
          <a:bodyPr wrap="square">
            <a:spAutoFit/>
          </a:bodyPr>
          <a:lstStyle/>
          <a:p>
            <a:r>
              <a:rPr lang="en-US" sz="1600" dirty="0" smtClean="0">
                <a:solidFill>
                  <a:schemeClr val="bg2"/>
                </a:solidFill>
                <a:latin typeface="FrutigerNext LT Medium" pitchFamily="34" charset="0"/>
              </a:rPr>
              <a:t>Step 15: CTI prompt for the License, Say Cancel to Proceed.</a:t>
            </a:r>
          </a:p>
          <a:p>
            <a:r>
              <a:rPr lang="en-US" sz="1600" b="1" i="1" dirty="0" smtClean="0">
                <a:solidFill>
                  <a:schemeClr val="bg2"/>
                </a:solidFill>
                <a:latin typeface="FrutigerNext LT Medium" pitchFamily="34" charset="0"/>
              </a:rPr>
              <a:t> </a:t>
            </a:r>
            <a:r>
              <a:rPr lang="en-US" sz="1600" dirty="0" smtClean="0">
                <a:solidFill>
                  <a:schemeClr val="bg2"/>
                </a:solidFill>
                <a:latin typeface="FrutigerNext LT Medium" pitchFamily="34" charset="0"/>
              </a:rPr>
              <a:t>License can be uploaded later</a:t>
            </a:r>
          </a:p>
        </p:txBody>
      </p:sp>
      <p:pic>
        <p:nvPicPr>
          <p:cNvPr id="1026" name="Picture 2"/>
          <p:cNvPicPr>
            <a:picLocks noChangeAspect="1" noChangeArrowheads="1"/>
          </p:cNvPicPr>
          <p:nvPr/>
        </p:nvPicPr>
        <p:blipFill>
          <a:blip r:embed="rId2" cstate="print"/>
          <a:srcRect/>
          <a:stretch>
            <a:fillRect/>
          </a:stretch>
        </p:blipFill>
        <p:spPr bwMode="auto">
          <a:xfrm>
            <a:off x="5029201" y="1219200"/>
            <a:ext cx="3084394" cy="22860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029200" y="3810000"/>
            <a:ext cx="3124200" cy="2209800"/>
          </a:xfrm>
          <a:prstGeom prst="rect">
            <a:avLst/>
          </a:prstGeom>
          <a:noFill/>
          <a:ln w="9525">
            <a:noFill/>
            <a:miter lim="800000"/>
            <a:headEnd/>
            <a:tailEnd/>
          </a:ln>
        </p:spPr>
      </p:pic>
      <p:sp>
        <p:nvSpPr>
          <p:cNvPr id="10" name="Rectangle 9"/>
          <p:cNvSpPr/>
          <p:nvPr/>
        </p:nvSpPr>
        <p:spPr>
          <a:xfrm>
            <a:off x="990600" y="4038600"/>
            <a:ext cx="2438400" cy="338554"/>
          </a:xfrm>
          <a:prstGeom prst="rect">
            <a:avLst/>
          </a:prstGeom>
        </p:spPr>
        <p:txBody>
          <a:bodyPr wrap="square">
            <a:spAutoFit/>
          </a:bodyPr>
          <a:lstStyle/>
          <a:p>
            <a:r>
              <a:rPr lang="en-US" sz="1600" dirty="0" smtClean="0">
                <a:solidFill>
                  <a:schemeClr val="bg2"/>
                </a:solidFill>
                <a:latin typeface="FrutigerNext LT Medium" pitchFamily="34" charset="0"/>
              </a:rPr>
              <a:t>Step 16: Select </a:t>
            </a:r>
            <a:r>
              <a:rPr lang="en-US" sz="1600" b="1" i="1" dirty="0" smtClean="0">
                <a:solidFill>
                  <a:schemeClr val="bg2"/>
                </a:solidFill>
                <a:latin typeface="FrutigerNext LT Medium" pitchFamily="34" charset="0"/>
              </a:rPr>
              <a:t>OK</a:t>
            </a:r>
          </a:p>
        </p:txBody>
      </p:sp>
      <p:sp>
        <p:nvSpPr>
          <p:cNvPr id="8" name="Rectangle 2"/>
          <p:cNvSpPr txBox="1">
            <a:spLocks noChangeArrowheads="1"/>
          </p:cNvSpPr>
          <p:nvPr/>
        </p:nvSpPr>
        <p:spPr bwMode="auto">
          <a:xfrm>
            <a:off x="906460" y="-30163"/>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WINDOWS     </a:t>
            </a:r>
            <a:r>
              <a:rPr kumimoji="0" lang="en-US" altLang="zh-CN" sz="1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Contd.</a:t>
            </a:r>
            <a:r>
              <a:rPr kumimoji="0" lang="en-US" altLang="zh-CN" sz="13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a:t>
            </a:r>
            <a:endParaRPr kumimoji="0" lang="en-US" altLang="zh-CN" sz="13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4" cstate="print"/>
          <a:srcRect/>
          <a:stretch>
            <a:fillRect/>
          </a:stretch>
        </p:blipFill>
        <p:spPr bwMode="auto">
          <a:xfrm>
            <a:off x="349250" y="85046"/>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3886200" y="871163"/>
            <a:ext cx="4695825" cy="1872037"/>
          </a:xfrm>
          <a:prstGeom prst="rect">
            <a:avLst/>
          </a:prstGeom>
          <a:noFill/>
          <a:ln w="9525">
            <a:noFill/>
            <a:miter lim="800000"/>
            <a:headEnd/>
            <a:tailEnd/>
          </a:ln>
        </p:spPr>
      </p:pic>
      <p:sp>
        <p:nvSpPr>
          <p:cNvPr id="6" name="Rectangle 5"/>
          <p:cNvSpPr/>
          <p:nvPr/>
        </p:nvSpPr>
        <p:spPr>
          <a:xfrm>
            <a:off x="990600" y="1337846"/>
            <a:ext cx="2209800" cy="338554"/>
          </a:xfrm>
          <a:prstGeom prst="rect">
            <a:avLst/>
          </a:prstGeom>
        </p:spPr>
        <p:txBody>
          <a:bodyPr wrap="square">
            <a:spAutoFit/>
          </a:bodyPr>
          <a:lstStyle/>
          <a:p>
            <a:r>
              <a:rPr lang="en-US" sz="1600" dirty="0" smtClean="0">
                <a:solidFill>
                  <a:schemeClr val="bg2"/>
                </a:solidFill>
              </a:rPr>
              <a:t>Step 17: Select </a:t>
            </a:r>
            <a:r>
              <a:rPr lang="en-US" sz="1600" b="1" i="1" dirty="0" smtClean="0">
                <a:solidFill>
                  <a:schemeClr val="bg2"/>
                </a:solidFill>
              </a:rPr>
              <a:t>OK</a:t>
            </a:r>
          </a:p>
        </p:txBody>
      </p:sp>
      <p:pic>
        <p:nvPicPr>
          <p:cNvPr id="7" name="Picture 2"/>
          <p:cNvPicPr>
            <a:picLocks noChangeAspect="1" noChangeArrowheads="1"/>
          </p:cNvPicPr>
          <p:nvPr/>
        </p:nvPicPr>
        <p:blipFill>
          <a:blip r:embed="rId3" cstate="print"/>
          <a:srcRect/>
          <a:stretch>
            <a:fillRect/>
          </a:stretch>
        </p:blipFill>
        <p:spPr bwMode="auto">
          <a:xfrm>
            <a:off x="3733799" y="2895600"/>
            <a:ext cx="4978111" cy="3185738"/>
          </a:xfrm>
          <a:prstGeom prst="rect">
            <a:avLst/>
          </a:prstGeom>
          <a:noFill/>
          <a:ln w="9525">
            <a:noFill/>
            <a:miter lim="800000"/>
            <a:headEnd/>
            <a:tailEnd/>
          </a:ln>
        </p:spPr>
      </p:pic>
      <p:sp>
        <p:nvSpPr>
          <p:cNvPr id="8" name="Rectangle 7"/>
          <p:cNvSpPr/>
          <p:nvPr/>
        </p:nvSpPr>
        <p:spPr>
          <a:xfrm>
            <a:off x="990600" y="4038600"/>
            <a:ext cx="2667000" cy="584775"/>
          </a:xfrm>
          <a:prstGeom prst="rect">
            <a:avLst/>
          </a:prstGeom>
        </p:spPr>
        <p:txBody>
          <a:bodyPr wrap="square">
            <a:spAutoFit/>
          </a:bodyPr>
          <a:lstStyle/>
          <a:p>
            <a:r>
              <a:rPr lang="en-US" sz="1600" dirty="0" smtClean="0">
                <a:solidFill>
                  <a:schemeClr val="bg2"/>
                </a:solidFill>
              </a:rPr>
              <a:t>Step 18:  Verify the details and Select </a:t>
            </a:r>
            <a:r>
              <a:rPr lang="en-US" sz="1600" b="1" i="1" dirty="0" smtClean="0">
                <a:solidFill>
                  <a:schemeClr val="bg2"/>
                </a:solidFill>
              </a:rPr>
              <a:t>Next</a:t>
            </a:r>
          </a:p>
        </p:txBody>
      </p:sp>
      <p:sp>
        <p:nvSpPr>
          <p:cNvPr id="9" name="Rectangle 2"/>
          <p:cNvSpPr txBox="1">
            <a:spLocks noChangeArrowheads="1"/>
          </p:cNvSpPr>
          <p:nvPr/>
        </p:nvSpPr>
        <p:spPr bwMode="auto">
          <a:xfrm>
            <a:off x="906460" y="139700"/>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Calibri" pitchFamily="34" charset="0"/>
                <a:ea typeface="宋体" pitchFamily="2" charset="-122"/>
                <a:cs typeface="+mn-cs"/>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Calibri"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Calibri" pitchFamily="34" charset="0"/>
                <a:ea typeface="宋体" pitchFamily="2" charset="-122"/>
                <a:cs typeface="+mn-cs"/>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Calibri" pitchFamily="34" charset="0"/>
                <a:ea typeface="宋体" pitchFamily="2" charset="-122"/>
                <a:cs typeface="+mn-cs"/>
              </a:rPr>
              <a:t> WINDOWS         </a:t>
            </a:r>
            <a:r>
              <a:rPr kumimoji="0" lang="en-US" altLang="zh-CN" sz="13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Calibri" pitchFamily="34" charset="0"/>
                <a:ea typeface="宋体" pitchFamily="2" charset="-122"/>
                <a:cs typeface="+mn-cs"/>
              </a:rPr>
              <a:t>Contd.,</a:t>
            </a:r>
            <a:endParaRPr kumimoji="0" lang="en-US" altLang="zh-CN" sz="13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Calibri" pitchFamily="34" charset="0"/>
              <a:ea typeface="宋体" pitchFamily="2" charset="-122"/>
              <a:cs typeface="+mn-cs"/>
            </a:endParaRPr>
          </a:p>
        </p:txBody>
      </p:sp>
      <p:pic>
        <p:nvPicPr>
          <p:cNvPr id="10" name="Picture 4" descr="总结 copy"/>
          <p:cNvPicPr>
            <a:picLocks noChangeAspect="1" noChangeArrowheads="1"/>
          </p:cNvPicPr>
          <p:nvPr/>
        </p:nvPicPr>
        <p:blipFill>
          <a:blip r:embed="rId4" cstate="print"/>
          <a:srcRect/>
          <a:stretch>
            <a:fillRect/>
          </a:stretch>
        </p:blipFill>
        <p:spPr bwMode="auto">
          <a:xfrm>
            <a:off x="349250" y="254909"/>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cstate="print"/>
          <a:srcRect/>
          <a:stretch>
            <a:fillRect/>
          </a:stretch>
        </p:blipFill>
        <p:spPr bwMode="auto">
          <a:xfrm>
            <a:off x="4038600" y="609600"/>
            <a:ext cx="4876800" cy="2712076"/>
          </a:xfrm>
          <a:prstGeom prst="rect">
            <a:avLst/>
          </a:prstGeom>
          <a:noFill/>
          <a:ln w="9525">
            <a:noFill/>
            <a:miter lim="800000"/>
            <a:headEnd/>
            <a:tailEnd/>
          </a:ln>
        </p:spPr>
      </p:pic>
      <p:sp>
        <p:nvSpPr>
          <p:cNvPr id="7" name="Rectangle 6"/>
          <p:cNvSpPr/>
          <p:nvPr/>
        </p:nvSpPr>
        <p:spPr>
          <a:xfrm>
            <a:off x="914400" y="1828800"/>
            <a:ext cx="3276600" cy="584775"/>
          </a:xfrm>
          <a:prstGeom prst="rect">
            <a:avLst/>
          </a:prstGeom>
        </p:spPr>
        <p:txBody>
          <a:bodyPr wrap="square">
            <a:spAutoFit/>
          </a:bodyPr>
          <a:lstStyle/>
          <a:p>
            <a:r>
              <a:rPr lang="en-US" sz="1600" dirty="0" smtClean="0">
                <a:solidFill>
                  <a:schemeClr val="bg2"/>
                </a:solidFill>
                <a:latin typeface="FrutigerNext LT Medium" pitchFamily="34" charset="0"/>
              </a:rPr>
              <a:t>Step 19: Configure MCP IP Address</a:t>
            </a:r>
            <a:endParaRPr lang="en-US" sz="1600" b="1" i="1" dirty="0" smtClean="0">
              <a:solidFill>
                <a:schemeClr val="bg2"/>
              </a:solidFill>
              <a:latin typeface="FrutigerNext LT Medium" pitchFamily="34" charset="0"/>
            </a:endParaRPr>
          </a:p>
        </p:txBody>
      </p:sp>
      <p:pic>
        <p:nvPicPr>
          <p:cNvPr id="8" name="Picture 2"/>
          <p:cNvPicPr>
            <a:picLocks noChangeAspect="1" noChangeArrowheads="1"/>
          </p:cNvPicPr>
          <p:nvPr/>
        </p:nvPicPr>
        <p:blipFill>
          <a:blip r:embed="rId4" cstate="print"/>
          <a:srcRect/>
          <a:stretch>
            <a:fillRect/>
          </a:stretch>
        </p:blipFill>
        <p:spPr bwMode="auto">
          <a:xfrm>
            <a:off x="4038600" y="3352800"/>
            <a:ext cx="4876800" cy="2815016"/>
          </a:xfrm>
          <a:prstGeom prst="rect">
            <a:avLst/>
          </a:prstGeom>
          <a:noFill/>
          <a:ln w="9525">
            <a:noFill/>
            <a:miter lim="800000"/>
            <a:headEnd/>
            <a:tailEnd/>
          </a:ln>
        </p:spPr>
      </p:pic>
      <p:sp>
        <p:nvSpPr>
          <p:cNvPr id="9" name="Rectangle 8"/>
          <p:cNvSpPr/>
          <p:nvPr/>
        </p:nvSpPr>
        <p:spPr>
          <a:xfrm>
            <a:off x="914400" y="4309646"/>
            <a:ext cx="2590800" cy="584775"/>
          </a:xfrm>
          <a:prstGeom prst="rect">
            <a:avLst/>
          </a:prstGeom>
        </p:spPr>
        <p:txBody>
          <a:bodyPr wrap="square">
            <a:spAutoFit/>
          </a:bodyPr>
          <a:lstStyle/>
          <a:p>
            <a:r>
              <a:rPr lang="en-US" sz="1600" dirty="0" smtClean="0">
                <a:solidFill>
                  <a:schemeClr val="bg2"/>
                </a:solidFill>
                <a:latin typeface="FrutigerNext LT Medium" pitchFamily="34" charset="0"/>
              </a:rPr>
              <a:t>Step 20: Configure WAS IP Address</a:t>
            </a:r>
            <a:endParaRPr lang="en-US" sz="1600" b="1" i="1" dirty="0" smtClean="0">
              <a:solidFill>
                <a:schemeClr val="bg2"/>
              </a:solidFill>
              <a:latin typeface="FrutigerNext LT Medium" pitchFamily="34" charset="0"/>
            </a:endParaRPr>
          </a:p>
        </p:txBody>
      </p:sp>
      <p:sp>
        <p:nvSpPr>
          <p:cNvPr id="10" name="Rectangle 2"/>
          <p:cNvSpPr txBox="1">
            <a:spLocks noChangeArrowheads="1"/>
          </p:cNvSpPr>
          <p:nvPr/>
        </p:nvSpPr>
        <p:spPr bwMode="auto">
          <a:xfrm>
            <a:off x="906460" y="-30163"/>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WINDOWS</a:t>
            </a:r>
            <a:r>
              <a:rPr kumimoji="0" lang="en-US" altLang="zh-CN" sz="1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Contd.,</a:t>
            </a:r>
            <a:endParaRPr kumimoji="0" lang="en-US" altLang="zh-CN" sz="1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1" name="Picture 4" descr="总结 copy"/>
          <p:cNvPicPr>
            <a:picLocks noChangeAspect="1" noChangeArrowheads="1"/>
          </p:cNvPicPr>
          <p:nvPr/>
        </p:nvPicPr>
        <p:blipFill>
          <a:blip r:embed="rId5" cstate="print"/>
          <a:srcRect/>
          <a:stretch>
            <a:fillRect/>
          </a:stretch>
        </p:blipFill>
        <p:spPr bwMode="auto">
          <a:xfrm>
            <a:off x="349250" y="85046"/>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cstate="print"/>
          <a:srcRect/>
          <a:stretch>
            <a:fillRect/>
          </a:stretch>
        </p:blipFill>
        <p:spPr bwMode="auto">
          <a:xfrm>
            <a:off x="3962400" y="838200"/>
            <a:ext cx="4648200" cy="2675375"/>
          </a:xfrm>
          <a:prstGeom prst="rect">
            <a:avLst/>
          </a:prstGeom>
          <a:noFill/>
          <a:ln w="9525">
            <a:noFill/>
            <a:miter lim="800000"/>
            <a:headEnd/>
            <a:tailEnd/>
          </a:ln>
        </p:spPr>
      </p:pic>
      <p:sp>
        <p:nvSpPr>
          <p:cNvPr id="7" name="Rectangle 6"/>
          <p:cNvSpPr/>
          <p:nvPr/>
        </p:nvSpPr>
        <p:spPr>
          <a:xfrm>
            <a:off x="990600" y="1547336"/>
            <a:ext cx="2895600" cy="830997"/>
          </a:xfrm>
          <a:prstGeom prst="rect">
            <a:avLst/>
          </a:prstGeom>
        </p:spPr>
        <p:txBody>
          <a:bodyPr wrap="square">
            <a:spAutoFit/>
          </a:bodyPr>
          <a:lstStyle/>
          <a:p>
            <a:r>
              <a:rPr lang="en-US" sz="1600" dirty="0" smtClean="0">
                <a:solidFill>
                  <a:schemeClr val="bg2"/>
                </a:solidFill>
                <a:latin typeface="FrutigerNext LT Medium" pitchFamily="34" charset="0"/>
              </a:rPr>
              <a:t>Step 21: Configure System User Group</a:t>
            </a:r>
          </a:p>
          <a:p>
            <a:r>
              <a:rPr lang="en-US" sz="1600" b="1" i="1" dirty="0" smtClean="0">
                <a:solidFill>
                  <a:schemeClr val="bg2"/>
                </a:solidFill>
                <a:latin typeface="FrutigerNext LT Medium" pitchFamily="34" charset="0"/>
              </a:rPr>
              <a:t> Type Admin and Select OK</a:t>
            </a:r>
          </a:p>
        </p:txBody>
      </p:sp>
      <p:sp>
        <p:nvSpPr>
          <p:cNvPr id="8" name="Rectangle 7"/>
          <p:cNvSpPr/>
          <p:nvPr/>
        </p:nvSpPr>
        <p:spPr>
          <a:xfrm>
            <a:off x="914400" y="4214336"/>
            <a:ext cx="3048000" cy="830997"/>
          </a:xfrm>
          <a:prstGeom prst="rect">
            <a:avLst/>
          </a:prstGeom>
        </p:spPr>
        <p:txBody>
          <a:bodyPr wrap="square">
            <a:spAutoFit/>
          </a:bodyPr>
          <a:lstStyle/>
          <a:p>
            <a:r>
              <a:rPr lang="en-US" sz="1600" dirty="0" smtClean="0">
                <a:solidFill>
                  <a:schemeClr val="bg2"/>
                </a:solidFill>
                <a:latin typeface="FrutigerNext LT Medium" pitchFamily="34" charset="0"/>
              </a:rPr>
              <a:t>Step 22: Configure System User</a:t>
            </a:r>
          </a:p>
          <a:p>
            <a:r>
              <a:rPr lang="en-US" sz="1600" b="1" i="1" dirty="0" smtClean="0">
                <a:solidFill>
                  <a:schemeClr val="bg2"/>
                </a:solidFill>
                <a:latin typeface="FrutigerNext LT Medium" pitchFamily="34" charset="0"/>
              </a:rPr>
              <a:t>Add Agent ID, associate to User group. Select OK</a:t>
            </a:r>
          </a:p>
        </p:txBody>
      </p:sp>
      <p:pic>
        <p:nvPicPr>
          <p:cNvPr id="9" name="Picture 2"/>
          <p:cNvPicPr>
            <a:picLocks noGrp="1" noChangeAspect="1" noChangeArrowheads="1"/>
          </p:cNvPicPr>
          <p:nvPr>
            <p:ph idx="1"/>
          </p:nvPr>
        </p:nvPicPr>
        <p:blipFill>
          <a:blip r:embed="rId4" cstate="print"/>
          <a:srcRect/>
          <a:stretch>
            <a:fillRect/>
          </a:stretch>
        </p:blipFill>
        <p:spPr bwMode="auto">
          <a:xfrm>
            <a:off x="3979235" y="3657600"/>
            <a:ext cx="4707565" cy="2514600"/>
          </a:xfrm>
          <a:prstGeom prst="rect">
            <a:avLst/>
          </a:prstGeom>
          <a:noFill/>
          <a:ln w="9525">
            <a:noFill/>
            <a:miter lim="800000"/>
            <a:headEnd/>
            <a:tailEnd/>
          </a:ln>
        </p:spPr>
      </p:pic>
      <p:sp>
        <p:nvSpPr>
          <p:cNvPr id="10" name="Rectangle 2"/>
          <p:cNvSpPr txBox="1">
            <a:spLocks noChangeArrowheads="1"/>
          </p:cNvSpPr>
          <p:nvPr/>
        </p:nvSpPr>
        <p:spPr bwMode="auto">
          <a:xfrm>
            <a:off x="906460" y="-30163"/>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WINDOWS</a:t>
            </a:r>
            <a:r>
              <a:rPr kumimoji="0" lang="en-US" altLang="zh-CN" sz="1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a:t>
            </a:r>
            <a:r>
              <a:rPr lang="en-US" altLang="zh-CN" sz="10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1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Contd.,</a:t>
            </a:r>
            <a:endParaRPr kumimoji="0" lang="en-US" altLang="zh-CN" sz="1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1" name="Picture 4" descr="总结 copy"/>
          <p:cNvPicPr>
            <a:picLocks noChangeAspect="1" noChangeArrowheads="1"/>
          </p:cNvPicPr>
          <p:nvPr/>
        </p:nvPicPr>
        <p:blipFill>
          <a:blip r:embed="rId5" cstate="print"/>
          <a:srcRect/>
          <a:stretch>
            <a:fillRect/>
          </a:stretch>
        </p:blipFill>
        <p:spPr bwMode="auto">
          <a:xfrm>
            <a:off x="349250" y="85046"/>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0600" y="1000780"/>
            <a:ext cx="6553200" cy="1600438"/>
          </a:xfrm>
          <a:prstGeom prst="rect">
            <a:avLst/>
          </a:prstGeom>
        </p:spPr>
        <p:txBody>
          <a:bodyPr wrap="square">
            <a:spAutoFit/>
          </a:bodyPr>
          <a:lstStyle/>
          <a:p>
            <a:r>
              <a:rPr lang="en-US" sz="1400" dirty="0" smtClean="0">
                <a:solidFill>
                  <a:schemeClr val="bg2"/>
                </a:solidFill>
                <a:latin typeface="FrutigerNext LT Medium" pitchFamily="34" charset="0"/>
              </a:rPr>
              <a:t>Step 23: Click On </a:t>
            </a:r>
            <a:r>
              <a:rPr lang="en-US" sz="1400" b="1" i="1" dirty="0" smtClean="0">
                <a:solidFill>
                  <a:schemeClr val="bg2"/>
                </a:solidFill>
                <a:latin typeface="FrutigerNext LT Medium" pitchFamily="34" charset="0"/>
              </a:rPr>
              <a:t>Save</a:t>
            </a:r>
            <a:r>
              <a:rPr lang="en-US" sz="1400" dirty="0" smtClean="0">
                <a:solidFill>
                  <a:schemeClr val="bg2"/>
                </a:solidFill>
                <a:latin typeface="FrutigerNext LT Medium" pitchFamily="34" charset="0"/>
              </a:rPr>
              <a:t> and save the configuration file  </a:t>
            </a:r>
            <a:r>
              <a:rPr lang="en-US" sz="1400" b="1" i="1" dirty="0" smtClean="0">
                <a:solidFill>
                  <a:schemeClr val="bg2"/>
                </a:solidFill>
                <a:latin typeface="FrutigerNext LT Medium" pitchFamily="34" charset="0"/>
              </a:rPr>
              <a:t>ICD3Cnfg.dat  </a:t>
            </a:r>
            <a:r>
              <a:rPr lang="en-US" sz="1400" dirty="0" smtClean="0">
                <a:solidFill>
                  <a:schemeClr val="bg2"/>
                </a:solidFill>
                <a:latin typeface="FrutigerNext LT Medium" pitchFamily="34" charset="0"/>
              </a:rPr>
              <a:t>in </a:t>
            </a:r>
            <a:r>
              <a:rPr lang="en-US" sz="1400" b="1" i="1" dirty="0" err="1" smtClean="0">
                <a:solidFill>
                  <a:schemeClr val="bg2"/>
                </a:solidFill>
                <a:latin typeface="FrutigerNext LT Medium" pitchFamily="34" charset="0"/>
              </a:rPr>
              <a:t>ICDCfgSvr</a:t>
            </a:r>
            <a:r>
              <a:rPr lang="en-US" sz="1400" b="1" i="1" dirty="0" smtClean="0">
                <a:solidFill>
                  <a:schemeClr val="bg2"/>
                </a:solidFill>
                <a:latin typeface="FrutigerNext LT Medium" pitchFamily="34" charset="0"/>
              </a:rPr>
              <a:t> </a:t>
            </a:r>
            <a:r>
              <a:rPr lang="en-US" sz="1400" dirty="0" smtClean="0">
                <a:solidFill>
                  <a:schemeClr val="bg2"/>
                </a:solidFill>
                <a:latin typeface="FrutigerNext LT Medium" pitchFamily="34" charset="0"/>
              </a:rPr>
              <a:t>directory. </a:t>
            </a:r>
          </a:p>
          <a:p>
            <a:r>
              <a:rPr lang="en-US" sz="1400" dirty="0" smtClean="0">
                <a:solidFill>
                  <a:schemeClr val="bg2"/>
                </a:solidFill>
                <a:latin typeface="FrutigerNext LT Medium" pitchFamily="34" charset="0"/>
              </a:rPr>
              <a:t> </a:t>
            </a:r>
            <a:r>
              <a:rPr lang="en-US" sz="1400" b="1" dirty="0" smtClean="0">
                <a:solidFill>
                  <a:schemeClr val="bg2"/>
                </a:solidFill>
                <a:latin typeface="FrutigerNext LT Medium" pitchFamily="34" charset="0"/>
              </a:rPr>
              <a:t>NOTE</a:t>
            </a:r>
            <a:r>
              <a:rPr lang="en-US" sz="1400" dirty="0" smtClean="0">
                <a:solidFill>
                  <a:schemeClr val="bg2"/>
                </a:solidFill>
                <a:latin typeface="FrutigerNext LT Medium" pitchFamily="34" charset="0"/>
              </a:rPr>
              <a:t>: </a:t>
            </a:r>
            <a:r>
              <a:rPr lang="en-US" sz="1400" dirty="0" err="1" smtClean="0">
                <a:solidFill>
                  <a:schemeClr val="bg2"/>
                </a:solidFill>
                <a:latin typeface="FrutigerNext LT Medium" pitchFamily="34" charset="0"/>
              </a:rPr>
              <a:t>NetCheck</a:t>
            </a:r>
            <a:r>
              <a:rPr lang="en-US" sz="1400" dirty="0" smtClean="0">
                <a:solidFill>
                  <a:schemeClr val="bg2"/>
                </a:solidFill>
                <a:latin typeface="FrutigerNext LT Medium" pitchFamily="34" charset="0"/>
              </a:rPr>
              <a:t> Configuration, Email configuration &amp; NIRC Configuration are not configured and hence their snapshots are not shown. select the Cancel option when these configuration prompts appear during the installation. These can configurations can be done later once the installation is complete, if required.</a:t>
            </a:r>
          </a:p>
          <a:p>
            <a:endParaRPr lang="en-US" sz="1400" dirty="0" smtClean="0">
              <a:solidFill>
                <a:schemeClr val="bg2"/>
              </a:solidFill>
              <a:latin typeface="FrutigerNext LT Medium"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219200" y="2424094"/>
            <a:ext cx="6219825" cy="3595706"/>
          </a:xfrm>
          <a:prstGeom prst="rect">
            <a:avLst/>
          </a:prstGeom>
          <a:noFill/>
          <a:ln w="9525">
            <a:noFill/>
            <a:miter lim="800000"/>
            <a:headEnd/>
            <a:tailEnd/>
          </a:ln>
        </p:spPr>
      </p:pic>
      <p:sp>
        <p:nvSpPr>
          <p:cNvPr id="7" name="Rectangle 2"/>
          <p:cNvSpPr txBox="1">
            <a:spLocks noChangeArrowheads="1"/>
          </p:cNvSpPr>
          <p:nvPr/>
        </p:nvSpPr>
        <p:spPr bwMode="auto">
          <a:xfrm>
            <a:off x="906460" y="-30163"/>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WINDOWS     </a:t>
            </a:r>
            <a:r>
              <a:rPr kumimoji="0" lang="en-US" altLang="zh-CN" sz="1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Contd.,</a:t>
            </a:r>
            <a:endParaRPr kumimoji="0" lang="en-US" altLang="zh-CN" sz="1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8" name="Picture 4" descr="总结 copy"/>
          <p:cNvPicPr>
            <a:picLocks noChangeAspect="1" noChangeArrowheads="1"/>
          </p:cNvPicPr>
          <p:nvPr/>
        </p:nvPicPr>
        <p:blipFill>
          <a:blip r:embed="rId3" cstate="print"/>
          <a:srcRect/>
          <a:stretch>
            <a:fillRect/>
          </a:stretch>
        </p:blipFill>
        <p:spPr bwMode="auto">
          <a:xfrm>
            <a:off x="349250" y="85046"/>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4191000" y="685800"/>
            <a:ext cx="3733800" cy="2743200"/>
          </a:xfrm>
          <a:prstGeom prst="rect">
            <a:avLst/>
          </a:prstGeom>
          <a:noFill/>
          <a:ln w="9525">
            <a:noFill/>
            <a:miter lim="800000"/>
            <a:headEnd/>
            <a:tailEnd/>
          </a:ln>
        </p:spPr>
      </p:pic>
      <p:sp>
        <p:nvSpPr>
          <p:cNvPr id="7" name="Rectangle 6"/>
          <p:cNvSpPr/>
          <p:nvPr/>
        </p:nvSpPr>
        <p:spPr>
          <a:xfrm>
            <a:off x="990600" y="1673423"/>
            <a:ext cx="3581400" cy="307777"/>
          </a:xfrm>
          <a:prstGeom prst="rect">
            <a:avLst/>
          </a:prstGeom>
        </p:spPr>
        <p:txBody>
          <a:bodyPr wrap="square">
            <a:spAutoFit/>
          </a:bodyPr>
          <a:lstStyle/>
          <a:p>
            <a:r>
              <a:rPr lang="en-US" sz="1400" dirty="0" smtClean="0">
                <a:solidFill>
                  <a:schemeClr val="bg2"/>
                </a:solidFill>
                <a:latin typeface="FrutigerNext LT Medium" pitchFamily="34" charset="0"/>
              </a:rPr>
              <a:t>Step 24: Select </a:t>
            </a:r>
            <a:r>
              <a:rPr lang="en-US" sz="1400" b="1" i="1" dirty="0" smtClean="0">
                <a:solidFill>
                  <a:schemeClr val="bg2"/>
                </a:solidFill>
                <a:latin typeface="FrutigerNext LT Medium" pitchFamily="34" charset="0"/>
              </a:rPr>
              <a:t>Next</a:t>
            </a:r>
          </a:p>
        </p:txBody>
      </p:sp>
      <p:pic>
        <p:nvPicPr>
          <p:cNvPr id="8" name="Picture 2"/>
          <p:cNvPicPr>
            <a:picLocks noChangeAspect="1" noChangeArrowheads="1"/>
          </p:cNvPicPr>
          <p:nvPr/>
        </p:nvPicPr>
        <p:blipFill>
          <a:blip r:embed="rId3" cstate="print"/>
          <a:srcRect/>
          <a:stretch>
            <a:fillRect/>
          </a:stretch>
        </p:blipFill>
        <p:spPr bwMode="auto">
          <a:xfrm>
            <a:off x="4008009" y="3657600"/>
            <a:ext cx="3928332" cy="2457450"/>
          </a:xfrm>
          <a:prstGeom prst="rect">
            <a:avLst/>
          </a:prstGeom>
          <a:noFill/>
          <a:ln w="9525">
            <a:noFill/>
            <a:miter lim="800000"/>
            <a:headEnd/>
            <a:tailEnd/>
          </a:ln>
        </p:spPr>
      </p:pic>
      <p:sp>
        <p:nvSpPr>
          <p:cNvPr id="9" name="Rectangle 8"/>
          <p:cNvSpPr/>
          <p:nvPr/>
        </p:nvSpPr>
        <p:spPr>
          <a:xfrm>
            <a:off x="914400" y="4353580"/>
            <a:ext cx="3657600" cy="523220"/>
          </a:xfrm>
          <a:prstGeom prst="rect">
            <a:avLst/>
          </a:prstGeom>
        </p:spPr>
        <p:txBody>
          <a:bodyPr wrap="square">
            <a:spAutoFit/>
          </a:bodyPr>
          <a:lstStyle/>
          <a:p>
            <a:r>
              <a:rPr lang="en-US" sz="1400" dirty="0" smtClean="0">
                <a:solidFill>
                  <a:schemeClr val="bg2"/>
                </a:solidFill>
                <a:latin typeface="FrutigerNext LT Medium" pitchFamily="34" charset="0"/>
              </a:rPr>
              <a:t>Step 25: Select check box and </a:t>
            </a:r>
          </a:p>
          <a:p>
            <a:r>
              <a:rPr lang="en-US" sz="1400" b="1" i="1" dirty="0" smtClean="0">
                <a:solidFill>
                  <a:schemeClr val="bg2"/>
                </a:solidFill>
                <a:latin typeface="FrutigerNext LT Medium" pitchFamily="34" charset="0"/>
              </a:rPr>
              <a:t>             </a:t>
            </a:r>
            <a:r>
              <a:rPr lang="en-US" sz="1400" dirty="0" smtClean="0">
                <a:solidFill>
                  <a:schemeClr val="bg2"/>
                </a:solidFill>
                <a:latin typeface="FrutigerNext LT Medium" pitchFamily="34" charset="0"/>
              </a:rPr>
              <a:t>Select Ignore  to proceed</a:t>
            </a:r>
          </a:p>
        </p:txBody>
      </p:sp>
      <p:sp>
        <p:nvSpPr>
          <p:cNvPr id="10" name="Rectangle 2"/>
          <p:cNvSpPr txBox="1">
            <a:spLocks noChangeArrowheads="1"/>
          </p:cNvSpPr>
          <p:nvPr/>
        </p:nvSpPr>
        <p:spPr bwMode="auto">
          <a:xfrm>
            <a:off x="906460" y="-30163"/>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WINDOWS     </a:t>
            </a:r>
            <a:r>
              <a:rPr kumimoji="0" lang="en-US" altLang="zh-CN" sz="11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Contd.,</a:t>
            </a:r>
            <a:endParaRPr kumimoji="0" lang="en-US" altLang="zh-CN" sz="11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1" name="Picture 4" descr="总结 copy"/>
          <p:cNvPicPr>
            <a:picLocks noChangeAspect="1" noChangeArrowheads="1"/>
          </p:cNvPicPr>
          <p:nvPr/>
        </p:nvPicPr>
        <p:blipFill>
          <a:blip r:embed="rId4" cstate="print"/>
          <a:srcRect/>
          <a:stretch>
            <a:fillRect/>
          </a:stretch>
        </p:blipFill>
        <p:spPr bwMode="auto">
          <a:xfrm>
            <a:off x="349250" y="85046"/>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600200" y="1371600"/>
            <a:ext cx="5410200" cy="4177634"/>
          </a:xfrm>
          <a:prstGeom prst="rect">
            <a:avLst/>
          </a:prstGeom>
          <a:noFill/>
          <a:ln w="9525">
            <a:noFill/>
            <a:miter lim="800000"/>
            <a:headEnd/>
            <a:tailEnd/>
          </a:ln>
        </p:spPr>
      </p:pic>
      <p:sp>
        <p:nvSpPr>
          <p:cNvPr id="8" name="Rectangle 7"/>
          <p:cNvSpPr/>
          <p:nvPr/>
        </p:nvSpPr>
        <p:spPr>
          <a:xfrm>
            <a:off x="990600" y="762000"/>
            <a:ext cx="7239000" cy="338554"/>
          </a:xfrm>
          <a:prstGeom prst="rect">
            <a:avLst/>
          </a:prstGeom>
        </p:spPr>
        <p:txBody>
          <a:bodyPr wrap="square">
            <a:spAutoFit/>
          </a:bodyPr>
          <a:lstStyle/>
          <a:p>
            <a:r>
              <a:rPr lang="en-US" sz="1600" dirty="0" smtClean="0">
                <a:solidFill>
                  <a:schemeClr val="bg2"/>
                </a:solidFill>
                <a:latin typeface="FrutigerNext LT Medium" pitchFamily="34" charset="0"/>
              </a:rPr>
              <a:t>Step 26: Select FINISH to complete installation and restart the computer.</a:t>
            </a:r>
          </a:p>
        </p:txBody>
      </p:sp>
      <p:sp>
        <p:nvSpPr>
          <p:cNvPr id="6" name="Rectangle 2"/>
          <p:cNvSpPr txBox="1">
            <a:spLocks noChangeArrowheads="1"/>
          </p:cNvSpPr>
          <p:nvPr/>
        </p:nvSpPr>
        <p:spPr bwMode="auto">
          <a:xfrm>
            <a:off x="906460" y="-30163"/>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in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WINDOWS         </a:t>
            </a:r>
            <a:endParaRPr kumimoji="0" lang="en-US" altLang="zh-CN" sz="13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3" cstate="print"/>
          <a:srcRect/>
          <a:stretch>
            <a:fillRect/>
          </a:stretch>
        </p:blipFill>
        <p:spPr bwMode="auto">
          <a:xfrm>
            <a:off x="349250" y="85046"/>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228600" y="1066800"/>
            <a:ext cx="8686800" cy="2234458"/>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Huawei IPCC Network Architecture Introduction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CTI Platform Overview and Installation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Web Application Server (WAS) Overview &amp; Installation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CTI </a:t>
            </a:r>
            <a:r>
              <a:rPr lang="en-US" altLang="zh-CN" sz="2400" b="1" kern="0" dirty="0" err="1" smtClean="0">
                <a:solidFill>
                  <a:schemeClr val="tx1">
                    <a:lumMod val="75000"/>
                  </a:schemeClr>
                </a:solidFill>
                <a:latin typeface="FrutigerNext LT Medium" pitchFamily="34" charset="0"/>
              </a:rPr>
              <a:t>Upgradation</a:t>
            </a:r>
            <a:endParaRPr lang="en-US" altLang="zh-CN" sz="2400" b="1" kern="0" dirty="0" smtClean="0">
              <a:solidFill>
                <a:schemeClr val="tx1">
                  <a:lumMod val="75000"/>
                </a:schemeClr>
              </a:solidFill>
              <a:latin typeface="FrutigerNext LT Medium" pitchFamily="34" charset="0"/>
            </a:endParaRP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References</a:t>
            </a:r>
          </a:p>
        </p:txBody>
      </p:sp>
      <p:sp>
        <p:nvSpPr>
          <p:cNvPr id="10" name="Rectangle 2"/>
          <p:cNvSpPr>
            <a:spLocks noGrp="1" noChangeArrowheads="1"/>
          </p:cNvSpPr>
          <p:nvPr>
            <p:ph type="title"/>
          </p:nvPr>
        </p:nvSpPr>
        <p:spPr>
          <a:xfrm>
            <a:off x="798286" y="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2"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14400" y="2640449"/>
            <a:ext cx="5257800" cy="1169551"/>
          </a:xfrm>
          <a:prstGeom prst="rect">
            <a:avLst/>
          </a:prstGeom>
        </p:spPr>
        <p:txBody>
          <a:bodyPr wrap="square">
            <a:spAutoFit/>
          </a:bodyPr>
          <a:lstStyle/>
          <a:p>
            <a:r>
              <a:rPr lang="en-US" sz="1400" dirty="0" smtClean="0">
                <a:solidFill>
                  <a:schemeClr val="bg2"/>
                </a:solidFill>
                <a:latin typeface="FrutigerNext LT Medium" pitchFamily="34" charset="0"/>
              </a:rPr>
              <a:t>Once the CTI Installed is restarted, up and running.</a:t>
            </a:r>
          </a:p>
          <a:p>
            <a:endParaRPr lang="en-US" sz="1400" dirty="0" smtClean="0">
              <a:solidFill>
                <a:schemeClr val="bg2"/>
              </a:solidFill>
              <a:latin typeface="FrutigerNext LT Medium" pitchFamily="34" charset="0"/>
            </a:endParaRPr>
          </a:p>
          <a:p>
            <a:r>
              <a:rPr lang="en-US" sz="1400" b="1" i="1" dirty="0" err="1" smtClean="0">
                <a:solidFill>
                  <a:schemeClr val="bg2"/>
                </a:solidFill>
                <a:latin typeface="FrutigerNext LT Medium" pitchFamily="34" charset="0"/>
              </a:rPr>
              <a:t>Goto</a:t>
            </a:r>
            <a:r>
              <a:rPr lang="en-US" sz="1400" b="1" i="1" dirty="0" smtClean="0">
                <a:solidFill>
                  <a:schemeClr val="bg2"/>
                </a:solidFill>
                <a:latin typeface="FrutigerNext LT Medium" pitchFamily="34" charset="0"/>
              </a:rPr>
              <a:t> </a:t>
            </a:r>
            <a:r>
              <a:rPr lang="en-US" sz="1400" b="1" i="1" dirty="0" smtClean="0">
                <a:solidFill>
                  <a:schemeClr val="bg2"/>
                </a:solidFill>
                <a:latin typeface="FrutigerNext LT Medium" pitchFamily="34" charset="0"/>
                <a:sym typeface="Wingdings" pitchFamily="2" charset="2"/>
              </a:rPr>
              <a:t> Start  Programs  HUAWEI Intelligent Call Center</a:t>
            </a:r>
          </a:p>
          <a:p>
            <a:endParaRPr lang="en-US" sz="1400" dirty="0" smtClean="0">
              <a:solidFill>
                <a:schemeClr val="bg2"/>
              </a:solidFill>
              <a:latin typeface="FrutigerNext LT Medium" pitchFamily="34" charset="0"/>
              <a:sym typeface="Wingdings" pitchFamily="2" charset="2"/>
            </a:endParaRPr>
          </a:p>
          <a:p>
            <a:r>
              <a:rPr lang="en-US" sz="1400" dirty="0" smtClean="0">
                <a:solidFill>
                  <a:schemeClr val="bg2"/>
                </a:solidFill>
                <a:latin typeface="FrutigerNext LT Medium" pitchFamily="34" charset="0"/>
                <a:sym typeface="Wingdings" pitchFamily="2" charset="2"/>
              </a:rPr>
              <a:t>To see the CTI components that have installed in the system.</a:t>
            </a:r>
            <a:endParaRPr lang="en-US" sz="1400" dirty="0" smtClean="0">
              <a:solidFill>
                <a:schemeClr val="bg2"/>
              </a:solidFill>
              <a:latin typeface="FrutigerNext LT Medium"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6324600" y="762000"/>
            <a:ext cx="2266950" cy="5181600"/>
          </a:xfrm>
          <a:prstGeom prst="rect">
            <a:avLst/>
          </a:prstGeom>
          <a:noFill/>
          <a:ln w="9525">
            <a:noFill/>
            <a:miter lim="800000"/>
            <a:headEnd/>
            <a:tailEnd/>
          </a:ln>
        </p:spPr>
      </p:pic>
      <p:sp>
        <p:nvSpPr>
          <p:cNvPr id="7" name="Rectangle 2"/>
          <p:cNvSpPr txBox="1">
            <a:spLocks noChangeArrowheads="1"/>
          </p:cNvSpPr>
          <p:nvPr/>
        </p:nvSpPr>
        <p:spPr bwMode="auto">
          <a:xfrm>
            <a:off x="906460" y="-30163"/>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Installed</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path in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Windows PC</a:t>
            </a:r>
            <a:endParaRPr kumimoji="0" lang="en-US" altLang="zh-CN" sz="13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8" name="Picture 4" descr="总结 copy"/>
          <p:cNvPicPr>
            <a:picLocks noChangeAspect="1" noChangeArrowheads="1"/>
          </p:cNvPicPr>
          <p:nvPr/>
        </p:nvPicPr>
        <p:blipFill>
          <a:blip r:embed="rId3" cstate="print"/>
          <a:srcRect/>
          <a:stretch>
            <a:fillRect/>
          </a:stretch>
        </p:blipFill>
        <p:spPr bwMode="auto">
          <a:xfrm>
            <a:off x="349250" y="85046"/>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143000" y="1066800"/>
            <a:ext cx="7086600" cy="2973122"/>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Huawei IPCC Network Architecture Introduction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CTI Platform Overview and Installation</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Web Application Server (WAS) Overview &amp; Installation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CTI </a:t>
            </a:r>
            <a:r>
              <a:rPr lang="en-US" altLang="zh-CN" sz="2400" b="1" kern="0" dirty="0" err="1" smtClean="0">
                <a:solidFill>
                  <a:schemeClr val="tx1">
                    <a:lumMod val="75000"/>
                  </a:schemeClr>
                </a:solidFill>
                <a:latin typeface="FrutigerNext LT Medium" pitchFamily="34" charset="0"/>
              </a:rPr>
              <a:t>Upgradation</a:t>
            </a:r>
            <a:endParaRPr lang="en-US" altLang="zh-CN" sz="2400" b="1" kern="0" dirty="0" smtClean="0">
              <a:solidFill>
                <a:schemeClr val="tx1">
                  <a:lumMod val="75000"/>
                </a:schemeClr>
              </a:solidFill>
              <a:latin typeface="FrutigerNext LT Medium" pitchFamily="34" charset="0"/>
            </a:endParaRP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References</a:t>
            </a:r>
          </a:p>
        </p:txBody>
      </p:sp>
      <p:sp>
        <p:nvSpPr>
          <p:cNvPr id="10" name="Rectangle 2"/>
          <p:cNvSpPr>
            <a:spLocks noGrp="1" noChangeArrowheads="1"/>
          </p:cNvSpPr>
          <p:nvPr>
            <p:ph type="title"/>
          </p:nvPr>
        </p:nvSpPr>
        <p:spPr>
          <a:xfrm>
            <a:off x="798286" y="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2"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1371600"/>
            <a:ext cx="6705600" cy="2585323"/>
          </a:xfrm>
          <a:prstGeom prst="rect">
            <a:avLst/>
          </a:prstGeom>
          <a:noFill/>
        </p:spPr>
        <p:txBody>
          <a:bodyPr wrap="square" rtlCol="0">
            <a:spAutoFit/>
          </a:bodyPr>
          <a:lstStyle/>
          <a:p>
            <a:r>
              <a:rPr lang="en-US" dirty="0" smtClean="0">
                <a:solidFill>
                  <a:schemeClr val="bg2"/>
                </a:solidFill>
                <a:latin typeface="FrutigerNext LT Medium" pitchFamily="34" charset="0"/>
              </a:rPr>
              <a:t>WAS stands for Web Application Server</a:t>
            </a:r>
          </a:p>
          <a:p>
            <a:endParaRPr lang="en-US" dirty="0" smtClean="0">
              <a:solidFill>
                <a:schemeClr val="bg2"/>
              </a:solidFill>
              <a:latin typeface="FrutigerNext LT Medium" pitchFamily="34" charset="0"/>
            </a:endParaRPr>
          </a:p>
          <a:p>
            <a:r>
              <a:rPr lang="en-US" dirty="0" smtClean="0">
                <a:solidFill>
                  <a:schemeClr val="bg2"/>
                </a:solidFill>
                <a:latin typeface="FrutigerNext LT Medium" pitchFamily="34" charset="0"/>
              </a:rPr>
              <a:t>WAS is web based application for configuring the CTI system. It has the following modules.</a:t>
            </a:r>
          </a:p>
          <a:p>
            <a:pPr>
              <a:buFont typeface="Wingdings" pitchFamily="2" charset="2"/>
              <a:buChar char="Ø"/>
            </a:pPr>
            <a:r>
              <a:rPr lang="en-US" dirty="0" smtClean="0">
                <a:solidFill>
                  <a:schemeClr val="bg2"/>
                </a:solidFill>
                <a:latin typeface="FrutigerNext LT Medium" pitchFamily="34" charset="0"/>
              </a:rPr>
              <a:t> Configuration console</a:t>
            </a:r>
          </a:p>
          <a:p>
            <a:pPr>
              <a:buFont typeface="Wingdings" pitchFamily="2" charset="2"/>
              <a:buChar char="Ø"/>
            </a:pPr>
            <a:r>
              <a:rPr lang="en-US" dirty="0" smtClean="0">
                <a:solidFill>
                  <a:schemeClr val="bg2"/>
                </a:solidFill>
                <a:latin typeface="FrutigerNext LT Medium" pitchFamily="34" charset="0"/>
              </a:rPr>
              <a:t> VDN monitoring</a:t>
            </a:r>
          </a:p>
          <a:p>
            <a:pPr>
              <a:buFont typeface="Wingdings" pitchFamily="2" charset="2"/>
              <a:buChar char="Ø"/>
            </a:pPr>
            <a:r>
              <a:rPr lang="en-US" dirty="0" smtClean="0">
                <a:solidFill>
                  <a:schemeClr val="bg2"/>
                </a:solidFill>
                <a:latin typeface="FrutigerNext LT Medium" pitchFamily="34" charset="0"/>
              </a:rPr>
              <a:t> System Monitoring</a:t>
            </a:r>
          </a:p>
          <a:p>
            <a:pPr>
              <a:buFont typeface="Wingdings" pitchFamily="2" charset="2"/>
              <a:buChar char="Ø"/>
            </a:pPr>
            <a:r>
              <a:rPr lang="en-US" dirty="0" smtClean="0">
                <a:solidFill>
                  <a:schemeClr val="bg2"/>
                </a:solidFill>
                <a:latin typeface="FrutigerNext LT Medium" pitchFamily="34" charset="0"/>
              </a:rPr>
              <a:t> Quality Manager</a:t>
            </a:r>
          </a:p>
          <a:p>
            <a:pPr>
              <a:buFont typeface="Wingdings" pitchFamily="2" charset="2"/>
              <a:buChar char="Ø"/>
            </a:pPr>
            <a:r>
              <a:rPr lang="en-US" dirty="0" smtClean="0">
                <a:solidFill>
                  <a:schemeClr val="bg2"/>
                </a:solidFill>
                <a:latin typeface="FrutigerNext LT Medium" pitchFamily="34" charset="0"/>
              </a:rPr>
              <a:t> Web Agent Module</a:t>
            </a:r>
            <a:endParaRPr lang="en-US" dirty="0">
              <a:solidFill>
                <a:schemeClr val="bg2"/>
              </a:solidFill>
              <a:latin typeface="FrutigerNext LT Medium" pitchFamily="34" charset="0"/>
            </a:endParaRPr>
          </a:p>
        </p:txBody>
      </p:sp>
      <p:sp>
        <p:nvSpPr>
          <p:cNvPr id="6" name="Rectangle 2"/>
          <p:cNvSpPr txBox="1">
            <a:spLocks noChangeArrowheads="1"/>
          </p:cNvSpPr>
          <p:nvPr/>
        </p:nvSpPr>
        <p:spPr bwMode="auto">
          <a:xfrm>
            <a:off x="906460" y="0"/>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WAS Overview</a:t>
            </a:r>
            <a:endParaRPr kumimoji="0" lang="en-US" altLang="zh-CN" sz="13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7" name="Picture 4" descr="总结 copy"/>
          <p:cNvPicPr>
            <a:picLocks noChangeAspect="1" noChangeArrowheads="1"/>
          </p:cNvPicPr>
          <p:nvPr/>
        </p:nvPicPr>
        <p:blipFill>
          <a:blip r:embed="rId2" cstate="print"/>
          <a:srcRect/>
          <a:stretch>
            <a:fillRect/>
          </a:stretch>
        </p:blipFill>
        <p:spPr bwMode="auto">
          <a:xfrm>
            <a:off x="349250" y="154321"/>
            <a:ext cx="617538" cy="617537"/>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609600" y="1066800"/>
            <a:ext cx="7543800" cy="4125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ct val="20000"/>
              </a:spcBef>
              <a:buClr>
                <a:srgbClr val="B2B2B2"/>
              </a:buClr>
            </a:pPr>
            <a:r>
              <a:rPr lang="en-US" b="1" kern="0" dirty="0" smtClean="0">
                <a:solidFill>
                  <a:srgbClr val="2D2015"/>
                </a:solidFill>
                <a:latin typeface="Calibri" pitchFamily="34" charset="0"/>
                <a:cs typeface="Calibri" pitchFamily="34" charset="0"/>
              </a:rPr>
              <a:t>Path on support site:</a:t>
            </a:r>
          </a:p>
          <a:p>
            <a:pPr marL="342900" lvl="0" indent="-342900">
              <a:spcBef>
                <a:spcPct val="20000"/>
              </a:spcBef>
              <a:buClr>
                <a:srgbClr val="B2B2B2"/>
              </a:buClr>
            </a:pPr>
            <a:r>
              <a:rPr lang="en-US" b="1" kern="0" dirty="0" smtClean="0">
                <a:solidFill>
                  <a:srgbClr val="2D2015"/>
                </a:solidFill>
                <a:latin typeface="Calibri" pitchFamily="34" charset="0"/>
                <a:cs typeface="Calibri" pitchFamily="34" charset="0"/>
              </a:rPr>
              <a:t>Software Center</a:t>
            </a:r>
            <a:r>
              <a:rPr lang="en-US" kern="0" dirty="0" smtClean="0">
                <a:solidFill>
                  <a:srgbClr val="2D2015"/>
                </a:solidFill>
                <a:latin typeface="Calibri" pitchFamily="34" charset="0"/>
                <a:cs typeface="Calibri" pitchFamily="34" charset="0"/>
              </a:rPr>
              <a:t> =&gt; </a:t>
            </a:r>
            <a:r>
              <a:rPr lang="en-US" b="1" kern="0" dirty="0" smtClean="0">
                <a:solidFill>
                  <a:srgbClr val="2D2015"/>
                </a:solidFill>
                <a:latin typeface="Calibri" pitchFamily="34" charset="0"/>
                <a:cs typeface="Calibri" pitchFamily="34" charset="0"/>
              </a:rPr>
              <a:t>Version Software =&gt; Application and Software Product Line =&gt; </a:t>
            </a:r>
            <a:r>
              <a:rPr lang="en-US" kern="0" dirty="0" smtClean="0">
                <a:solidFill>
                  <a:srgbClr val="2D2015"/>
                </a:solidFill>
                <a:latin typeface="Calibri" pitchFamily="34" charset="0"/>
                <a:cs typeface="Calibri" pitchFamily="34" charset="0"/>
              </a:rPr>
              <a:t> </a:t>
            </a:r>
            <a:r>
              <a:rPr lang="en-US" b="1" kern="0" dirty="0" smtClean="0">
                <a:solidFill>
                  <a:srgbClr val="2D2015"/>
                </a:solidFill>
                <a:latin typeface="Calibri" pitchFamily="34" charset="0"/>
                <a:cs typeface="Calibri" pitchFamily="34" charset="0"/>
              </a:rPr>
              <a:t>Service and Software Public(19939) =&gt; CTI(360) =&gt;</a:t>
            </a:r>
            <a:r>
              <a:rPr lang="en-US" kern="0" dirty="0" smtClean="0">
                <a:solidFill>
                  <a:srgbClr val="2D2015"/>
                </a:solidFill>
                <a:latin typeface="Calibri" pitchFamily="34" charset="0"/>
                <a:cs typeface="Calibri" pitchFamily="34" charset="0"/>
              </a:rPr>
              <a:t> </a:t>
            </a:r>
            <a:r>
              <a:rPr lang="en-US" b="1" kern="0" dirty="0" smtClean="0">
                <a:solidFill>
                  <a:srgbClr val="2D2015"/>
                </a:solidFill>
                <a:latin typeface="Calibri" pitchFamily="34" charset="0"/>
                <a:cs typeface="Calibri" pitchFamily="34" charset="0"/>
              </a:rPr>
              <a:t>ICD(298) =&gt; </a:t>
            </a:r>
            <a:r>
              <a:rPr lang="en-US" kern="0" dirty="0" smtClean="0">
                <a:solidFill>
                  <a:srgbClr val="2D2015"/>
                </a:solidFill>
                <a:latin typeface="Calibri" pitchFamily="34" charset="0"/>
                <a:cs typeface="Calibri" pitchFamily="34" charset="0"/>
              </a:rPr>
              <a:t> </a:t>
            </a:r>
            <a:r>
              <a:rPr lang="en-US" b="1" kern="0" dirty="0" smtClean="0">
                <a:solidFill>
                  <a:srgbClr val="2D2015"/>
                </a:solidFill>
                <a:latin typeface="Calibri" pitchFamily="34" charset="0"/>
                <a:cs typeface="Calibri" pitchFamily="34" charset="0"/>
              </a:rPr>
              <a:t>ICD V300R005(163)</a:t>
            </a:r>
            <a:r>
              <a:rPr lang="en-US" kern="0" dirty="0" smtClean="0">
                <a:solidFill>
                  <a:srgbClr val="2D2015"/>
                </a:solidFill>
                <a:latin typeface="Calibri" pitchFamily="34" charset="0"/>
                <a:cs typeface="Calibri" pitchFamily="34" charset="0"/>
              </a:rPr>
              <a:t> </a:t>
            </a:r>
            <a:r>
              <a:rPr lang="en-US" b="1" kern="0" dirty="0" smtClean="0">
                <a:solidFill>
                  <a:srgbClr val="2D2015"/>
                </a:solidFill>
                <a:latin typeface="Calibri" pitchFamily="34" charset="0"/>
                <a:cs typeface="Calibri" pitchFamily="34" charset="0"/>
              </a:rPr>
              <a:t>=&gt; ICD V300R005C45(8)</a:t>
            </a:r>
          </a:p>
          <a:p>
            <a:pPr marL="342900" lvl="0" indent="-342900">
              <a:spcBef>
                <a:spcPct val="20000"/>
              </a:spcBef>
              <a:buClr>
                <a:srgbClr val="B2B2B2"/>
              </a:buClr>
            </a:pPr>
            <a:endParaRPr lang="en-US" sz="2000" kern="0" dirty="0" smtClean="0">
              <a:solidFill>
                <a:srgbClr val="2D2015"/>
              </a:solidFill>
              <a:latin typeface="Arial"/>
            </a:endParaRPr>
          </a:p>
          <a:p>
            <a:pPr marL="342900" lvl="0" indent="-342900">
              <a:spcBef>
                <a:spcPct val="20000"/>
              </a:spcBef>
              <a:buClr>
                <a:srgbClr val="B2B2B2"/>
              </a:buClr>
            </a:pPr>
            <a:r>
              <a:rPr lang="en-US" sz="2000" kern="0" dirty="0" smtClean="0">
                <a:solidFill>
                  <a:srgbClr val="2D2015"/>
                </a:solidFill>
                <a:latin typeface="Arial"/>
              </a:rPr>
              <a:t>File names:</a:t>
            </a:r>
          </a:p>
          <a:p>
            <a:pPr marL="342900" lvl="0" indent="-342900">
              <a:spcBef>
                <a:spcPct val="20000"/>
              </a:spcBef>
              <a:buClr>
                <a:srgbClr val="B2B2B2"/>
              </a:buClr>
            </a:pPr>
            <a:r>
              <a:rPr lang="en-US" sz="1600" kern="0" dirty="0" smtClean="0">
                <a:solidFill>
                  <a:srgbClr val="2D2015"/>
                </a:solidFill>
                <a:latin typeface="Arial"/>
              </a:rPr>
              <a:t>ICDV300R005C45_WIN_ICD.zip</a:t>
            </a:r>
          </a:p>
          <a:p>
            <a:pPr marL="342900" lvl="0" indent="-342900">
              <a:spcBef>
                <a:spcPct val="20000"/>
              </a:spcBef>
              <a:buClr>
                <a:srgbClr val="B2B2B2"/>
              </a:buClr>
            </a:pPr>
            <a:r>
              <a:rPr lang="en-US" sz="1600" kern="0" dirty="0" smtClean="0">
                <a:solidFill>
                  <a:srgbClr val="2D2015"/>
                </a:solidFill>
                <a:latin typeface="Arial"/>
              </a:rPr>
              <a:t>ICDV300R005C45_WAS_ICD.zip</a:t>
            </a:r>
          </a:p>
          <a:p>
            <a:pPr marL="342900" lvl="0" indent="-342900">
              <a:spcBef>
                <a:spcPct val="20000"/>
              </a:spcBef>
              <a:buClr>
                <a:srgbClr val="B2B2B2"/>
              </a:buClr>
            </a:pPr>
            <a:r>
              <a:rPr lang="en-US" sz="1600" kern="0" dirty="0" smtClean="0">
                <a:solidFill>
                  <a:srgbClr val="2D2015"/>
                </a:solidFill>
                <a:latin typeface="Arial"/>
              </a:rPr>
              <a:t>ICDV300R005C45_PUBLIC_ICD.zip</a:t>
            </a:r>
          </a:p>
          <a:p>
            <a:pPr marL="342900" marR="0" lvl="0" indent="-342900" algn="l" defTabSz="914400" rtl="0" eaLnBrk="1" fontAlgn="base" latinLnBrk="0" hangingPunct="1">
              <a:lnSpc>
                <a:spcPct val="100000"/>
              </a:lnSpc>
              <a:spcBef>
                <a:spcPct val="20000"/>
              </a:spcBef>
              <a:spcAft>
                <a:spcPct val="0"/>
              </a:spcAft>
              <a:buClr>
                <a:schemeClr val="tx1"/>
              </a:buClr>
              <a:buSzTx/>
              <a:buFontTx/>
              <a:buNone/>
              <a:tabLst/>
              <a:defRPr/>
            </a:pPr>
            <a:endParaRPr lang="en-US" kern="0" dirty="0" smtClean="0">
              <a:solidFill>
                <a:schemeClr val="bg2"/>
              </a:solidFill>
              <a:latin typeface="FrutigerNext LT Medium" pitchFamily="34" charset="0"/>
              <a:cs typeface="Arial" pitchFamily="34" charset="0"/>
            </a:endParaRPr>
          </a:p>
          <a:p>
            <a:pPr marL="342900" lvl="0" indent="-342900">
              <a:spcBef>
                <a:spcPct val="20000"/>
              </a:spcBef>
              <a:buClr>
                <a:schemeClr val="tx1"/>
              </a:buClr>
              <a:defRPr/>
            </a:pPr>
            <a:r>
              <a:rPr lang="en-US" kern="0" dirty="0" smtClean="0">
                <a:solidFill>
                  <a:schemeClr val="bg2"/>
                </a:solidFill>
                <a:latin typeface="FrutigerNext LT Medium" pitchFamily="34" charset="0"/>
                <a:cs typeface="Arial" pitchFamily="34" charset="0"/>
              </a:rPr>
              <a:t>	</a:t>
            </a:r>
            <a:r>
              <a:rPr kumimoji="0" lang="en-US" i="0" u="none" strike="noStrike" kern="0" cap="none" spc="0" normalizeH="0" baseline="0" noProof="0" dirty="0" smtClean="0">
                <a:ln>
                  <a:noFill/>
                </a:ln>
                <a:solidFill>
                  <a:schemeClr val="bg2"/>
                </a:solidFill>
                <a:effectLst/>
                <a:uLnTx/>
                <a:uFillTx/>
                <a:latin typeface="FrutigerNext LT Medium" pitchFamily="34" charset="0"/>
                <a:cs typeface="Arial" pitchFamily="34" charset="0"/>
              </a:rPr>
              <a:t> Extract the “</a:t>
            </a:r>
            <a:r>
              <a:rPr lang="en-US" kern="0" dirty="0" smtClean="0">
                <a:solidFill>
                  <a:srgbClr val="2D2015"/>
                </a:solidFill>
                <a:latin typeface="Arial"/>
              </a:rPr>
              <a:t>ICDV300R005C45_WAS_ICD.zip</a:t>
            </a:r>
            <a:r>
              <a:rPr kumimoji="0" lang="en-US" i="0" u="none" strike="noStrike" kern="0" cap="none" spc="0" normalizeH="0" baseline="0" noProof="0" dirty="0" smtClean="0">
                <a:ln>
                  <a:noFill/>
                </a:ln>
                <a:solidFill>
                  <a:schemeClr val="bg2"/>
                </a:solidFill>
                <a:effectLst/>
                <a:uLnTx/>
                <a:uFillTx/>
                <a:latin typeface="FrutigerNext LT Medium" pitchFamily="34" charset="0"/>
                <a:cs typeface="Arial" pitchFamily="34" charset="0"/>
              </a:rPr>
              <a:t>”, and run the </a:t>
            </a:r>
            <a:r>
              <a:rPr lang="en-US" b="1" i="1" kern="0" dirty="0" smtClean="0">
                <a:solidFill>
                  <a:schemeClr val="bg2"/>
                </a:solidFill>
                <a:latin typeface="FrutigerNext LT Medium" pitchFamily="34" charset="0"/>
                <a:cs typeface="Arial" pitchFamily="34" charset="0"/>
              </a:rPr>
              <a:t>L</a:t>
            </a:r>
            <a:r>
              <a:rPr kumimoji="0" lang="en-US" b="1" i="1" u="none" strike="noStrike" kern="0" cap="none" spc="0" normalizeH="0" baseline="0" noProof="0" dirty="0" smtClean="0">
                <a:ln>
                  <a:noFill/>
                </a:ln>
                <a:solidFill>
                  <a:schemeClr val="bg2"/>
                </a:solidFill>
                <a:effectLst/>
                <a:uLnTx/>
                <a:uFillTx/>
                <a:latin typeface="FrutigerNext LT Medium" pitchFamily="34" charset="0"/>
                <a:cs typeface="Arial" pitchFamily="34" charset="0"/>
              </a:rPr>
              <a:t>ocalinstall.bat</a:t>
            </a:r>
            <a:r>
              <a:rPr kumimoji="0" lang="en-US" b="1" i="0" u="none" strike="noStrike" kern="0" cap="none" spc="0" normalizeH="0" baseline="0" noProof="0" dirty="0" smtClean="0">
                <a:ln>
                  <a:noFill/>
                </a:ln>
                <a:solidFill>
                  <a:schemeClr val="bg2"/>
                </a:solidFill>
                <a:effectLst/>
                <a:uLnTx/>
                <a:uFillTx/>
                <a:latin typeface="FrutigerNext LT Medium" pitchFamily="34" charset="0"/>
                <a:cs typeface="Arial" pitchFamily="34" charset="0"/>
              </a:rPr>
              <a:t> </a:t>
            </a:r>
            <a:r>
              <a:rPr kumimoji="0" lang="en-US" i="0" u="none" strike="noStrike" kern="0" cap="none" spc="0" normalizeH="0" baseline="0" noProof="0" dirty="0" smtClean="0">
                <a:ln>
                  <a:noFill/>
                </a:ln>
                <a:solidFill>
                  <a:schemeClr val="bg2"/>
                </a:solidFill>
                <a:effectLst/>
                <a:uLnTx/>
                <a:uFillTx/>
                <a:latin typeface="FrutigerNext LT Medium" pitchFamily="34" charset="0"/>
                <a:cs typeface="Arial" pitchFamily="34" charset="0"/>
              </a:rPr>
              <a:t>to start installing.</a:t>
            </a:r>
            <a:endParaRPr kumimoji="0" lang="en-US" i="0" u="none" strike="noStrike" kern="0" cap="none" spc="0" normalizeH="0" baseline="0" noProof="0" dirty="0">
              <a:ln>
                <a:noFill/>
              </a:ln>
              <a:solidFill>
                <a:schemeClr val="bg2"/>
              </a:solidFill>
              <a:effectLst/>
              <a:uLnTx/>
              <a:uFillTx/>
              <a:latin typeface="FrutigerNext LT Medium" pitchFamily="34" charset="0"/>
              <a:cs typeface="Arial" pitchFamily="34" charset="0"/>
            </a:endParaRPr>
          </a:p>
        </p:txBody>
      </p:sp>
      <p:sp>
        <p:nvSpPr>
          <p:cNvPr id="9" name="Rectangle 2"/>
          <p:cNvSpPr txBox="1">
            <a:spLocks noChangeArrowheads="1"/>
          </p:cNvSpPr>
          <p:nvPr/>
        </p:nvSpPr>
        <p:spPr bwMode="auto">
          <a:xfrm>
            <a:off x="906460" y="0"/>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WAS Installation</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in WINDOWS</a:t>
            </a:r>
            <a:endParaRPr kumimoji="0" lang="en-US" altLang="zh-CN" sz="13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总结 copy"/>
          <p:cNvPicPr>
            <a:picLocks noChangeAspect="1" noChangeArrowheads="1"/>
          </p:cNvPicPr>
          <p:nvPr/>
        </p:nvPicPr>
        <p:blipFill>
          <a:blip r:embed="rId2" cstate="print"/>
          <a:srcRect/>
          <a:stretch>
            <a:fillRect/>
          </a:stretch>
        </p:blipFill>
        <p:spPr bwMode="auto">
          <a:xfrm>
            <a:off x="349250" y="154321"/>
            <a:ext cx="617538" cy="617537"/>
          </a:xfrm>
          <a:prstGeom prst="rect">
            <a:avLst/>
          </a:prstGeom>
          <a:noFill/>
          <a:ln w="9525">
            <a:noFill/>
            <a:miter lim="800000"/>
            <a:headEnd/>
            <a:tailEnd/>
          </a:ln>
        </p:spPr>
      </p:pic>
      <p:grpSp>
        <p:nvGrpSpPr>
          <p:cNvPr id="12" name="Group 11"/>
          <p:cNvGrpSpPr/>
          <p:nvPr/>
        </p:nvGrpSpPr>
        <p:grpSpPr>
          <a:xfrm>
            <a:off x="5867400" y="4648200"/>
            <a:ext cx="3028950" cy="1381125"/>
            <a:chOff x="5867400" y="4648200"/>
            <a:chExt cx="3028950" cy="1381125"/>
          </a:xfrm>
        </p:grpSpPr>
        <p:pic>
          <p:nvPicPr>
            <p:cNvPr id="16385" name="Picture 1"/>
            <p:cNvPicPr>
              <a:picLocks noChangeAspect="1" noChangeArrowheads="1"/>
            </p:cNvPicPr>
            <p:nvPr/>
          </p:nvPicPr>
          <p:blipFill>
            <a:blip r:embed="rId3" cstate="print"/>
            <a:srcRect/>
            <a:stretch>
              <a:fillRect/>
            </a:stretch>
          </p:blipFill>
          <p:spPr bwMode="auto">
            <a:xfrm>
              <a:off x="6705600" y="4648200"/>
              <a:ext cx="2190750" cy="1381125"/>
            </a:xfrm>
            <a:prstGeom prst="rect">
              <a:avLst/>
            </a:prstGeom>
            <a:noFill/>
            <a:ln w="9525">
              <a:noFill/>
              <a:miter lim="800000"/>
              <a:headEnd/>
              <a:tailEnd/>
            </a:ln>
          </p:spPr>
        </p:pic>
        <p:sp>
          <p:nvSpPr>
            <p:cNvPr id="11" name="Right Arrow 10"/>
            <p:cNvSpPr/>
            <p:nvPr/>
          </p:nvSpPr>
          <p:spPr bwMode="auto">
            <a:xfrm>
              <a:off x="5867400" y="4876800"/>
              <a:ext cx="838200" cy="228600"/>
            </a:xfrm>
            <a:prstGeom prst="rightArrow">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714500" y="1752600"/>
            <a:ext cx="4991100" cy="3743325"/>
          </a:xfrm>
          <a:prstGeom prst="rect">
            <a:avLst/>
          </a:prstGeom>
          <a:noFill/>
          <a:ln w="9525">
            <a:noFill/>
            <a:miter lim="800000"/>
            <a:headEnd/>
            <a:tailEnd/>
          </a:ln>
        </p:spPr>
      </p:pic>
      <p:sp>
        <p:nvSpPr>
          <p:cNvPr id="7" name="TextBox 6"/>
          <p:cNvSpPr txBox="1"/>
          <p:nvPr/>
        </p:nvSpPr>
        <p:spPr>
          <a:xfrm>
            <a:off x="1143000" y="1143000"/>
            <a:ext cx="5486400" cy="584775"/>
          </a:xfrm>
          <a:prstGeom prst="rect">
            <a:avLst/>
          </a:prstGeom>
          <a:noFill/>
        </p:spPr>
        <p:txBody>
          <a:bodyPr wrap="square" rtlCol="0">
            <a:spAutoFit/>
          </a:bodyPr>
          <a:lstStyle/>
          <a:p>
            <a:r>
              <a:rPr lang="en-US" sz="1600" dirty="0" smtClean="0">
                <a:solidFill>
                  <a:schemeClr val="bg2"/>
                </a:solidFill>
                <a:latin typeface="FrutigerNext LT Medium" pitchFamily="34" charset="0"/>
              </a:rPr>
              <a:t>Step 1: Select Install/change option and Select </a:t>
            </a:r>
            <a:r>
              <a:rPr lang="en-US" sz="1600" b="1" i="1" dirty="0" smtClean="0">
                <a:solidFill>
                  <a:schemeClr val="bg2"/>
                </a:solidFill>
                <a:latin typeface="FrutigerNext LT Medium" pitchFamily="34" charset="0"/>
              </a:rPr>
              <a:t>NEXT</a:t>
            </a:r>
          </a:p>
          <a:p>
            <a:endParaRPr lang="en-US" sz="1600" dirty="0">
              <a:solidFill>
                <a:schemeClr val="bg2"/>
              </a:solidFill>
              <a:latin typeface="FrutigerNext LT Medium" pitchFamily="34" charset="0"/>
            </a:endParaRPr>
          </a:p>
        </p:txBody>
      </p:sp>
      <p:sp>
        <p:nvSpPr>
          <p:cNvPr id="8" name="Rectangle 2"/>
          <p:cNvSpPr txBox="1">
            <a:spLocks noChangeArrowheads="1"/>
          </p:cNvSpPr>
          <p:nvPr/>
        </p:nvSpPr>
        <p:spPr bwMode="auto">
          <a:xfrm>
            <a:off x="906460" y="2525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WAS Installation</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WINDOWS              </a:t>
            </a:r>
            <a:r>
              <a:rPr kumimoji="0" lang="en-US" altLang="zh-CN" sz="1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Contd.,</a:t>
            </a:r>
            <a:endParaRPr kumimoji="0" lang="en-US" altLang="zh-CN" sz="1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3" cstate="print"/>
          <a:srcRect/>
          <a:stretch>
            <a:fillRect/>
          </a:stretch>
        </p:blipFill>
        <p:spPr bwMode="auto">
          <a:xfrm>
            <a:off x="349250" y="199883"/>
            <a:ext cx="617538" cy="617537"/>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676400" y="1752600"/>
            <a:ext cx="4962525" cy="3790950"/>
          </a:xfrm>
          <a:prstGeom prst="rect">
            <a:avLst/>
          </a:prstGeom>
          <a:noFill/>
          <a:ln w="9525">
            <a:noFill/>
            <a:miter lim="800000"/>
            <a:headEnd/>
            <a:tailEnd/>
          </a:ln>
        </p:spPr>
      </p:pic>
      <p:sp>
        <p:nvSpPr>
          <p:cNvPr id="8" name="TextBox 7"/>
          <p:cNvSpPr txBox="1"/>
          <p:nvPr/>
        </p:nvSpPr>
        <p:spPr>
          <a:xfrm>
            <a:off x="1066800" y="1219200"/>
            <a:ext cx="5486400" cy="584775"/>
          </a:xfrm>
          <a:prstGeom prst="rect">
            <a:avLst/>
          </a:prstGeom>
          <a:noFill/>
        </p:spPr>
        <p:txBody>
          <a:bodyPr wrap="square" rtlCol="0">
            <a:spAutoFit/>
          </a:bodyPr>
          <a:lstStyle/>
          <a:p>
            <a:r>
              <a:rPr lang="en-US" sz="1600" dirty="0" smtClean="0">
                <a:solidFill>
                  <a:schemeClr val="bg2"/>
                </a:solidFill>
                <a:latin typeface="FrutigerNext LT Medium" pitchFamily="34" charset="0"/>
              </a:rPr>
              <a:t>Step 2: Browse the WAS installation path, Select </a:t>
            </a:r>
            <a:r>
              <a:rPr lang="en-US" sz="1600" b="1" i="1" dirty="0" smtClean="0">
                <a:solidFill>
                  <a:schemeClr val="bg2"/>
                </a:solidFill>
                <a:latin typeface="FrutigerNext LT Medium" pitchFamily="34" charset="0"/>
              </a:rPr>
              <a:t>NEXT</a:t>
            </a:r>
          </a:p>
          <a:p>
            <a:endParaRPr lang="en-US" sz="1600" dirty="0">
              <a:solidFill>
                <a:schemeClr val="bg2"/>
              </a:solidFill>
              <a:latin typeface="FrutigerNext LT Medium" pitchFamily="34" charset="0"/>
            </a:endParaRPr>
          </a:p>
        </p:txBody>
      </p:sp>
      <p:sp>
        <p:nvSpPr>
          <p:cNvPr id="6" name="Rectangle 2"/>
          <p:cNvSpPr txBox="1">
            <a:spLocks noChangeArrowheads="1"/>
          </p:cNvSpPr>
          <p:nvPr/>
        </p:nvSpPr>
        <p:spPr bwMode="auto">
          <a:xfrm>
            <a:off x="906460" y="2525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WAS Installation</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WINDOWS              </a:t>
            </a:r>
            <a:r>
              <a:rPr kumimoji="0" lang="en-US" altLang="zh-CN" sz="11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Contd.,</a:t>
            </a:r>
            <a:endParaRPr kumimoji="0" lang="en-US" altLang="zh-CN" sz="11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3" cstate="print"/>
          <a:srcRect/>
          <a:stretch>
            <a:fillRect/>
          </a:stretch>
        </p:blipFill>
        <p:spPr bwMode="auto">
          <a:xfrm>
            <a:off x="349250" y="199883"/>
            <a:ext cx="617538" cy="617537"/>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2057400" y="2209800"/>
            <a:ext cx="4962525" cy="3752850"/>
          </a:xfrm>
          <a:prstGeom prst="rect">
            <a:avLst/>
          </a:prstGeom>
          <a:noFill/>
          <a:ln w="9525">
            <a:noFill/>
            <a:miter lim="800000"/>
            <a:headEnd/>
            <a:tailEnd/>
          </a:ln>
        </p:spPr>
      </p:pic>
      <p:sp>
        <p:nvSpPr>
          <p:cNvPr id="6" name="TextBox 5"/>
          <p:cNvSpPr txBox="1"/>
          <p:nvPr/>
        </p:nvSpPr>
        <p:spPr>
          <a:xfrm>
            <a:off x="990600" y="1114961"/>
            <a:ext cx="7467600" cy="1323439"/>
          </a:xfrm>
          <a:prstGeom prst="rect">
            <a:avLst/>
          </a:prstGeom>
          <a:noFill/>
        </p:spPr>
        <p:txBody>
          <a:bodyPr wrap="square" rtlCol="0">
            <a:spAutoFit/>
          </a:bodyPr>
          <a:lstStyle/>
          <a:p>
            <a:r>
              <a:rPr lang="en-US" sz="1600" dirty="0" smtClean="0">
                <a:solidFill>
                  <a:schemeClr val="bg2"/>
                </a:solidFill>
                <a:latin typeface="FrutigerNext LT Medium" pitchFamily="34" charset="0"/>
              </a:rPr>
              <a:t>Step 3: </a:t>
            </a:r>
          </a:p>
          <a:p>
            <a:r>
              <a:rPr lang="en-US" sz="1600" dirty="0" smtClean="0">
                <a:solidFill>
                  <a:schemeClr val="bg2"/>
                </a:solidFill>
                <a:latin typeface="FrutigerNext LT Medium" pitchFamily="34" charset="0"/>
              </a:rPr>
              <a:t> 1. Select the check box to install JDK and </a:t>
            </a:r>
            <a:r>
              <a:rPr lang="en-US" sz="1600" dirty="0" err="1" smtClean="0">
                <a:solidFill>
                  <a:schemeClr val="bg2"/>
                </a:solidFill>
                <a:latin typeface="FrutigerNext LT Medium" pitchFamily="34" charset="0"/>
              </a:rPr>
              <a:t>ICDComm</a:t>
            </a:r>
            <a:r>
              <a:rPr lang="en-US" sz="1600" dirty="0" smtClean="0">
                <a:solidFill>
                  <a:schemeClr val="bg2"/>
                </a:solidFill>
                <a:latin typeface="FrutigerNext LT Medium" pitchFamily="34" charset="0"/>
              </a:rPr>
              <a:t>. If previously not installed. </a:t>
            </a:r>
          </a:p>
          <a:p>
            <a:r>
              <a:rPr lang="en-US" sz="1600" dirty="0" smtClean="0">
                <a:solidFill>
                  <a:schemeClr val="bg2"/>
                </a:solidFill>
                <a:latin typeface="FrutigerNext LT Medium" pitchFamily="34" charset="0"/>
              </a:rPr>
              <a:t> 2. If already installed, Don’t Check</a:t>
            </a:r>
          </a:p>
          <a:p>
            <a:r>
              <a:rPr lang="en-US" sz="1600" dirty="0" smtClean="0">
                <a:solidFill>
                  <a:schemeClr val="bg2"/>
                </a:solidFill>
                <a:latin typeface="FrutigerNext LT Medium" pitchFamily="34" charset="0"/>
              </a:rPr>
              <a:t> 3. Select </a:t>
            </a:r>
            <a:r>
              <a:rPr lang="en-US" sz="1600" b="1" i="1" dirty="0" smtClean="0">
                <a:solidFill>
                  <a:schemeClr val="bg2"/>
                </a:solidFill>
                <a:latin typeface="FrutigerNext LT Medium" pitchFamily="34" charset="0"/>
              </a:rPr>
              <a:t>NEXT</a:t>
            </a:r>
          </a:p>
          <a:p>
            <a:endParaRPr lang="en-US" sz="1600" dirty="0">
              <a:solidFill>
                <a:schemeClr val="bg2"/>
              </a:solidFill>
              <a:latin typeface="FrutigerNext LT Medium" pitchFamily="34" charset="0"/>
            </a:endParaRPr>
          </a:p>
        </p:txBody>
      </p:sp>
      <p:sp>
        <p:nvSpPr>
          <p:cNvPr id="9" name="Rectangle 2"/>
          <p:cNvSpPr txBox="1">
            <a:spLocks noChangeArrowheads="1"/>
          </p:cNvSpPr>
          <p:nvPr/>
        </p:nvSpPr>
        <p:spPr bwMode="auto">
          <a:xfrm>
            <a:off x="906460" y="1222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WAS Installation</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WINDOWS              </a:t>
            </a:r>
            <a:r>
              <a:rPr kumimoji="0" lang="en-US" altLang="zh-CN" sz="1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Contd.,</a:t>
            </a:r>
            <a:endParaRPr kumimoji="0" lang="en-US" altLang="zh-CN" sz="1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总结 copy"/>
          <p:cNvPicPr>
            <a:picLocks noChangeAspect="1" noChangeArrowheads="1"/>
          </p:cNvPicPr>
          <p:nvPr/>
        </p:nvPicPr>
        <p:blipFill>
          <a:blip r:embed="rId3" cstate="print"/>
          <a:srcRect/>
          <a:stretch>
            <a:fillRect/>
          </a:stretch>
        </p:blipFill>
        <p:spPr bwMode="auto">
          <a:xfrm>
            <a:off x="349250" y="296863"/>
            <a:ext cx="617538" cy="617537"/>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1828800" y="1828800"/>
            <a:ext cx="5486400" cy="4143648"/>
          </a:xfrm>
          <a:prstGeom prst="rect">
            <a:avLst/>
          </a:prstGeom>
          <a:noFill/>
          <a:ln w="9525">
            <a:noFill/>
            <a:miter lim="800000"/>
            <a:headEnd/>
            <a:tailEnd/>
          </a:ln>
        </p:spPr>
      </p:pic>
      <p:sp>
        <p:nvSpPr>
          <p:cNvPr id="8" name="TextBox 7"/>
          <p:cNvSpPr txBox="1"/>
          <p:nvPr/>
        </p:nvSpPr>
        <p:spPr>
          <a:xfrm>
            <a:off x="914400" y="1114961"/>
            <a:ext cx="7467600" cy="584775"/>
          </a:xfrm>
          <a:prstGeom prst="rect">
            <a:avLst/>
          </a:prstGeom>
          <a:noFill/>
        </p:spPr>
        <p:txBody>
          <a:bodyPr wrap="square" rtlCol="0">
            <a:spAutoFit/>
          </a:bodyPr>
          <a:lstStyle/>
          <a:p>
            <a:r>
              <a:rPr lang="en-US" sz="1600" dirty="0" smtClean="0">
                <a:solidFill>
                  <a:schemeClr val="bg2"/>
                </a:solidFill>
                <a:latin typeface="FrutigerNext LT Medium" pitchFamily="34" charset="0"/>
              </a:rPr>
              <a:t>Step 4: Check the Select all box and Say </a:t>
            </a:r>
            <a:r>
              <a:rPr lang="en-US" sz="1600" b="1" i="1" dirty="0" smtClean="0">
                <a:solidFill>
                  <a:schemeClr val="bg2"/>
                </a:solidFill>
                <a:latin typeface="FrutigerNext LT Medium" pitchFamily="34" charset="0"/>
              </a:rPr>
              <a:t>NEXT </a:t>
            </a:r>
            <a:r>
              <a:rPr lang="en-US" sz="1600" dirty="0" smtClean="0">
                <a:solidFill>
                  <a:schemeClr val="bg2"/>
                </a:solidFill>
                <a:latin typeface="FrutigerNext LT Medium" pitchFamily="34" charset="0"/>
              </a:rPr>
              <a:t>to install all the components</a:t>
            </a:r>
          </a:p>
          <a:p>
            <a:endParaRPr lang="en-US" sz="1600" dirty="0">
              <a:solidFill>
                <a:schemeClr val="bg2"/>
              </a:solidFill>
              <a:latin typeface="FrutigerNext LT Medium" pitchFamily="34" charset="0"/>
            </a:endParaRPr>
          </a:p>
        </p:txBody>
      </p:sp>
      <p:sp>
        <p:nvSpPr>
          <p:cNvPr id="9" name="Rectangle 2"/>
          <p:cNvSpPr txBox="1">
            <a:spLocks noChangeArrowheads="1"/>
          </p:cNvSpPr>
          <p:nvPr/>
        </p:nvSpPr>
        <p:spPr bwMode="auto">
          <a:xfrm>
            <a:off x="906460" y="1222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WAS Installation</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WINDOWS              </a:t>
            </a:r>
            <a:r>
              <a:rPr kumimoji="0" lang="en-US" altLang="zh-CN" sz="11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Contd.,</a:t>
            </a:r>
            <a:endParaRPr kumimoji="0" lang="en-US" altLang="zh-CN" sz="11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总结 copy"/>
          <p:cNvPicPr>
            <a:picLocks noChangeAspect="1" noChangeArrowheads="1"/>
          </p:cNvPicPr>
          <p:nvPr/>
        </p:nvPicPr>
        <p:blipFill>
          <a:blip r:embed="rId3" cstate="print"/>
          <a:srcRect/>
          <a:stretch>
            <a:fillRect/>
          </a:stretch>
        </p:blipFill>
        <p:spPr bwMode="auto">
          <a:xfrm>
            <a:off x="349250" y="296863"/>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1600200" y="1600200"/>
            <a:ext cx="5735940" cy="4343400"/>
          </a:xfrm>
          <a:prstGeom prst="rect">
            <a:avLst/>
          </a:prstGeom>
          <a:noFill/>
          <a:ln w="9525">
            <a:noFill/>
            <a:miter lim="800000"/>
            <a:headEnd/>
            <a:tailEnd/>
          </a:ln>
        </p:spPr>
      </p:pic>
      <p:sp>
        <p:nvSpPr>
          <p:cNvPr id="7" name="TextBox 6"/>
          <p:cNvSpPr txBox="1"/>
          <p:nvPr/>
        </p:nvSpPr>
        <p:spPr>
          <a:xfrm>
            <a:off x="914400" y="1114961"/>
            <a:ext cx="7467600" cy="584775"/>
          </a:xfrm>
          <a:prstGeom prst="rect">
            <a:avLst/>
          </a:prstGeom>
          <a:noFill/>
        </p:spPr>
        <p:txBody>
          <a:bodyPr wrap="square" rtlCol="0">
            <a:spAutoFit/>
          </a:bodyPr>
          <a:lstStyle/>
          <a:p>
            <a:r>
              <a:rPr lang="en-US" sz="1600" dirty="0" smtClean="0">
                <a:solidFill>
                  <a:schemeClr val="bg2"/>
                </a:solidFill>
                <a:latin typeface="FrutigerNext LT Medium" pitchFamily="34" charset="0"/>
              </a:rPr>
              <a:t>Step 5: Select Finish to complete the WAS installation</a:t>
            </a:r>
          </a:p>
          <a:p>
            <a:endParaRPr lang="en-US" sz="1600" dirty="0">
              <a:solidFill>
                <a:schemeClr val="bg2"/>
              </a:solidFill>
              <a:latin typeface="FrutigerNext LT Medium" pitchFamily="34" charset="0"/>
            </a:endParaRPr>
          </a:p>
        </p:txBody>
      </p:sp>
      <p:sp>
        <p:nvSpPr>
          <p:cNvPr id="9" name="Rectangle 2"/>
          <p:cNvSpPr txBox="1">
            <a:spLocks noChangeArrowheads="1"/>
          </p:cNvSpPr>
          <p:nvPr/>
        </p:nvSpPr>
        <p:spPr bwMode="auto">
          <a:xfrm>
            <a:off x="906460" y="1222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WAS Installation</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2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WINDOWS         </a:t>
            </a:r>
            <a:endParaRPr kumimoji="0" lang="en-US" altLang="zh-CN" sz="13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总结 copy"/>
          <p:cNvPicPr>
            <a:picLocks noChangeAspect="1" noChangeArrowheads="1"/>
          </p:cNvPicPr>
          <p:nvPr/>
        </p:nvPicPr>
        <p:blipFill>
          <a:blip r:embed="rId3" cstate="print"/>
          <a:srcRect/>
          <a:stretch>
            <a:fillRect/>
          </a:stretch>
        </p:blipFill>
        <p:spPr bwMode="auto">
          <a:xfrm>
            <a:off x="349250" y="296863"/>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4267200" y="2133600"/>
            <a:ext cx="4191000" cy="841692"/>
          </a:xfrm>
          <a:prstGeom prst="rect">
            <a:avLst/>
          </a:prstGeom>
          <a:noFill/>
          <a:ln w="9525">
            <a:noFill/>
            <a:miter lim="800000"/>
            <a:headEnd/>
            <a:tailEnd/>
          </a:ln>
        </p:spPr>
      </p:pic>
      <p:sp>
        <p:nvSpPr>
          <p:cNvPr id="6" name="Rectangle 5"/>
          <p:cNvSpPr/>
          <p:nvPr/>
        </p:nvSpPr>
        <p:spPr>
          <a:xfrm>
            <a:off x="990600" y="1066800"/>
            <a:ext cx="8153400" cy="861774"/>
          </a:xfrm>
          <a:prstGeom prst="rect">
            <a:avLst/>
          </a:prstGeom>
        </p:spPr>
        <p:txBody>
          <a:bodyPr wrap="square">
            <a:spAutoFit/>
          </a:bodyPr>
          <a:lstStyle/>
          <a:p>
            <a:r>
              <a:rPr lang="en-US" sz="1600" dirty="0" smtClean="0">
                <a:solidFill>
                  <a:schemeClr val="bg2"/>
                </a:solidFill>
                <a:latin typeface="FrutigerNext LT Medium" pitchFamily="34" charset="0"/>
              </a:rPr>
              <a:t>To Verify whether the WAS installation is successful.</a:t>
            </a:r>
          </a:p>
          <a:p>
            <a:r>
              <a:rPr lang="en-US" sz="1600" b="1" i="1" dirty="0" err="1" smtClean="0">
                <a:solidFill>
                  <a:schemeClr val="bg2"/>
                </a:solidFill>
                <a:latin typeface="FrutigerNext LT Medium" pitchFamily="34" charset="0"/>
              </a:rPr>
              <a:t>Goto</a:t>
            </a:r>
            <a:r>
              <a:rPr lang="en-US" sz="1600" b="1" i="1" dirty="0" smtClean="0">
                <a:solidFill>
                  <a:schemeClr val="bg2"/>
                </a:solidFill>
                <a:latin typeface="FrutigerNext LT Medium" pitchFamily="34" charset="0"/>
              </a:rPr>
              <a:t> </a:t>
            </a:r>
            <a:r>
              <a:rPr lang="en-US" sz="1600" b="1" i="1" dirty="0" smtClean="0">
                <a:solidFill>
                  <a:schemeClr val="bg2"/>
                </a:solidFill>
                <a:latin typeface="FrutigerNext LT Medium" pitchFamily="34" charset="0"/>
                <a:sym typeface="Wingdings" pitchFamily="2" charset="2"/>
              </a:rPr>
              <a:t> Start  Programs  HUAWEI Web Application Server-&gt;Start WAS</a:t>
            </a:r>
          </a:p>
          <a:p>
            <a:endParaRPr lang="en-US" dirty="0" smtClean="0">
              <a:solidFill>
                <a:schemeClr val="bg2"/>
              </a:solidFill>
              <a:latin typeface="FrutigerNext LT Medium" pitchFamily="34" charset="0"/>
              <a:sym typeface="Wingdings" pitchFamily="2" charset="2"/>
            </a:endParaRPr>
          </a:p>
        </p:txBody>
      </p:sp>
      <p:pic>
        <p:nvPicPr>
          <p:cNvPr id="15363" name="Picture 3"/>
          <p:cNvPicPr>
            <a:picLocks noChangeAspect="1" noChangeArrowheads="1"/>
          </p:cNvPicPr>
          <p:nvPr/>
        </p:nvPicPr>
        <p:blipFill>
          <a:blip r:embed="rId3" cstate="print"/>
          <a:srcRect/>
          <a:stretch>
            <a:fillRect/>
          </a:stretch>
        </p:blipFill>
        <p:spPr bwMode="auto">
          <a:xfrm>
            <a:off x="2895600" y="3200400"/>
            <a:ext cx="5676900" cy="2786842"/>
          </a:xfrm>
          <a:prstGeom prst="rect">
            <a:avLst/>
          </a:prstGeom>
          <a:noFill/>
          <a:ln w="9525">
            <a:noFill/>
            <a:miter lim="800000"/>
            <a:headEnd/>
            <a:tailEnd/>
          </a:ln>
        </p:spPr>
      </p:pic>
      <p:sp>
        <p:nvSpPr>
          <p:cNvPr id="8" name="TextBox 7"/>
          <p:cNvSpPr txBox="1"/>
          <p:nvPr/>
        </p:nvSpPr>
        <p:spPr>
          <a:xfrm>
            <a:off x="990600" y="3657600"/>
            <a:ext cx="2286000" cy="830997"/>
          </a:xfrm>
          <a:prstGeom prst="rect">
            <a:avLst/>
          </a:prstGeom>
          <a:noFill/>
        </p:spPr>
        <p:txBody>
          <a:bodyPr wrap="square" rtlCol="0">
            <a:spAutoFit/>
          </a:bodyPr>
          <a:lstStyle/>
          <a:p>
            <a:r>
              <a:rPr lang="en-US" sz="1600" dirty="0" smtClean="0">
                <a:solidFill>
                  <a:schemeClr val="bg2"/>
                </a:solidFill>
                <a:latin typeface="FrutigerNext LT Medium" pitchFamily="34" charset="0"/>
              </a:rPr>
              <a:t>TOMCAT Server for WAS is successfully started</a:t>
            </a:r>
            <a:endParaRPr lang="en-US" sz="1600" dirty="0">
              <a:solidFill>
                <a:schemeClr val="bg2"/>
              </a:solidFill>
              <a:latin typeface="FrutigerNext LT Medium" pitchFamily="34" charset="0"/>
            </a:endParaRPr>
          </a:p>
        </p:txBody>
      </p:sp>
      <p:sp>
        <p:nvSpPr>
          <p:cNvPr id="10" name="Rectangle 2"/>
          <p:cNvSpPr txBox="1">
            <a:spLocks noChangeArrowheads="1"/>
          </p:cNvSpPr>
          <p:nvPr/>
        </p:nvSpPr>
        <p:spPr bwMode="auto">
          <a:xfrm>
            <a:off x="906461" y="122237"/>
            <a:ext cx="4808540"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WAS Server </a:t>
            </a:r>
            <a:r>
              <a:rPr kumimoji="0" lang="en-US" altLang="zh-CN" sz="3200" b="1" i="0" u="none" strike="noStrike" kern="1200" cap="none" spc="50" normalizeH="0" baseline="0" noProof="0" dirty="0" err="1"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StartUp</a:t>
            </a:r>
            <a:endParaRPr kumimoji="0" lang="en-US" altLang="zh-CN" sz="13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1" name="Picture 4" descr="总结 copy"/>
          <p:cNvPicPr>
            <a:picLocks noChangeAspect="1" noChangeArrowheads="1"/>
          </p:cNvPicPr>
          <p:nvPr/>
        </p:nvPicPr>
        <p:blipFill>
          <a:blip r:embed="rId4" cstate="print"/>
          <a:srcRect/>
          <a:stretch>
            <a:fillRect/>
          </a:stretch>
        </p:blipFill>
        <p:spPr bwMode="auto">
          <a:xfrm>
            <a:off x="349250" y="296863"/>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Objectives</a:t>
            </a:r>
          </a:p>
        </p:txBody>
      </p:sp>
      <p:pic>
        <p:nvPicPr>
          <p:cNvPr id="7" name="Picture 4" descr="目标 copy"/>
          <p:cNvPicPr>
            <a:picLocks noChangeAspect="1" noChangeArrowheads="1"/>
          </p:cNvPicPr>
          <p:nvPr/>
        </p:nvPicPr>
        <p:blipFill>
          <a:blip r:embed="rId3" cstate="print"/>
          <a:srcRect/>
          <a:stretch>
            <a:fillRect/>
          </a:stretch>
        </p:blipFill>
        <p:spPr bwMode="auto">
          <a:xfrm>
            <a:off x="163070" y="159664"/>
            <a:ext cx="622300" cy="623888"/>
          </a:xfrm>
          <a:prstGeom prst="rect">
            <a:avLst/>
          </a:prstGeom>
          <a:noFill/>
          <a:ln w="9525">
            <a:noFill/>
            <a:miter lim="800000"/>
            <a:headEnd/>
            <a:tailEnd/>
          </a:ln>
        </p:spPr>
      </p:pic>
      <p:sp>
        <p:nvSpPr>
          <p:cNvPr id="8" name="Rectangle 3"/>
          <p:cNvSpPr txBox="1">
            <a:spLocks noChangeArrowheads="1"/>
          </p:cNvSpPr>
          <p:nvPr/>
        </p:nvSpPr>
        <p:spPr bwMode="auto">
          <a:xfrm>
            <a:off x="652463" y="1374775"/>
            <a:ext cx="7929562" cy="4195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Tx/>
              <a:buFontTx/>
              <a:buChar char="•"/>
              <a:tabLst/>
              <a:defRPr/>
            </a:pPr>
            <a:r>
              <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rPr>
              <a:t>Upon completion of this course, you will be able to:</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Char char="§"/>
              <a:tabLst/>
              <a:defRPr/>
            </a:pPr>
            <a:r>
              <a:rPr lang="en-US" altLang="zh-CN" kern="0" noProof="0" dirty="0" smtClean="0">
                <a:solidFill>
                  <a:schemeClr val="bg2"/>
                </a:solidFill>
                <a:latin typeface="FrutigerNext LT Medium" pitchFamily="34" charset="0"/>
              </a:rPr>
              <a:t>Understand the CTI components and their terminologies</a:t>
            </a:r>
            <a:endParaRPr kumimoji="0" lang="en-US" altLang="zh-CN" sz="1800" b="0" i="0" u="none" strike="noStrike" kern="0" cap="none" spc="0" normalizeH="0" baseline="0" noProof="0" dirty="0" smtClean="0">
              <a:ln>
                <a:noFill/>
              </a:ln>
              <a:solidFill>
                <a:schemeClr val="bg2"/>
              </a:solidFill>
              <a:effectLst/>
              <a:uLnTx/>
              <a:uFillTx/>
              <a:latin typeface="FrutigerNext LT Medium" pitchFamily="34" charset="0"/>
            </a:endParaRP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altLang="zh-CN" sz="1800" b="0" i="0" u="none" strike="noStrike" kern="0" cap="none" spc="0" normalizeH="0" baseline="0" noProof="0" dirty="0" smtClean="0">
                <a:ln>
                  <a:noFill/>
                </a:ln>
                <a:solidFill>
                  <a:schemeClr val="bg2"/>
                </a:solidFill>
                <a:effectLst/>
                <a:uLnTx/>
                <a:uFillTx/>
                <a:latin typeface="FrutigerNext LT Medium" pitchFamily="34" charset="0"/>
              </a:rPr>
              <a:t>Install the CTI Platform &amp; Upgrade on Windows</a:t>
            </a:r>
            <a:r>
              <a:rPr kumimoji="0" lang="en-US" altLang="zh-CN" sz="1800" b="0" i="0" u="none" strike="noStrike" kern="0" cap="none" spc="0" normalizeH="0" noProof="0" dirty="0" smtClean="0">
                <a:ln>
                  <a:noFill/>
                </a:ln>
                <a:solidFill>
                  <a:schemeClr val="bg2"/>
                </a:solidFill>
                <a:effectLst/>
                <a:uLnTx/>
                <a:uFillTx/>
                <a:latin typeface="FrutigerNext LT Medium" pitchFamily="34" charset="0"/>
              </a:rPr>
              <a:t> OS.</a:t>
            </a:r>
            <a:endParaRPr kumimoji="0" lang="en-US" altLang="zh-CN" sz="1800" b="0" i="0" u="none" strike="noStrike" kern="0" cap="none" spc="0" normalizeH="0" baseline="0" noProof="0" dirty="0" smtClean="0">
              <a:ln>
                <a:noFill/>
              </a:ln>
              <a:solidFill>
                <a:schemeClr val="bg2"/>
              </a:solidFill>
              <a:effectLst/>
              <a:uLnTx/>
              <a:uFillTx/>
              <a:latin typeface="FrutigerNext LT Medium" pitchFamily="34" charset="0"/>
            </a:endParaRP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altLang="zh-CN" sz="1800" b="0" i="0" u="none" strike="noStrike" kern="0" cap="none" spc="0" normalizeH="0" baseline="0" noProof="0" dirty="0" smtClean="0">
                <a:ln>
                  <a:noFill/>
                </a:ln>
                <a:solidFill>
                  <a:schemeClr val="bg2"/>
                </a:solidFill>
                <a:effectLst/>
                <a:uLnTx/>
                <a:uFillTx/>
                <a:latin typeface="FrutigerNext LT Medium" pitchFamily="34" charset="0"/>
              </a:rPr>
              <a:t>Install the WAS</a:t>
            </a:r>
            <a:r>
              <a:rPr kumimoji="0" lang="en-US" altLang="zh-CN" sz="1800" b="0" i="0" u="none" strike="noStrike" kern="0" cap="none" spc="0" normalizeH="0" noProof="0" dirty="0" smtClean="0">
                <a:ln>
                  <a:noFill/>
                </a:ln>
                <a:solidFill>
                  <a:schemeClr val="bg2"/>
                </a:solidFill>
                <a:effectLst/>
                <a:uLnTx/>
                <a:uFillTx/>
                <a:latin typeface="FrutigerNext LT Medium" pitchFamily="34" charset="0"/>
              </a:rPr>
              <a:t> on Windows OS.</a:t>
            </a:r>
            <a:endParaRPr kumimoji="0" lang="en-US" altLang="zh-CN" sz="1800" b="0" i="0" u="none" strike="noStrike" kern="0" cap="none" spc="0" normalizeH="0" baseline="0" noProof="0" dirty="0" smtClean="0">
              <a:ln>
                <a:noFill/>
              </a:ln>
              <a:solidFill>
                <a:schemeClr val="bg2"/>
              </a:solidFill>
              <a:effectLst/>
              <a:uLnTx/>
              <a:uFillTx/>
              <a:latin typeface="FrutigerNext LT Medium" pitchFamily="34" charset="0"/>
            </a:endParaRP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en-US" altLang="zh-CN" sz="1800" b="0" i="0" u="none" strike="noStrike" kern="0" cap="none" spc="0" normalizeH="0" baseline="0" noProof="0" dirty="0" smtClean="0">
              <a:ln>
                <a:noFill/>
              </a:ln>
              <a:solidFill>
                <a:schemeClr val="bg2"/>
              </a:solidFill>
              <a:effectLst/>
              <a:uLnTx/>
              <a:uFillTx/>
              <a:latin typeface="FrutigerNext LT Medium" pitchFamily="34" charset="0"/>
            </a:endParaRP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en-US" altLang="zh-CN" sz="1800" b="0" i="0" u="none" strike="noStrike" kern="0" cap="none" spc="0" normalizeH="0" baseline="0" noProof="0" dirty="0" smtClean="0">
              <a:ln>
                <a:noFill/>
              </a:ln>
              <a:solidFill>
                <a:schemeClr val="bg2"/>
              </a:solidFill>
              <a:effectLst/>
              <a:uLnTx/>
              <a:uFillTx/>
              <a:latin typeface="FrutigerNext LT Medium" pitchFamily="34" charset="0"/>
            </a:endParaRPr>
          </a:p>
          <a:p>
            <a:pPr marL="342900" marR="0" lvl="0" indent="-3429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endParaRPr>
          </a:p>
          <a:p>
            <a:pPr marL="342900" marR="0" lvl="0" indent="-3429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0" y="1030069"/>
            <a:ext cx="7543800" cy="338554"/>
          </a:xfrm>
          <a:prstGeom prst="rect">
            <a:avLst/>
          </a:prstGeom>
        </p:spPr>
        <p:txBody>
          <a:bodyPr wrap="square">
            <a:spAutoFit/>
          </a:bodyPr>
          <a:lstStyle/>
          <a:p>
            <a:r>
              <a:rPr lang="en-US" sz="1600" b="1" i="1" dirty="0" err="1" smtClean="0">
                <a:solidFill>
                  <a:schemeClr val="bg2"/>
                </a:solidFill>
                <a:latin typeface="FrutigerNext LT Medium" pitchFamily="34" charset="0"/>
              </a:rPr>
              <a:t>Goto</a:t>
            </a:r>
            <a:r>
              <a:rPr lang="en-US" sz="1600" b="1" i="1" dirty="0" smtClean="0">
                <a:solidFill>
                  <a:schemeClr val="bg2"/>
                </a:solidFill>
                <a:latin typeface="FrutigerNext LT Medium" pitchFamily="34" charset="0"/>
              </a:rPr>
              <a:t> </a:t>
            </a:r>
            <a:r>
              <a:rPr lang="en-US" sz="1600" b="1" i="1" dirty="0" smtClean="0">
                <a:solidFill>
                  <a:schemeClr val="bg2"/>
                </a:solidFill>
                <a:latin typeface="FrutigerNext LT Medium" pitchFamily="34" charset="0"/>
                <a:sym typeface="Wingdings" pitchFamily="2" charset="2"/>
              </a:rPr>
              <a:t> Start  Programs  HUAWEI Web Application Server-&gt; WAS Homepage</a:t>
            </a:r>
          </a:p>
        </p:txBody>
      </p:sp>
      <p:sp>
        <p:nvSpPr>
          <p:cNvPr id="9" name="Rectangle 2"/>
          <p:cNvSpPr txBox="1">
            <a:spLocks noChangeArrowheads="1"/>
          </p:cNvSpPr>
          <p:nvPr/>
        </p:nvSpPr>
        <p:spPr bwMode="auto">
          <a:xfrm>
            <a:off x="906461" y="122237"/>
            <a:ext cx="4960940"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fontScale="925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WAS Configuration Page</a:t>
            </a:r>
            <a:endParaRPr kumimoji="0" lang="en-US" altLang="zh-CN" sz="13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总结 copy"/>
          <p:cNvPicPr>
            <a:picLocks noChangeAspect="1" noChangeArrowheads="1"/>
          </p:cNvPicPr>
          <p:nvPr/>
        </p:nvPicPr>
        <p:blipFill>
          <a:blip r:embed="rId3" cstate="print"/>
          <a:srcRect/>
          <a:stretch>
            <a:fillRect/>
          </a:stretch>
        </p:blipFill>
        <p:spPr bwMode="auto">
          <a:xfrm>
            <a:off x="349250" y="296863"/>
            <a:ext cx="617538" cy="617537"/>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tretch>
            <a:fillRect/>
          </a:stretch>
        </p:blipFill>
        <p:spPr bwMode="auto">
          <a:xfrm>
            <a:off x="685800" y="1676400"/>
            <a:ext cx="8153400" cy="35052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143000" y="1066800"/>
            <a:ext cx="7239000" cy="2973122"/>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Huawei IPCC Network Architecture Introduction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CTI Platform Overview and Installation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Web Application Server (WAS) Overview &amp; Installation</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CTI </a:t>
            </a:r>
            <a:r>
              <a:rPr lang="en-US" altLang="zh-CN" sz="2400" b="1" kern="0" dirty="0" err="1" smtClean="0">
                <a:solidFill>
                  <a:schemeClr val="tx2"/>
                </a:solidFill>
                <a:latin typeface="FrutigerNext LT Medium" pitchFamily="34" charset="0"/>
              </a:rPr>
              <a:t>Upgradation</a:t>
            </a:r>
            <a:endParaRPr lang="en-US" altLang="zh-CN" sz="2400" b="1" kern="0" dirty="0" smtClean="0">
              <a:solidFill>
                <a:schemeClr val="tx2"/>
              </a:solidFill>
              <a:latin typeface="FrutigerNext LT Medium" pitchFamily="34" charset="0"/>
            </a:endParaRP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References</a:t>
            </a:r>
          </a:p>
        </p:txBody>
      </p:sp>
      <p:sp>
        <p:nvSpPr>
          <p:cNvPr id="10" name="Rectangle 2"/>
          <p:cNvSpPr>
            <a:spLocks noGrp="1" noChangeArrowheads="1"/>
          </p:cNvSpPr>
          <p:nvPr>
            <p:ph type="title"/>
          </p:nvPr>
        </p:nvSpPr>
        <p:spPr>
          <a:xfrm>
            <a:off x="849086" y="7620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2" name="Picture 4" descr="目标 copy"/>
          <p:cNvPicPr>
            <a:picLocks noChangeAspect="1" noChangeArrowheads="1"/>
          </p:cNvPicPr>
          <p:nvPr/>
        </p:nvPicPr>
        <p:blipFill>
          <a:blip r:embed="rId2" cstate="print"/>
          <a:srcRect/>
          <a:stretch>
            <a:fillRect/>
          </a:stretch>
        </p:blipFill>
        <p:spPr bwMode="auto">
          <a:xfrm>
            <a:off x="213870" y="2358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0600" y="798255"/>
            <a:ext cx="7772400" cy="2554545"/>
          </a:xfrm>
          <a:prstGeom prst="rect">
            <a:avLst/>
          </a:prstGeom>
          <a:noFill/>
        </p:spPr>
        <p:txBody>
          <a:bodyPr wrap="square" rtlCol="0">
            <a:spAutoFit/>
          </a:bodyPr>
          <a:lstStyle/>
          <a:p>
            <a:r>
              <a:rPr lang="en-US" sz="1400" dirty="0" smtClean="0">
                <a:solidFill>
                  <a:schemeClr val="bg2"/>
                </a:solidFill>
                <a:latin typeface="FrutigerNext LT Medium" pitchFamily="34" charset="0"/>
              </a:rPr>
              <a:t>Steps to be followed to upgrade the CTI version are as follows:</a:t>
            </a:r>
          </a:p>
          <a:p>
            <a:endParaRPr lang="en-US" sz="1400" dirty="0" smtClean="0">
              <a:solidFill>
                <a:schemeClr val="bg2"/>
              </a:solidFill>
              <a:latin typeface="FrutigerNext LT Medium" pitchFamily="34" charset="0"/>
            </a:endParaRPr>
          </a:p>
          <a:p>
            <a:pPr marL="342900" indent="-342900"/>
            <a:r>
              <a:rPr lang="en-US" sz="1400" dirty="0" smtClean="0">
                <a:solidFill>
                  <a:schemeClr val="bg2"/>
                </a:solidFill>
                <a:latin typeface="FrutigerNext LT Medium" pitchFamily="34" charset="0"/>
              </a:rPr>
              <a:t>      1. Run </a:t>
            </a:r>
            <a:r>
              <a:rPr lang="en-US" sz="1400" b="1" i="1" dirty="0" smtClean="0">
                <a:solidFill>
                  <a:schemeClr val="bg2"/>
                </a:solidFill>
                <a:latin typeface="FrutigerNext LT Medium" pitchFamily="34" charset="0"/>
              </a:rPr>
              <a:t>Setup.exe</a:t>
            </a:r>
            <a:r>
              <a:rPr lang="en-US" sz="1400" dirty="0" smtClean="0">
                <a:solidFill>
                  <a:schemeClr val="bg2"/>
                </a:solidFill>
                <a:latin typeface="FrutigerNext LT Medium" pitchFamily="34" charset="0"/>
              </a:rPr>
              <a:t> of the latest CTI version, the below prompt appears Using this the CTI can be </a:t>
            </a:r>
            <a:r>
              <a:rPr lang="en-US" sz="1400" b="1" dirty="0" smtClean="0">
                <a:solidFill>
                  <a:schemeClr val="bg2"/>
                </a:solidFill>
                <a:latin typeface="FrutigerNext LT Medium" pitchFamily="34" charset="0"/>
              </a:rPr>
              <a:t>upgraded</a:t>
            </a:r>
            <a:r>
              <a:rPr lang="en-US" sz="1400" dirty="0" smtClean="0">
                <a:solidFill>
                  <a:schemeClr val="bg2"/>
                </a:solidFill>
                <a:latin typeface="FrutigerNext LT Medium" pitchFamily="34" charset="0"/>
              </a:rPr>
              <a:t>, can </a:t>
            </a:r>
            <a:r>
              <a:rPr lang="en-US" sz="1400" b="1" dirty="0" smtClean="0">
                <a:solidFill>
                  <a:schemeClr val="bg2"/>
                </a:solidFill>
                <a:latin typeface="FrutigerNext LT Medium" pitchFamily="34" charset="0"/>
              </a:rPr>
              <a:t>modify the CTI components</a:t>
            </a:r>
            <a:r>
              <a:rPr lang="en-US" sz="1400" dirty="0" smtClean="0">
                <a:solidFill>
                  <a:schemeClr val="bg2"/>
                </a:solidFill>
                <a:latin typeface="FrutigerNext LT Medium" pitchFamily="34" charset="0"/>
              </a:rPr>
              <a:t>, </a:t>
            </a:r>
            <a:r>
              <a:rPr lang="en-US" sz="1400" b="1" dirty="0" smtClean="0">
                <a:solidFill>
                  <a:schemeClr val="bg2"/>
                </a:solidFill>
                <a:latin typeface="FrutigerNext LT Medium" pitchFamily="34" charset="0"/>
              </a:rPr>
              <a:t>Repair the existing version </a:t>
            </a:r>
            <a:r>
              <a:rPr lang="en-US" sz="1400" dirty="0" smtClean="0">
                <a:solidFill>
                  <a:schemeClr val="bg2"/>
                </a:solidFill>
                <a:latin typeface="FrutigerNext LT Medium" pitchFamily="34" charset="0"/>
              </a:rPr>
              <a:t>and can </a:t>
            </a:r>
            <a:r>
              <a:rPr lang="en-US" sz="1400" b="1" dirty="0" smtClean="0">
                <a:solidFill>
                  <a:schemeClr val="bg2"/>
                </a:solidFill>
                <a:latin typeface="FrutigerNext LT Medium" pitchFamily="34" charset="0"/>
              </a:rPr>
              <a:t>uninstall the CTI.</a:t>
            </a:r>
          </a:p>
          <a:p>
            <a:pPr marL="342900" indent="-342900"/>
            <a:endParaRPr lang="en-US" sz="1400" b="1" dirty="0" smtClean="0">
              <a:solidFill>
                <a:schemeClr val="bg2"/>
              </a:solidFill>
              <a:latin typeface="FrutigerNext LT Medium" pitchFamily="34" charset="0"/>
            </a:endParaRPr>
          </a:p>
          <a:p>
            <a:pPr marL="342900" indent="-342900"/>
            <a:r>
              <a:rPr lang="en-US" sz="1400" dirty="0" smtClean="0">
                <a:solidFill>
                  <a:schemeClr val="bg2"/>
                </a:solidFill>
                <a:latin typeface="FrutigerNext LT Medium" pitchFamily="34" charset="0"/>
              </a:rPr>
              <a:t>      2. Say Next </a:t>
            </a:r>
          </a:p>
          <a:p>
            <a:pPr marL="342900" indent="-342900"/>
            <a:endParaRPr lang="en-US" sz="1400" dirty="0" smtClean="0">
              <a:solidFill>
                <a:schemeClr val="bg2"/>
              </a:solidFill>
              <a:latin typeface="FrutigerNext LT Medium" pitchFamily="34" charset="0"/>
            </a:endParaRPr>
          </a:p>
          <a:p>
            <a:pPr marL="342900" indent="-342900"/>
            <a:r>
              <a:rPr lang="en-US" sz="1400" dirty="0" smtClean="0">
                <a:solidFill>
                  <a:schemeClr val="bg2"/>
                </a:solidFill>
                <a:latin typeface="FrutigerNext LT Medium" pitchFamily="34" charset="0"/>
              </a:rPr>
              <a:t>      3. </a:t>
            </a:r>
            <a:r>
              <a:rPr lang="en-US" sz="1400" dirty="0" err="1" smtClean="0">
                <a:solidFill>
                  <a:schemeClr val="bg2"/>
                </a:solidFill>
                <a:latin typeface="FrutigerNext LT Medium" pitchFamily="34" charset="0"/>
              </a:rPr>
              <a:t>Goto</a:t>
            </a:r>
            <a:r>
              <a:rPr lang="en-US" sz="1400" dirty="0" smtClean="0">
                <a:solidFill>
                  <a:schemeClr val="bg2"/>
                </a:solidFill>
                <a:latin typeface="FrutigerNext LT Medium" pitchFamily="34" charset="0"/>
              </a:rPr>
              <a:t> Slide 10, Continue from Step 4 for further installation.</a:t>
            </a:r>
          </a:p>
          <a:p>
            <a:pPr marL="342900" indent="-342900"/>
            <a:endParaRPr lang="en-US" sz="1600" dirty="0" smtClean="0">
              <a:solidFill>
                <a:schemeClr val="bg2"/>
              </a:solidFill>
              <a:latin typeface="FrutigerNext LT Medium" pitchFamily="34" charset="0"/>
            </a:endParaRPr>
          </a:p>
          <a:p>
            <a:pPr marL="342900" indent="-342900"/>
            <a:endParaRPr lang="en-US" dirty="0">
              <a:solidFill>
                <a:schemeClr val="bg2"/>
              </a:solidFill>
              <a:latin typeface="FrutigerNext LT Medium"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2133600" y="2837585"/>
            <a:ext cx="4494992" cy="3362325"/>
          </a:xfrm>
          <a:prstGeom prst="rect">
            <a:avLst/>
          </a:prstGeom>
          <a:noFill/>
          <a:ln w="9525">
            <a:noFill/>
            <a:miter lim="800000"/>
            <a:headEnd/>
            <a:tailEnd/>
          </a:ln>
        </p:spPr>
      </p:pic>
      <p:sp>
        <p:nvSpPr>
          <p:cNvPr id="8" name="Rectangle 2"/>
          <p:cNvSpPr txBox="1">
            <a:spLocks noChangeArrowheads="1"/>
          </p:cNvSpPr>
          <p:nvPr/>
        </p:nvSpPr>
        <p:spPr bwMode="auto">
          <a:xfrm>
            <a:off x="906461" y="122237"/>
            <a:ext cx="4960940"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a:t>
            </a:r>
            <a:r>
              <a:rPr kumimoji="0" lang="en-US" altLang="zh-CN" sz="3200" b="1" i="0" u="none" strike="noStrike" kern="1200" cap="none" spc="50" normalizeH="0" baseline="0" noProof="0" dirty="0" err="1"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Upgradation</a:t>
            </a:r>
            <a:endParaRPr kumimoji="0" lang="en-US" altLang="zh-CN" sz="13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3" cstate="print"/>
          <a:srcRect/>
          <a:stretch>
            <a:fillRect/>
          </a:stretch>
        </p:blipFill>
        <p:spPr bwMode="auto">
          <a:xfrm>
            <a:off x="349250" y="296863"/>
            <a:ext cx="617538" cy="617537"/>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143000" y="1066800"/>
            <a:ext cx="7086600" cy="2973122"/>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Huawei IPCC Network Architecture Introduction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CTI Platform Overview and Installation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Web Application Server (WAS) Overview &amp; Installation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CTI </a:t>
            </a:r>
            <a:r>
              <a:rPr lang="en-US" altLang="zh-CN" sz="2400" b="1" kern="0" dirty="0" err="1" smtClean="0">
                <a:solidFill>
                  <a:schemeClr val="tx1">
                    <a:lumMod val="75000"/>
                  </a:schemeClr>
                </a:solidFill>
                <a:latin typeface="FrutigerNext LT Medium" pitchFamily="34" charset="0"/>
              </a:rPr>
              <a:t>Upgradation</a:t>
            </a:r>
            <a:endParaRPr lang="en-US" altLang="zh-CN" sz="2400" b="1" kern="0" dirty="0" smtClean="0">
              <a:solidFill>
                <a:schemeClr val="tx1">
                  <a:lumMod val="75000"/>
                </a:schemeClr>
              </a:solidFill>
              <a:latin typeface="FrutigerNext LT Medium" pitchFamily="34" charset="0"/>
            </a:endParaRP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References</a:t>
            </a:r>
          </a:p>
        </p:txBody>
      </p:sp>
      <p:sp>
        <p:nvSpPr>
          <p:cNvPr id="10" name="Rectangle 2"/>
          <p:cNvSpPr>
            <a:spLocks noGrp="1" noChangeArrowheads="1"/>
          </p:cNvSpPr>
          <p:nvPr>
            <p:ph type="title"/>
          </p:nvPr>
        </p:nvSpPr>
        <p:spPr>
          <a:xfrm>
            <a:off x="798286" y="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2"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1371600"/>
            <a:ext cx="7620000" cy="3447098"/>
          </a:xfrm>
          <a:prstGeom prst="rect">
            <a:avLst/>
          </a:prstGeom>
          <a:noFill/>
        </p:spPr>
        <p:txBody>
          <a:bodyPr wrap="square" rtlCol="0">
            <a:spAutoFit/>
          </a:bodyPr>
          <a:lstStyle/>
          <a:p>
            <a:r>
              <a:rPr lang="en-US" b="1" i="1" u="sng" dirty="0" smtClean="0">
                <a:solidFill>
                  <a:schemeClr val="bg2"/>
                </a:solidFill>
                <a:latin typeface="FrutigerNext LT Medium" pitchFamily="34" charset="0"/>
              </a:rPr>
              <a:t>CTI Installation References:</a:t>
            </a:r>
          </a:p>
          <a:p>
            <a:r>
              <a:rPr lang="en-US" sz="1400" dirty="0" smtClean="0">
                <a:solidFill>
                  <a:schemeClr val="bg2"/>
                </a:solidFill>
                <a:latin typeface="FrutigerNext LT Medium" pitchFamily="34" charset="0"/>
              </a:rPr>
              <a:t>For CTI Installation on Linux OS, HP-UX &amp; IBM-AIX</a:t>
            </a:r>
          </a:p>
          <a:p>
            <a:r>
              <a:rPr lang="en-US" sz="1400" dirty="0" smtClean="0">
                <a:solidFill>
                  <a:schemeClr val="bg2"/>
                </a:solidFill>
                <a:latin typeface="FrutigerNext LT Medium" pitchFamily="34" charset="0"/>
              </a:rPr>
              <a:t>For CTI Database installation and configuration</a:t>
            </a:r>
          </a:p>
          <a:p>
            <a:endParaRPr lang="en-US" sz="1400" dirty="0" smtClean="0">
              <a:solidFill>
                <a:schemeClr val="bg2"/>
              </a:solidFill>
              <a:latin typeface="FrutigerNext LT Medium" pitchFamily="34" charset="0"/>
            </a:endParaRPr>
          </a:p>
          <a:p>
            <a:endParaRPr lang="en-US" sz="1400" dirty="0" smtClean="0">
              <a:solidFill>
                <a:schemeClr val="bg2"/>
              </a:solidFill>
              <a:latin typeface="FrutigerNext LT Medium" pitchFamily="34" charset="0"/>
            </a:endParaRPr>
          </a:p>
          <a:p>
            <a:r>
              <a:rPr lang="en-US" sz="1400" b="1" u="sng" dirty="0" smtClean="0">
                <a:solidFill>
                  <a:schemeClr val="bg2"/>
                </a:solidFill>
                <a:latin typeface="FrutigerNext LT Medium" pitchFamily="34" charset="0"/>
              </a:rPr>
              <a:t>Refer:</a:t>
            </a:r>
            <a:r>
              <a:rPr lang="en-US" sz="1400" b="1" i="1" dirty="0" smtClean="0">
                <a:solidFill>
                  <a:schemeClr val="bg2"/>
                </a:solidFill>
                <a:latin typeface="FrutigerNext LT Medium" pitchFamily="34" charset="0"/>
              </a:rPr>
              <a:t>  </a:t>
            </a:r>
            <a:r>
              <a:rPr lang="en-US" sz="1400" b="1" i="1" dirty="0" smtClean="0">
                <a:solidFill>
                  <a:srgbClr val="0099CC"/>
                </a:solidFill>
                <a:latin typeface="FrutigerNext LT Medium" pitchFamily="34" charset="0"/>
              </a:rPr>
              <a:t>HUAWEI Call Center Installation Guide(V300R005C30_01).</a:t>
            </a:r>
            <a:r>
              <a:rPr lang="en-US" sz="1400" b="1" i="1" dirty="0" err="1" smtClean="0">
                <a:solidFill>
                  <a:srgbClr val="0099CC"/>
                </a:solidFill>
                <a:latin typeface="FrutigerNext LT Medium" pitchFamily="34" charset="0"/>
              </a:rPr>
              <a:t>pdf</a:t>
            </a:r>
            <a:endParaRPr lang="en-US" sz="1400" b="1" i="1" dirty="0" smtClean="0">
              <a:solidFill>
                <a:srgbClr val="0099CC"/>
              </a:solidFill>
              <a:latin typeface="FrutigerNext LT Medium" pitchFamily="34" charset="0"/>
            </a:endParaRPr>
          </a:p>
          <a:p>
            <a:endParaRPr lang="en-US" sz="1400" b="1" i="1" dirty="0" smtClean="0">
              <a:solidFill>
                <a:schemeClr val="bg2"/>
              </a:solidFill>
              <a:latin typeface="FrutigerNext LT Medium" pitchFamily="34" charset="0"/>
            </a:endParaRPr>
          </a:p>
          <a:p>
            <a:endParaRPr lang="en-US" sz="1400" b="1" i="1" dirty="0" smtClean="0">
              <a:solidFill>
                <a:schemeClr val="bg2"/>
              </a:solidFill>
              <a:latin typeface="FrutigerNext LT Medium" pitchFamily="34" charset="0"/>
            </a:endParaRPr>
          </a:p>
          <a:p>
            <a:endParaRPr lang="en-US" sz="1400" b="1" i="1" dirty="0" smtClean="0">
              <a:solidFill>
                <a:schemeClr val="bg2"/>
              </a:solidFill>
              <a:latin typeface="FrutigerNext LT Medium" pitchFamily="34" charset="0"/>
            </a:endParaRPr>
          </a:p>
          <a:p>
            <a:r>
              <a:rPr lang="en-US" b="1" i="1" u="sng" dirty="0" smtClean="0">
                <a:solidFill>
                  <a:schemeClr val="bg2"/>
                </a:solidFill>
                <a:latin typeface="FrutigerNext LT Medium" pitchFamily="34" charset="0"/>
              </a:rPr>
              <a:t>WAS Installation References:</a:t>
            </a:r>
          </a:p>
          <a:p>
            <a:endParaRPr lang="en-US" sz="1400" b="1" i="1" dirty="0" smtClean="0">
              <a:solidFill>
                <a:schemeClr val="bg2"/>
              </a:solidFill>
              <a:latin typeface="FrutigerNext LT Medium" pitchFamily="34" charset="0"/>
            </a:endParaRPr>
          </a:p>
          <a:p>
            <a:r>
              <a:rPr lang="en-US" sz="1400" b="1" i="1" dirty="0" smtClean="0">
                <a:solidFill>
                  <a:schemeClr val="bg2"/>
                </a:solidFill>
                <a:latin typeface="FrutigerNext LT Medium" pitchFamily="34" charset="0"/>
              </a:rPr>
              <a:t>For installation of WAS in Linux OS and Windows OS</a:t>
            </a:r>
          </a:p>
          <a:p>
            <a:endParaRPr lang="en-US" sz="1400" b="1" i="1" dirty="0" smtClean="0">
              <a:solidFill>
                <a:schemeClr val="bg2"/>
              </a:solidFill>
              <a:latin typeface="FrutigerNext LT Medium" pitchFamily="34" charset="0"/>
            </a:endParaRPr>
          </a:p>
          <a:p>
            <a:r>
              <a:rPr lang="en-US" sz="1400" b="1" i="1" dirty="0" smtClean="0">
                <a:solidFill>
                  <a:schemeClr val="bg2"/>
                </a:solidFill>
                <a:latin typeface="FrutigerNext LT Medium" pitchFamily="34" charset="0"/>
              </a:rPr>
              <a:t>Refer: </a:t>
            </a:r>
            <a:r>
              <a:rPr lang="en-US" sz="1400" b="1" i="1" dirty="0" smtClean="0">
                <a:solidFill>
                  <a:srgbClr val="0099CC"/>
                </a:solidFill>
                <a:latin typeface="FrutigerNext LT Medium" pitchFamily="34" charset="0"/>
              </a:rPr>
              <a:t>HUAWEI Call Center WAS Installation Guide(V300R005C45_01).</a:t>
            </a:r>
            <a:r>
              <a:rPr lang="en-US" sz="1400" b="1" i="1" dirty="0" err="1" smtClean="0">
                <a:solidFill>
                  <a:srgbClr val="0099CC"/>
                </a:solidFill>
                <a:latin typeface="FrutigerNext LT Medium" pitchFamily="34" charset="0"/>
              </a:rPr>
              <a:t>pdf</a:t>
            </a:r>
            <a:endParaRPr lang="en-US" sz="1400" b="1" i="1" dirty="0" smtClean="0">
              <a:solidFill>
                <a:srgbClr val="0099CC"/>
              </a:solidFill>
              <a:latin typeface="FrutigerNext LT Medium" pitchFamily="34" charset="0"/>
            </a:endParaRPr>
          </a:p>
          <a:p>
            <a:endParaRPr lang="en-US" sz="1400" b="1" i="1" dirty="0">
              <a:solidFill>
                <a:srgbClr val="0099CC"/>
              </a:solidFill>
              <a:latin typeface="FrutigerNext LT Medium" pitchFamily="34" charset="0"/>
            </a:endParaRPr>
          </a:p>
        </p:txBody>
      </p:sp>
      <p:sp>
        <p:nvSpPr>
          <p:cNvPr id="7" name="Rectangle 2"/>
          <p:cNvSpPr txBox="1">
            <a:spLocks noChangeArrowheads="1"/>
          </p:cNvSpPr>
          <p:nvPr/>
        </p:nvSpPr>
        <p:spPr bwMode="auto">
          <a:xfrm>
            <a:off x="906461" y="122237"/>
            <a:ext cx="4960940"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References</a:t>
            </a:r>
            <a:endParaRPr kumimoji="0" lang="en-US" altLang="zh-CN" sz="13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8" name="Picture 4" descr="总结 copy"/>
          <p:cNvPicPr>
            <a:picLocks noChangeAspect="1" noChangeArrowheads="1"/>
          </p:cNvPicPr>
          <p:nvPr/>
        </p:nvPicPr>
        <p:blipFill>
          <a:blip r:embed="rId2" cstate="print"/>
          <a:srcRect/>
          <a:stretch>
            <a:fillRect/>
          </a:stretch>
        </p:blipFill>
        <p:spPr bwMode="auto">
          <a:xfrm>
            <a:off x="349250" y="296863"/>
            <a:ext cx="617538" cy="617537"/>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54061" y="0"/>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Target Audience</a:t>
            </a:r>
          </a:p>
        </p:txBody>
      </p:sp>
      <p:sp>
        <p:nvSpPr>
          <p:cNvPr id="7" name="Rectangle 3"/>
          <p:cNvSpPr txBox="1">
            <a:spLocks noChangeArrowheads="1"/>
          </p:cNvSpPr>
          <p:nvPr/>
        </p:nvSpPr>
        <p:spPr bwMode="auto">
          <a:xfrm>
            <a:off x="652462" y="1374775"/>
            <a:ext cx="7958137" cy="2054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rPr>
              <a:t>This course has been designed for the audience</a:t>
            </a:r>
            <a:r>
              <a:rPr kumimoji="0" lang="en-US" altLang="zh-CN" sz="2000" b="1" i="0" u="none" strike="noStrike" kern="0" cap="none" spc="0" normalizeH="0" noProof="0" dirty="0" smtClean="0">
                <a:ln>
                  <a:noFill/>
                </a:ln>
                <a:solidFill>
                  <a:schemeClr val="bg2"/>
                </a:solidFill>
                <a:effectLst/>
                <a:uLnTx/>
                <a:uFillTx/>
                <a:latin typeface="FrutigerNext LT Medium" pitchFamily="34" charset="0"/>
              </a:rPr>
              <a:t> who are undergoing training on Huawei IPCC solution. This course will make familiar the audience on the installation of the CTI platform and basic configuration of some of its components.</a:t>
            </a:r>
            <a:endParaRPr kumimoji="0" lang="en-US" altLang="zh-CN" sz="2000" b="1" i="0" u="none" strike="noStrike" kern="0" cap="none" spc="0" normalizeH="0" baseline="0" noProof="0" dirty="0" smtClean="0">
              <a:ln>
                <a:noFill/>
              </a:ln>
              <a:solidFill>
                <a:schemeClr val="folHlink"/>
              </a:solidFill>
              <a:effectLst/>
              <a:uLnTx/>
              <a:uFillTx/>
              <a:latin typeface="FrutigerNext LT Medium" pitchFamily="34" charset="0"/>
            </a:endParaRPr>
          </a:p>
          <a:p>
            <a:pPr marL="419100" marR="0" lvl="0" indent="-419100" algn="l" defTabSz="914400" rtl="0" eaLnBrk="1" fontAlgn="base" latinLnBrk="0" hangingPunct="1">
              <a:lnSpc>
                <a:spcPct val="100000"/>
              </a:lnSpc>
              <a:spcBef>
                <a:spcPct val="20000"/>
              </a:spcBef>
              <a:spcAft>
                <a:spcPct val="0"/>
              </a:spcAft>
              <a:buClr>
                <a:schemeClr val="tx1"/>
              </a:buClr>
              <a:buSzTx/>
              <a:buFont typeface="Wingdings" pitchFamily="2" charset="2"/>
              <a:buAutoNum type="arabicPeriod"/>
              <a:tabLst/>
              <a:defRPr/>
            </a:pPr>
            <a:endParaRPr kumimoji="0" lang="en-US" altLang="zh-CN" sz="2000" b="1" i="0" u="none" strike="noStrike" kern="0" cap="none" spc="0" normalizeH="0" baseline="0" noProof="0" dirty="0" smtClean="0">
              <a:ln>
                <a:noFill/>
              </a:ln>
              <a:solidFill>
                <a:schemeClr val="folHlink"/>
              </a:solidFill>
              <a:effectLst/>
              <a:uLnTx/>
              <a:uFillTx/>
              <a:latin typeface="FrutigerNext LT Medium" pitchFamily="34" charset="0"/>
            </a:endParaRPr>
          </a:p>
          <a:p>
            <a:pPr marL="419100" marR="0" lvl="0" indent="-4191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endParaRPr>
          </a:p>
        </p:txBody>
      </p:sp>
      <p:pic>
        <p:nvPicPr>
          <p:cNvPr id="8" name="Picture 4" descr="目录 copy"/>
          <p:cNvPicPr>
            <a:picLocks noChangeAspect="1" noChangeArrowheads="1"/>
          </p:cNvPicPr>
          <p:nvPr/>
        </p:nvPicPr>
        <p:blipFill>
          <a:blip r:embed="rId2" cstate="print"/>
          <a:srcRect/>
          <a:stretch>
            <a:fillRect/>
          </a:stretch>
        </p:blipFill>
        <p:spPr bwMode="auto">
          <a:xfrm>
            <a:off x="159654" y="145140"/>
            <a:ext cx="617538"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54061" y="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Training Pre Requisites</a:t>
            </a:r>
          </a:p>
        </p:txBody>
      </p:sp>
      <p:pic>
        <p:nvPicPr>
          <p:cNvPr id="8" name="Picture 4" descr="目录 copy"/>
          <p:cNvPicPr>
            <a:picLocks noChangeAspect="1" noChangeArrowheads="1"/>
          </p:cNvPicPr>
          <p:nvPr/>
        </p:nvPicPr>
        <p:blipFill>
          <a:blip r:embed="rId2" cstate="print"/>
          <a:srcRect/>
          <a:stretch>
            <a:fillRect/>
          </a:stretch>
        </p:blipFill>
        <p:spPr bwMode="auto">
          <a:xfrm>
            <a:off x="159654" y="145140"/>
            <a:ext cx="617538" cy="619125"/>
          </a:xfrm>
          <a:prstGeom prst="rect">
            <a:avLst/>
          </a:prstGeom>
          <a:noFill/>
          <a:ln w="9525">
            <a:noFill/>
            <a:miter lim="800000"/>
            <a:headEnd/>
            <a:tailEnd/>
          </a:ln>
        </p:spPr>
      </p:pic>
      <p:sp>
        <p:nvSpPr>
          <p:cNvPr id="9" name="Rectangle 8"/>
          <p:cNvSpPr/>
          <p:nvPr/>
        </p:nvSpPr>
        <p:spPr>
          <a:xfrm>
            <a:off x="304800" y="1371600"/>
            <a:ext cx="8214428" cy="1877437"/>
          </a:xfrm>
          <a:prstGeom prst="rect">
            <a:avLst/>
          </a:prstGeom>
        </p:spPr>
        <p:txBody>
          <a:bodyPr wrap="none">
            <a:spAutoFit/>
          </a:bodyPr>
          <a:lstStyle/>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Undergone training on Huawei IPCC Solution Introduction </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Undergone training on Basic Understanding of  CTI Platform </a:t>
            </a:r>
          </a:p>
          <a:p>
            <a:pPr marL="465138" indent="-465138">
              <a:spcBef>
                <a:spcPct val="20000"/>
              </a:spcBef>
              <a:buClr>
                <a:schemeClr val="tx1"/>
              </a:buClr>
              <a:defRPr/>
            </a:pPr>
            <a:r>
              <a:rPr lang="en-US" altLang="zh-CN" sz="2000" b="1" kern="0" dirty="0" smtClean="0">
                <a:solidFill>
                  <a:schemeClr val="tx1">
                    <a:lumMod val="75000"/>
                  </a:schemeClr>
                </a:solidFill>
                <a:latin typeface="FrutigerNext LT Medium" pitchFamily="34" charset="0"/>
              </a:rPr>
              <a:t>	and its components.</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Basic Knowledge of UAP</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Web Application Server  Overview</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54061" y="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Installation Pre Requisites</a:t>
            </a:r>
          </a:p>
        </p:txBody>
      </p:sp>
      <p:pic>
        <p:nvPicPr>
          <p:cNvPr id="8" name="Picture 4" descr="目录 copy"/>
          <p:cNvPicPr>
            <a:picLocks noChangeAspect="1" noChangeArrowheads="1"/>
          </p:cNvPicPr>
          <p:nvPr/>
        </p:nvPicPr>
        <p:blipFill>
          <a:blip r:embed="rId3" cstate="print"/>
          <a:srcRect/>
          <a:stretch>
            <a:fillRect/>
          </a:stretch>
        </p:blipFill>
        <p:spPr bwMode="auto">
          <a:xfrm>
            <a:off x="159654" y="145140"/>
            <a:ext cx="617538" cy="619125"/>
          </a:xfrm>
          <a:prstGeom prst="rect">
            <a:avLst/>
          </a:prstGeom>
          <a:noFill/>
          <a:ln w="9525">
            <a:noFill/>
            <a:miter lim="800000"/>
            <a:headEnd/>
            <a:tailEnd/>
          </a:ln>
        </p:spPr>
      </p:pic>
      <p:sp>
        <p:nvSpPr>
          <p:cNvPr id="9" name="Rectangle 8"/>
          <p:cNvSpPr/>
          <p:nvPr/>
        </p:nvSpPr>
        <p:spPr>
          <a:xfrm>
            <a:off x="1066800" y="1371600"/>
            <a:ext cx="5418791" cy="2616101"/>
          </a:xfrm>
          <a:prstGeom prst="rect">
            <a:avLst/>
          </a:prstGeom>
        </p:spPr>
        <p:txBody>
          <a:bodyPr wrap="none">
            <a:spAutoFit/>
          </a:bodyPr>
          <a:lstStyle/>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IP Address Planning</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Network Planning</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Operating system planning and availability</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Hardware Planning</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Apply for Licenses</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Database Version and Planning</a:t>
            </a:r>
          </a:p>
          <a:p>
            <a:pPr marL="465138" indent="-465138">
              <a:spcBef>
                <a:spcPct val="20000"/>
              </a:spcBef>
              <a:buClr>
                <a:schemeClr val="tx1"/>
              </a:buClr>
              <a:defRPr/>
            </a:pPr>
            <a:r>
              <a:rPr lang="en-US" altLang="zh-CN" sz="2000" b="1" kern="0" dirty="0" smtClean="0">
                <a:solidFill>
                  <a:schemeClr val="tx1">
                    <a:lumMod val="75000"/>
                  </a:schemeClr>
                </a:solidFill>
                <a:latin typeface="FrutigerNext LT Medium" pitchFamily="34"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143000" y="1066800"/>
            <a:ext cx="7086600" cy="2973122"/>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Huawei IPCC Network Architecture Introduction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CTI Platform Overview and Installation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Web Application Server (WAS) Overview &amp; Installation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CTI </a:t>
            </a:r>
            <a:r>
              <a:rPr lang="en-US" altLang="zh-CN" sz="2400" b="1" kern="0" dirty="0" err="1" smtClean="0">
                <a:solidFill>
                  <a:schemeClr val="bg1">
                    <a:lumMod val="75000"/>
                  </a:schemeClr>
                </a:solidFill>
                <a:latin typeface="FrutigerNext LT Medium" pitchFamily="34" charset="0"/>
              </a:rPr>
              <a:t>Upgradation</a:t>
            </a:r>
            <a:endParaRPr lang="en-US" altLang="zh-CN" sz="2400" b="1" kern="0" dirty="0" smtClean="0">
              <a:solidFill>
                <a:schemeClr val="bg1">
                  <a:lumMod val="75000"/>
                </a:schemeClr>
              </a:solidFill>
              <a:latin typeface="FrutigerNext LT Medium" pitchFamily="34" charset="0"/>
            </a:endParaRP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References</a:t>
            </a:r>
          </a:p>
        </p:txBody>
      </p:sp>
      <p:sp>
        <p:nvSpPr>
          <p:cNvPr id="10" name="Rectangle 2"/>
          <p:cNvSpPr>
            <a:spLocks noGrp="1" noChangeArrowheads="1"/>
          </p:cNvSpPr>
          <p:nvPr>
            <p:ph type="title"/>
          </p:nvPr>
        </p:nvSpPr>
        <p:spPr>
          <a:xfrm>
            <a:off x="798286" y="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2"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04800" y="1219200"/>
            <a:ext cx="8672513" cy="4995862"/>
          </a:xfrm>
          <a:prstGeom prst="rect">
            <a:avLst/>
          </a:prstGeom>
          <a:noFill/>
          <a:ln w="9525">
            <a:noFill/>
            <a:miter lim="800000"/>
            <a:headEnd/>
            <a:tailEnd/>
          </a:ln>
        </p:spPr>
      </p:pic>
      <p:sp>
        <p:nvSpPr>
          <p:cNvPr id="8" name="Rectangle 2"/>
          <p:cNvSpPr txBox="1">
            <a:spLocks noChangeArrowheads="1"/>
          </p:cNvSpPr>
          <p:nvPr/>
        </p:nvSpPr>
        <p:spPr bwMode="auto">
          <a:xfrm>
            <a:off x="798286" y="152400"/>
            <a:ext cx="7599589" cy="914400"/>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Huawei IPCC Network Architecture</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4" cstate="print"/>
          <a:srcRect/>
          <a:stretch>
            <a:fillRect/>
          </a:stretch>
        </p:blipFill>
        <p:spPr bwMode="auto">
          <a:xfrm>
            <a:off x="196850" y="1757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2896</TotalTime>
  <Words>1831</Words>
  <Application>Microsoft Office PowerPoint</Application>
  <PresentationFormat>On-screen Show (4:3)</PresentationFormat>
  <Paragraphs>290</Paragraphs>
  <Slides>45</Slides>
  <Notes>9</Notes>
  <HiddenSlides>0</HiddenSlides>
  <MMClips>0</MMClips>
  <ScaleCrop>false</ScaleCrop>
  <HeadingPairs>
    <vt:vector size="4" baseType="variant">
      <vt:variant>
        <vt:lpstr>Theme</vt:lpstr>
      </vt:variant>
      <vt:variant>
        <vt:i4>3</vt:i4>
      </vt:variant>
      <vt:variant>
        <vt:lpstr>Slide Titles</vt:lpstr>
      </vt:variant>
      <vt:variant>
        <vt:i4>45</vt:i4>
      </vt:variant>
    </vt:vector>
  </HeadingPairs>
  <TitlesOfParts>
    <vt:vector size="48" baseType="lpstr">
      <vt:lpstr>default</vt:lpstr>
      <vt:lpstr>Custom Design</vt:lpstr>
      <vt:lpstr>1_Custom Design</vt:lpstr>
      <vt:lpstr>Slide 1</vt:lpstr>
      <vt:lpstr>CTI Installation  and  Upgradation</vt:lpstr>
      <vt:lpstr>Agenda</vt:lpstr>
      <vt:lpstr>Slide 4</vt:lpstr>
      <vt:lpstr>Target Audience</vt:lpstr>
      <vt:lpstr>Slide 6</vt:lpstr>
      <vt:lpstr>Slide 7</vt:lpstr>
      <vt:lpstr>Agenda</vt:lpstr>
      <vt:lpstr>Slide 9</vt:lpstr>
      <vt:lpstr>Agenda</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Agenda</vt:lpstr>
      <vt:lpstr>Slide 32</vt:lpstr>
      <vt:lpstr>Slide 33</vt:lpstr>
      <vt:lpstr>Slide 34</vt:lpstr>
      <vt:lpstr>Slide 35</vt:lpstr>
      <vt:lpstr>Slide 36</vt:lpstr>
      <vt:lpstr>Slide 37</vt:lpstr>
      <vt:lpstr>Slide 38</vt:lpstr>
      <vt:lpstr>Slide 39</vt:lpstr>
      <vt:lpstr>Slide 40</vt:lpstr>
      <vt:lpstr>Agenda</vt:lpstr>
      <vt:lpstr>Slide 42</vt:lpstr>
      <vt:lpstr>Agenda</vt:lpstr>
      <vt:lpstr>Slide 44</vt:lpstr>
      <vt:lpstr>Slide 45</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MyIVR</dc:title>
  <dc:creator>ikf15152</dc:creator>
  <cp:lastModifiedBy>a00903042</cp:lastModifiedBy>
  <cp:revision>369</cp:revision>
  <dcterms:created xsi:type="dcterms:W3CDTF">2009-11-30T04:43:45Z</dcterms:created>
  <dcterms:modified xsi:type="dcterms:W3CDTF">2012-08-16T06:34:21Z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(2)HX2t5fIk8S86tf2nWoJK1WD157oe30VUw0AEQQzXkW8OSkFbXjpFe9UzJu9Icao0wcfDicZU
DQg4ZuMHpE8n18EYPH1RbauEtm+yADL5Mm8FUpm/1f9fZXPNLF1chujh6spgmMEilwYSBLTi
rfQQj8xiVW4fjpGUdjG6U7iOGP+svQAV9saMhNeN0WlYycNct4paIPelYF4/qinGTKFp9SbT
nvarUQnVb4TLY6oscy9M5</vt:lpwstr>
  </property>
  <property fmtid="{D5CDD505-2E9C-101B-9397-08002B2CF9AE}" pid="3" name="_ms_pID_7253431">
    <vt:lpwstr>uRgQ/DK52HjyN7BMIYtnzGnDwVJmSqCi6w8dtGUe0/GxrAK4qXf
kffTLVT6ocSk5d157SsHPuS7jkiZU+ZyUohgxggQtMeq8zJ68joukEDz8yL65k8DsN1dFIii
KtJLWzbF83BpBC9REI4Jy6n/g8jX7BkxN37hN0F6km61YPGlB1TS9Q9q+A4h1FIdZybi+ICb
bNE4ZPmCy9Z4YAaFnWV97G/H/Er+GoI7WoYxDg==</vt:lpwstr>
  </property>
  <property fmtid="{D5CDD505-2E9C-101B-9397-08002B2CF9AE}" pid="4" name="sflag">
    <vt:lpwstr>1345095503</vt:lpwstr>
  </property>
</Properties>
</file>