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1" r:id="rId3"/>
  </p:sldMasterIdLst>
  <p:notesMasterIdLst>
    <p:notesMasterId r:id="rId50"/>
  </p:notesMasterIdLst>
  <p:handoutMasterIdLst>
    <p:handoutMasterId r:id="rId51"/>
  </p:handoutMasterIdLst>
  <p:sldIdLst>
    <p:sldId id="327" r:id="rId4"/>
    <p:sldId id="328" r:id="rId5"/>
    <p:sldId id="375" r:id="rId6"/>
    <p:sldId id="329" r:id="rId7"/>
    <p:sldId id="330" r:id="rId8"/>
    <p:sldId id="331" r:id="rId9"/>
    <p:sldId id="337" r:id="rId10"/>
    <p:sldId id="374" r:id="rId11"/>
    <p:sldId id="275" r:id="rId12"/>
    <p:sldId id="373" r:id="rId13"/>
    <p:sldId id="276" r:id="rId14"/>
    <p:sldId id="278" r:id="rId15"/>
    <p:sldId id="372" r:id="rId16"/>
    <p:sldId id="340" r:id="rId17"/>
    <p:sldId id="342" r:id="rId18"/>
    <p:sldId id="280" r:id="rId19"/>
    <p:sldId id="343" r:id="rId20"/>
    <p:sldId id="344" r:id="rId21"/>
    <p:sldId id="282" r:id="rId22"/>
    <p:sldId id="346" r:id="rId23"/>
    <p:sldId id="347" r:id="rId24"/>
    <p:sldId id="348" r:id="rId25"/>
    <p:sldId id="349" r:id="rId26"/>
    <p:sldId id="350" r:id="rId27"/>
    <p:sldId id="351" r:id="rId28"/>
    <p:sldId id="352" r:id="rId29"/>
    <p:sldId id="353" r:id="rId30"/>
    <p:sldId id="371"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9" r:id="rId45"/>
    <p:sldId id="368" r:id="rId46"/>
    <p:sldId id="370" r:id="rId47"/>
    <p:sldId id="324" r:id="rId48"/>
    <p:sldId id="261"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6699"/>
    <a:srgbClr val="009999"/>
    <a:srgbClr val="669900"/>
    <a:srgbClr val="CCFF99"/>
    <a:srgbClr val="99CCCC"/>
    <a:srgbClr val="99CCFF"/>
    <a:srgbClr val="CC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01" autoAdjust="0"/>
  </p:normalViewPr>
  <p:slideViewPr>
    <p:cSldViewPr>
      <p:cViewPr varScale="1">
        <p:scale>
          <a:sx n="100" d="100"/>
          <a:sy n="100" d="100"/>
        </p:scale>
        <p:origin x="-1308"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64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9DFB0D6-719E-4E35-8D26-1C5C6999B4AE}" type="slidenum">
              <a:rPr lang="en-US"/>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69435B-030F-4E6C-8A2D-A312DE902A15}" type="slidenum">
              <a:rPr lang="zh-CN" altLang="en-US"/>
              <a:pPr/>
              <a:t>‹#›</a:t>
            </a:fld>
            <a:endParaRPr lang="en-US" altLang="zh-CN"/>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3" name="Slide Number Placeholder 2"/>
          <p:cNvSpPr>
            <a:spLocks noGrp="1"/>
          </p:cNvSpPr>
          <p:nvPr>
            <p:ph type="sldNum" sz="quarter" idx="10"/>
          </p:nvPr>
        </p:nvSpPr>
        <p:spPr/>
        <p:txBody>
          <a:bodyPr/>
          <a:lstStyle/>
          <a:p>
            <a:fld id="{7E69435B-030F-4E6C-8A2D-A312DE902A15}" type="slidenum">
              <a:rPr lang="zh-CN" altLang="en-US" smtClean="0"/>
              <a:pPr/>
              <a:t>2</a:t>
            </a:fld>
            <a:endParaRPr lang="en-US" altLang="zh-CN"/>
          </a:p>
        </p:txBody>
      </p:sp>
      <p:sp>
        <p:nvSpPr>
          <p:cNvPr id="4" name="Footer Placeholder 3"/>
          <p:cNvSpPr>
            <a:spLocks noGrp="1"/>
          </p:cNvSpPr>
          <p:nvPr>
            <p:ph type="ftr" sz="quarter" idx="11"/>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ea typeface="宋体" pitchFamily="2" charset="-122"/>
            </a:endParaRPr>
          </a:p>
        </p:txBody>
      </p:sp>
      <p:sp>
        <p:nvSpPr>
          <p:cNvPr id="49156" name="Slide Number Placeholder 3"/>
          <p:cNvSpPr>
            <a:spLocks noGrp="1"/>
          </p:cNvSpPr>
          <p:nvPr>
            <p:ph type="sldNum" sz="quarter" idx="5"/>
          </p:nvPr>
        </p:nvSpPr>
        <p:spPr>
          <a:noFill/>
        </p:spPr>
        <p:txBody>
          <a:bodyPr/>
          <a:lstStyle/>
          <a:p>
            <a:fld id="{644CFFF5-569C-4AF8-B5BD-99ABF6FE7005}" type="slidenum">
              <a:rPr lang="zh-CN" altLang="en-US" smtClean="0"/>
              <a:pPr/>
              <a:t>27</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ea typeface="宋体" pitchFamily="2" charset="-122"/>
            </a:endParaRPr>
          </a:p>
        </p:txBody>
      </p:sp>
      <p:sp>
        <p:nvSpPr>
          <p:cNvPr id="50180" name="Slide Number Placeholder 3"/>
          <p:cNvSpPr>
            <a:spLocks noGrp="1"/>
          </p:cNvSpPr>
          <p:nvPr>
            <p:ph type="sldNum" sz="quarter" idx="5"/>
          </p:nvPr>
        </p:nvSpPr>
        <p:spPr>
          <a:noFill/>
        </p:spPr>
        <p:txBody>
          <a:bodyPr/>
          <a:lstStyle/>
          <a:p>
            <a:fld id="{E12C5583-D9A6-4AC9-8FF7-57A9597F7A78}" type="slidenum">
              <a:rPr lang="zh-CN" altLang="en-US" smtClean="0"/>
              <a:pPr/>
              <a:t>29</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ea typeface="宋体" pitchFamily="2" charset="-122"/>
            </a:endParaRPr>
          </a:p>
        </p:txBody>
      </p:sp>
      <p:sp>
        <p:nvSpPr>
          <p:cNvPr id="51204" name="Slide Number Placeholder 3"/>
          <p:cNvSpPr>
            <a:spLocks noGrp="1"/>
          </p:cNvSpPr>
          <p:nvPr>
            <p:ph type="sldNum" sz="quarter" idx="5"/>
          </p:nvPr>
        </p:nvSpPr>
        <p:spPr>
          <a:noFill/>
        </p:spPr>
        <p:txBody>
          <a:bodyPr/>
          <a:lstStyle/>
          <a:p>
            <a:fld id="{1BDB2B60-729E-4526-85C9-3CC4B3768EC0}" type="slidenum">
              <a:rPr lang="zh-CN" altLang="en-US" smtClean="0"/>
              <a:pPr/>
              <a:t>30</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ea typeface="宋体" pitchFamily="2" charset="-122"/>
            </a:endParaRPr>
          </a:p>
        </p:txBody>
      </p:sp>
      <p:sp>
        <p:nvSpPr>
          <p:cNvPr id="52228" name="Slide Number Placeholder 3"/>
          <p:cNvSpPr>
            <a:spLocks noGrp="1"/>
          </p:cNvSpPr>
          <p:nvPr>
            <p:ph type="sldNum" sz="quarter" idx="5"/>
          </p:nvPr>
        </p:nvSpPr>
        <p:spPr>
          <a:noFill/>
        </p:spPr>
        <p:txBody>
          <a:bodyPr/>
          <a:lstStyle/>
          <a:p>
            <a:fld id="{0C2A3BEF-63D6-4CC1-9792-835BA840663C}" type="slidenum">
              <a:rPr lang="zh-CN" altLang="en-US" smtClean="0"/>
              <a:pPr/>
              <a:t>32</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a:spcBef>
                <a:spcPct val="0"/>
              </a:spcBef>
            </a:pPr>
            <a:endParaRPr lang="en-US" smtClean="0">
              <a:ea typeface="宋体" pitchFamily="2" charset="-122"/>
            </a:endParaRPr>
          </a:p>
        </p:txBody>
      </p:sp>
      <p:sp>
        <p:nvSpPr>
          <p:cNvPr id="53252" name="Slide Number Placeholder 3"/>
          <p:cNvSpPr>
            <a:spLocks noGrp="1"/>
          </p:cNvSpPr>
          <p:nvPr>
            <p:ph type="sldNum" sz="quarter" idx="5"/>
          </p:nvPr>
        </p:nvSpPr>
        <p:spPr>
          <a:noFill/>
        </p:spPr>
        <p:txBody>
          <a:bodyPr/>
          <a:lstStyle/>
          <a:p>
            <a:fld id="{D8C7C418-BC81-4F9F-BBD2-1082983440C2}" type="slidenum">
              <a:rPr lang="zh-CN" altLang="en-US" smtClean="0"/>
              <a:pPr/>
              <a:t>33</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a:spcBef>
                <a:spcPct val="0"/>
              </a:spcBef>
            </a:pPr>
            <a:endParaRPr lang="en-US" smtClean="0">
              <a:ea typeface="宋体" pitchFamily="2" charset="-122"/>
            </a:endParaRPr>
          </a:p>
        </p:txBody>
      </p:sp>
      <p:sp>
        <p:nvSpPr>
          <p:cNvPr id="54276" name="Slide Number Placeholder 3"/>
          <p:cNvSpPr>
            <a:spLocks noGrp="1"/>
          </p:cNvSpPr>
          <p:nvPr>
            <p:ph type="sldNum" sz="quarter" idx="5"/>
          </p:nvPr>
        </p:nvSpPr>
        <p:spPr>
          <a:noFill/>
        </p:spPr>
        <p:txBody>
          <a:bodyPr/>
          <a:lstStyle/>
          <a:p>
            <a:fld id="{1C76443A-7230-476D-B70B-26C83FA94F38}" type="slidenum">
              <a:rPr lang="zh-CN" altLang="en-US" smtClean="0"/>
              <a:pPr/>
              <a:t>34</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a:spcBef>
                <a:spcPct val="0"/>
              </a:spcBef>
            </a:pPr>
            <a:endParaRPr lang="en-US" smtClean="0">
              <a:ea typeface="宋体" pitchFamily="2" charset="-122"/>
            </a:endParaRPr>
          </a:p>
        </p:txBody>
      </p:sp>
      <p:sp>
        <p:nvSpPr>
          <p:cNvPr id="55300" name="Slide Number Placeholder 3"/>
          <p:cNvSpPr>
            <a:spLocks noGrp="1"/>
          </p:cNvSpPr>
          <p:nvPr>
            <p:ph type="sldNum" sz="quarter" idx="5"/>
          </p:nvPr>
        </p:nvSpPr>
        <p:spPr>
          <a:noFill/>
        </p:spPr>
        <p:txBody>
          <a:bodyPr/>
          <a:lstStyle/>
          <a:p>
            <a:fld id="{AAC302F6-47BB-4AFC-9839-68DFB62B94B0}" type="slidenum">
              <a:rPr lang="zh-CN" altLang="en-US" smtClean="0"/>
              <a:pPr/>
              <a:t>35</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a:spcBef>
                <a:spcPct val="0"/>
              </a:spcBef>
            </a:pPr>
            <a:endParaRPr lang="en-US" smtClean="0">
              <a:ea typeface="宋体" pitchFamily="2" charset="-122"/>
            </a:endParaRPr>
          </a:p>
        </p:txBody>
      </p:sp>
      <p:sp>
        <p:nvSpPr>
          <p:cNvPr id="56324" name="Slide Number Placeholder 3"/>
          <p:cNvSpPr>
            <a:spLocks noGrp="1"/>
          </p:cNvSpPr>
          <p:nvPr>
            <p:ph type="sldNum" sz="quarter" idx="5"/>
          </p:nvPr>
        </p:nvSpPr>
        <p:spPr>
          <a:noFill/>
        </p:spPr>
        <p:txBody>
          <a:bodyPr/>
          <a:lstStyle/>
          <a:p>
            <a:fld id="{C6EFC816-4E51-4988-BFCC-80C2E624C900}" type="slidenum">
              <a:rPr lang="zh-CN" altLang="en-US" smtClean="0"/>
              <a:pPr/>
              <a:t>36</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a:spcBef>
                <a:spcPct val="0"/>
              </a:spcBef>
            </a:pPr>
            <a:endParaRPr lang="en-US" smtClean="0">
              <a:ea typeface="宋体" pitchFamily="2" charset="-122"/>
            </a:endParaRPr>
          </a:p>
        </p:txBody>
      </p:sp>
      <p:sp>
        <p:nvSpPr>
          <p:cNvPr id="57348" name="Slide Number Placeholder 3"/>
          <p:cNvSpPr>
            <a:spLocks noGrp="1"/>
          </p:cNvSpPr>
          <p:nvPr>
            <p:ph type="sldNum" sz="quarter" idx="5"/>
          </p:nvPr>
        </p:nvSpPr>
        <p:spPr>
          <a:noFill/>
        </p:spPr>
        <p:txBody>
          <a:bodyPr/>
          <a:lstStyle/>
          <a:p>
            <a:fld id="{CDE3972E-B2A0-4C3A-AFBF-0CFBBAF9DC9D}" type="slidenum">
              <a:rPr lang="zh-CN" altLang="en-US" smtClean="0"/>
              <a:pPr/>
              <a:t>37</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a:spcBef>
                <a:spcPct val="0"/>
              </a:spcBef>
            </a:pPr>
            <a:endParaRPr lang="en-US" smtClean="0">
              <a:ea typeface="宋体" pitchFamily="2" charset="-122"/>
            </a:endParaRPr>
          </a:p>
        </p:txBody>
      </p:sp>
      <p:sp>
        <p:nvSpPr>
          <p:cNvPr id="58372" name="Slide Number Placeholder 3"/>
          <p:cNvSpPr>
            <a:spLocks noGrp="1"/>
          </p:cNvSpPr>
          <p:nvPr>
            <p:ph type="sldNum" sz="quarter" idx="5"/>
          </p:nvPr>
        </p:nvSpPr>
        <p:spPr>
          <a:noFill/>
        </p:spPr>
        <p:txBody>
          <a:bodyPr/>
          <a:lstStyle/>
          <a:p>
            <a:fld id="{7C34C75D-24BA-4213-90C4-F6CF6992ABE4}" type="slidenum">
              <a:rPr lang="zh-CN" altLang="en-US" smtClean="0"/>
              <a:pPr/>
              <a:t>38</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4</a:t>
            </a:fld>
            <a:endParaRPr lang="en-US" altLang="zh-CN"/>
          </a:p>
        </p:txBody>
      </p:sp>
      <p:sp>
        <p:nvSpPr>
          <p:cNvPr id="5" name="Footer Placeholder 4"/>
          <p:cNvSpPr>
            <a:spLocks noGrp="1"/>
          </p:cNvSpPr>
          <p:nvPr>
            <p:ph type="ftr" sz="quarter" idx="11"/>
          </p:nvPr>
        </p:nvSpPr>
        <p:spPr/>
        <p:txBody>
          <a:bodyPr/>
          <a:lstStyle/>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a:spcBef>
                <a:spcPct val="0"/>
              </a:spcBef>
            </a:pPr>
            <a:endParaRPr lang="en-US" smtClean="0">
              <a:ea typeface="宋体" pitchFamily="2" charset="-122"/>
            </a:endParaRPr>
          </a:p>
        </p:txBody>
      </p:sp>
      <p:sp>
        <p:nvSpPr>
          <p:cNvPr id="60420" name="Slide Number Placeholder 3"/>
          <p:cNvSpPr>
            <a:spLocks noGrp="1"/>
          </p:cNvSpPr>
          <p:nvPr>
            <p:ph type="sldNum" sz="quarter" idx="5"/>
          </p:nvPr>
        </p:nvSpPr>
        <p:spPr>
          <a:noFill/>
        </p:spPr>
        <p:txBody>
          <a:bodyPr/>
          <a:lstStyle/>
          <a:p>
            <a:fld id="{614A6DD3-3BF3-4266-B22D-C0EE0A64B92F}" type="slidenum">
              <a:rPr lang="zh-CN" altLang="en-US" smtClean="0"/>
              <a:pPr/>
              <a:t>39</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spcBef>
                <a:spcPct val="0"/>
              </a:spcBef>
            </a:pPr>
            <a:endParaRPr lang="en-US" smtClean="0">
              <a:ea typeface="宋体" pitchFamily="2" charset="-122"/>
            </a:endParaRPr>
          </a:p>
        </p:txBody>
      </p:sp>
      <p:sp>
        <p:nvSpPr>
          <p:cNvPr id="61444" name="Slide Number Placeholder 3"/>
          <p:cNvSpPr>
            <a:spLocks noGrp="1"/>
          </p:cNvSpPr>
          <p:nvPr>
            <p:ph type="sldNum" sz="quarter" idx="5"/>
          </p:nvPr>
        </p:nvSpPr>
        <p:spPr>
          <a:noFill/>
        </p:spPr>
        <p:txBody>
          <a:bodyPr/>
          <a:lstStyle/>
          <a:p>
            <a:fld id="{DC874501-D320-4E06-9EC4-BAC7530A56EA}" type="slidenum">
              <a:rPr lang="zh-CN" altLang="en-US" smtClean="0"/>
              <a:pPr/>
              <a:t>40</a:t>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a:spcBef>
                <a:spcPct val="0"/>
              </a:spcBef>
            </a:pPr>
            <a:endParaRPr lang="en-US" smtClean="0">
              <a:ea typeface="宋体" pitchFamily="2" charset="-122"/>
            </a:endParaRPr>
          </a:p>
        </p:txBody>
      </p:sp>
      <p:sp>
        <p:nvSpPr>
          <p:cNvPr id="62468" name="Slide Number Placeholder 3"/>
          <p:cNvSpPr>
            <a:spLocks noGrp="1"/>
          </p:cNvSpPr>
          <p:nvPr>
            <p:ph type="sldNum" sz="quarter" idx="5"/>
          </p:nvPr>
        </p:nvSpPr>
        <p:spPr>
          <a:noFill/>
        </p:spPr>
        <p:txBody>
          <a:bodyPr/>
          <a:lstStyle/>
          <a:p>
            <a:fld id="{66501935-6114-472A-98D5-A65570370953}" type="slidenum">
              <a:rPr lang="zh-CN" altLang="en-US" smtClean="0"/>
              <a:pPr/>
              <a:t>41</a:t>
            </a:fld>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B332F-32C9-4CF5-A77F-9BBE39DCD0B9}" type="slidenum">
              <a:rPr lang="zh-CN" altLang="en-US"/>
              <a:pPr/>
              <a:t>46</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Oracle DB Versions :</a:t>
            </a:r>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 Oracle9.2.0.8</a:t>
            </a:r>
          </a:p>
          <a:p>
            <a:r>
              <a:rPr lang="en-US" sz="1200" kern="1200" baseline="0" dirty="0" smtClean="0">
                <a:solidFill>
                  <a:schemeClr val="tx1"/>
                </a:solidFill>
                <a:latin typeface="Arial" pitchFamily="34" charset="0"/>
                <a:ea typeface="+mn-ea"/>
                <a:cs typeface="+mn-cs"/>
              </a:rPr>
              <a:t>􀁺 Oracle10.1.0.3</a:t>
            </a:r>
          </a:p>
          <a:p>
            <a:r>
              <a:rPr lang="en-US" sz="1200" kern="1200" baseline="0" dirty="0" smtClean="0">
                <a:solidFill>
                  <a:schemeClr val="tx1"/>
                </a:solidFill>
                <a:latin typeface="Arial" pitchFamily="34" charset="0"/>
                <a:ea typeface="+mn-ea"/>
                <a:cs typeface="+mn-cs"/>
              </a:rPr>
              <a:t>􀁺 Oracle11.1.0.7</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SQL Server :</a:t>
            </a:r>
          </a:p>
          <a:p>
            <a:r>
              <a:rPr lang="en-US" sz="1200" kern="1200" baseline="0" dirty="0" smtClean="0">
                <a:solidFill>
                  <a:schemeClr val="tx1"/>
                </a:solidFill>
                <a:latin typeface="Arial" pitchFamily="34" charset="0"/>
                <a:ea typeface="+mn-ea"/>
                <a:cs typeface="+mn-cs"/>
              </a:rPr>
              <a:t>SQL Server2000 8.00.760</a:t>
            </a:r>
          </a:p>
          <a:p>
            <a:r>
              <a:rPr lang="en-US" sz="1200" kern="1200" baseline="0" dirty="0" smtClean="0">
                <a:solidFill>
                  <a:schemeClr val="tx1"/>
                </a:solidFill>
                <a:latin typeface="Arial" pitchFamily="34" charset="0"/>
                <a:ea typeface="+mn-ea"/>
                <a:cs typeface="+mn-cs"/>
              </a:rPr>
              <a:t>􀁺 SQL Server2005</a:t>
            </a:r>
          </a:p>
          <a:p>
            <a:r>
              <a:rPr lang="en-US" sz="1200" kern="1200" baseline="0" dirty="0" smtClean="0">
                <a:solidFill>
                  <a:schemeClr val="tx1"/>
                </a:solidFill>
                <a:latin typeface="Arial" pitchFamily="34" charset="0"/>
                <a:ea typeface="+mn-ea"/>
                <a:cs typeface="+mn-cs"/>
              </a:rPr>
              <a:t>􀁺 SQL Server2008</a:t>
            </a:r>
            <a:endParaRPr lang="en-US" dirty="0"/>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MSP: </a:t>
            </a:r>
            <a:r>
              <a:rPr lang="en-US" sz="1200" kern="1200" baseline="0" dirty="0" smtClean="0">
                <a:solidFill>
                  <a:schemeClr val="tx1"/>
                </a:solidFill>
                <a:latin typeface="Arial" pitchFamily="34" charset="0"/>
                <a:ea typeface="+mn-ea"/>
                <a:cs typeface="+mn-cs"/>
              </a:rPr>
              <a:t>The media sender platform (MSP) is a system that processes, sends, and receives multimedia messages. The multimedia messages include  MMS,SMs, WAP Push </a:t>
            </a:r>
            <a:r>
              <a:rPr lang="en-US" sz="1200" kern="1200" baseline="0" dirty="0" err="1" smtClean="0">
                <a:solidFill>
                  <a:schemeClr val="tx1"/>
                </a:solidFill>
                <a:latin typeface="Arial" pitchFamily="34" charset="0"/>
                <a:ea typeface="+mn-ea"/>
                <a:cs typeface="+mn-cs"/>
              </a:rPr>
              <a:t>messages,Faxes</a:t>
            </a:r>
            <a:r>
              <a:rPr lang="en-US" sz="1200" kern="1200" baseline="0" dirty="0" smtClean="0">
                <a:solidFill>
                  <a:schemeClr val="tx1"/>
                </a:solidFill>
                <a:latin typeface="Arial" pitchFamily="34" charset="0"/>
                <a:ea typeface="+mn-ea"/>
                <a:cs typeface="+mn-cs"/>
              </a:rPr>
              <a:t>, Emails.</a:t>
            </a:r>
          </a:p>
          <a:p>
            <a:endParaRPr lang="en-US" sz="1200" kern="1200" baseline="0" dirty="0" smtClean="0">
              <a:solidFill>
                <a:schemeClr val="tx1"/>
              </a:solidFill>
              <a:latin typeface="Arial" pitchFamily="34" charset="0"/>
              <a:ea typeface="+mn-ea"/>
              <a:cs typeface="+mn-cs"/>
            </a:endParaRPr>
          </a:p>
          <a:p>
            <a:r>
              <a:rPr lang="en-US" sz="1200" kern="1200" baseline="0" dirty="0" smtClean="0">
                <a:solidFill>
                  <a:schemeClr val="tx1"/>
                </a:solidFill>
                <a:latin typeface="Arial" pitchFamily="34" charset="0"/>
                <a:ea typeface="+mn-ea"/>
                <a:cs typeface="+mn-cs"/>
              </a:rPr>
              <a:t>UAP: The UAP provides the functions of the special narrowband resources required by the public switched telephony network (PSTN) or public land mobile network (PLMN), in addition to the functions of the broadband media resources required by the next generation network (NGN) or third generation (3G)</a:t>
            </a:r>
          </a:p>
          <a:p>
            <a:endParaRPr lang="en-US" sz="1200" kern="1200" baseline="0" dirty="0" smtClean="0">
              <a:solidFill>
                <a:schemeClr val="tx1"/>
              </a:solidFill>
              <a:latin typeface="Arial" pitchFamily="34" charset="0"/>
              <a:ea typeface="+mn-ea"/>
              <a:cs typeface="+mn-cs"/>
            </a:endParaRPr>
          </a:p>
          <a:p>
            <a:r>
              <a:rPr lang="en-US" sz="1200" b="1" kern="1200" baseline="0" dirty="0" smtClean="0">
                <a:solidFill>
                  <a:schemeClr val="tx1"/>
                </a:solidFill>
                <a:latin typeface="Arial" pitchFamily="34" charset="0"/>
                <a:ea typeface="+mn-ea"/>
                <a:cs typeface="+mn-cs"/>
              </a:rPr>
              <a:t>Media Access Layer</a:t>
            </a:r>
          </a:p>
          <a:p>
            <a:r>
              <a:rPr lang="en-US" sz="1200" kern="1200" baseline="0" dirty="0" smtClean="0">
                <a:solidFill>
                  <a:schemeClr val="tx1"/>
                </a:solidFill>
                <a:latin typeface="Arial" pitchFamily="34" charset="0"/>
                <a:ea typeface="+mn-ea"/>
                <a:cs typeface="+mn-cs"/>
              </a:rPr>
              <a:t>This layer supports the access of multiple media, such as voice, fax, VoIP, Web and email</a:t>
            </a:r>
          </a:p>
          <a:p>
            <a:r>
              <a:rPr lang="en-US" sz="1200" b="1" kern="1200" baseline="0" dirty="0" smtClean="0">
                <a:solidFill>
                  <a:schemeClr val="tx1"/>
                </a:solidFill>
                <a:latin typeface="Arial" pitchFamily="34" charset="0"/>
                <a:ea typeface="+mn-ea"/>
                <a:cs typeface="+mn-cs"/>
              </a:rPr>
              <a:t>Media Adapting Layer</a:t>
            </a:r>
          </a:p>
          <a:p>
            <a:r>
              <a:rPr lang="en-US" sz="1200" kern="1200" baseline="0" dirty="0" smtClean="0">
                <a:solidFill>
                  <a:schemeClr val="tx1"/>
                </a:solidFill>
                <a:latin typeface="Arial" pitchFamily="34" charset="0"/>
                <a:ea typeface="+mn-ea"/>
                <a:cs typeface="+mn-cs"/>
              </a:rPr>
              <a:t>This layer is used to process the accessed calls of various media. It processes calls of various media such as speech calls, E-mail calls and Web calls to unified calls so that various media can</a:t>
            </a:r>
          </a:p>
          <a:p>
            <a:r>
              <a:rPr lang="en-US" sz="1200" kern="1200" baseline="0" dirty="0" smtClean="0">
                <a:solidFill>
                  <a:schemeClr val="tx1"/>
                </a:solidFill>
                <a:latin typeface="Arial" pitchFamily="34" charset="0"/>
                <a:ea typeface="+mn-ea"/>
                <a:cs typeface="+mn-cs"/>
              </a:rPr>
              <a:t>communicate with the service supporting layer no matter what types the media are.</a:t>
            </a:r>
          </a:p>
          <a:p>
            <a:r>
              <a:rPr lang="en-US" sz="1200" b="1" kern="1200" baseline="0" dirty="0" smtClean="0">
                <a:solidFill>
                  <a:schemeClr val="tx1"/>
                </a:solidFill>
                <a:latin typeface="Arial" pitchFamily="34" charset="0"/>
                <a:ea typeface="+mn-ea"/>
                <a:cs typeface="+mn-cs"/>
              </a:rPr>
              <a:t>Service Supporting Layer</a:t>
            </a:r>
          </a:p>
          <a:p>
            <a:r>
              <a:rPr lang="en-US" sz="1200" kern="1200" baseline="0" dirty="0" smtClean="0">
                <a:solidFill>
                  <a:schemeClr val="tx1"/>
                </a:solidFill>
                <a:latin typeface="Arial" pitchFamily="34" charset="0"/>
                <a:ea typeface="+mn-ea"/>
                <a:cs typeface="+mn-cs"/>
              </a:rPr>
              <a:t>This layer is used to resolve, create and control the services. It is correlated with the media access</a:t>
            </a:r>
          </a:p>
          <a:p>
            <a:r>
              <a:rPr lang="en-US" sz="1200" kern="1200" baseline="0" dirty="0" smtClean="0">
                <a:solidFill>
                  <a:schemeClr val="tx1"/>
                </a:solidFill>
                <a:latin typeface="Arial" pitchFamily="34" charset="0"/>
                <a:ea typeface="+mn-ea"/>
                <a:cs typeface="+mn-cs"/>
              </a:rPr>
              <a:t>layer and provides component resources for realizing specific services. The equipment or</a:t>
            </a:r>
          </a:p>
          <a:p>
            <a:r>
              <a:rPr lang="en-US" sz="1200" kern="1200" baseline="0" dirty="0" smtClean="0">
                <a:solidFill>
                  <a:schemeClr val="tx1"/>
                </a:solidFill>
                <a:latin typeface="Arial" pitchFamily="34" charset="0"/>
                <a:ea typeface="+mn-ea"/>
                <a:cs typeface="+mn-cs"/>
              </a:rPr>
              <a:t>modules related to specific services can be constructed through flexible selection and</a:t>
            </a:r>
          </a:p>
          <a:p>
            <a:r>
              <a:rPr lang="en-US" sz="1200" kern="1200" baseline="0" dirty="0" smtClean="0">
                <a:solidFill>
                  <a:schemeClr val="tx1"/>
                </a:solidFill>
                <a:latin typeface="Arial" pitchFamily="34" charset="0"/>
                <a:ea typeface="+mn-ea"/>
                <a:cs typeface="+mn-cs"/>
              </a:rPr>
              <a:t>combination of the component resources.</a:t>
            </a:r>
          </a:p>
          <a:p>
            <a:r>
              <a:rPr lang="en-US" sz="1200" b="1" kern="1200" baseline="0" dirty="0" smtClean="0">
                <a:solidFill>
                  <a:schemeClr val="tx1"/>
                </a:solidFill>
                <a:latin typeface="Arial" pitchFamily="34" charset="0"/>
                <a:ea typeface="+mn-ea"/>
                <a:cs typeface="+mn-cs"/>
              </a:rPr>
              <a:t>Service Implementing Layer</a:t>
            </a:r>
          </a:p>
          <a:p>
            <a:r>
              <a:rPr lang="en-US" sz="1200" kern="1200" baseline="0" dirty="0" smtClean="0">
                <a:solidFill>
                  <a:schemeClr val="tx1"/>
                </a:solidFill>
                <a:latin typeface="Arial" pitchFamily="34" charset="0"/>
                <a:ea typeface="+mn-ea"/>
                <a:cs typeface="+mn-cs"/>
              </a:rPr>
              <a:t>This layer of the IPCC can perform both the automatic and manual services.</a:t>
            </a:r>
            <a:endParaRPr lang="en-US" dirty="0"/>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ea typeface="宋体" pitchFamily="2" charset="-122"/>
            </a:endParaRPr>
          </a:p>
        </p:txBody>
      </p:sp>
      <p:sp>
        <p:nvSpPr>
          <p:cNvPr id="44036" name="Slide Number Placeholder 3"/>
          <p:cNvSpPr>
            <a:spLocks noGrp="1"/>
          </p:cNvSpPr>
          <p:nvPr>
            <p:ph type="sldNum" sz="quarter" idx="5"/>
          </p:nvPr>
        </p:nvSpPr>
        <p:spPr>
          <a:noFill/>
        </p:spPr>
        <p:txBody>
          <a:bodyPr/>
          <a:lstStyle/>
          <a:p>
            <a:fld id="{9F21338C-663D-4746-A967-271DFA3AF851}" type="slidenum">
              <a:rPr lang="zh-CN" altLang="en-US" smtClean="0"/>
              <a:pPr/>
              <a:t>20</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ea typeface="宋体" pitchFamily="2" charset="-122"/>
            </a:endParaRPr>
          </a:p>
        </p:txBody>
      </p:sp>
      <p:sp>
        <p:nvSpPr>
          <p:cNvPr id="45060" name="Slide Number Placeholder 3"/>
          <p:cNvSpPr>
            <a:spLocks noGrp="1"/>
          </p:cNvSpPr>
          <p:nvPr>
            <p:ph type="sldNum" sz="quarter" idx="5"/>
          </p:nvPr>
        </p:nvSpPr>
        <p:spPr>
          <a:noFill/>
        </p:spPr>
        <p:txBody>
          <a:bodyPr/>
          <a:lstStyle/>
          <a:p>
            <a:fld id="{0E3DDF65-453A-4ACB-9D6F-E28CCC59CD71}" type="slidenum">
              <a:rPr lang="zh-CN" altLang="en-US" smtClean="0"/>
              <a:pPr/>
              <a:t>21</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ea typeface="宋体" pitchFamily="2" charset="-122"/>
            </a:endParaRPr>
          </a:p>
        </p:txBody>
      </p:sp>
      <p:sp>
        <p:nvSpPr>
          <p:cNvPr id="46084" name="Slide Number Placeholder 3"/>
          <p:cNvSpPr>
            <a:spLocks noGrp="1"/>
          </p:cNvSpPr>
          <p:nvPr>
            <p:ph type="sldNum" sz="quarter" idx="5"/>
          </p:nvPr>
        </p:nvSpPr>
        <p:spPr>
          <a:noFill/>
        </p:spPr>
        <p:txBody>
          <a:bodyPr/>
          <a:lstStyle/>
          <a:p>
            <a:fld id="{2F9B4A65-D008-4F95-AA63-DFC76F04EA56}" type="slidenum">
              <a:rPr lang="zh-CN" altLang="en-US" smtClean="0"/>
              <a:pPr/>
              <a:t>22</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ea typeface="宋体" pitchFamily="2" charset="-122"/>
            </a:endParaRPr>
          </a:p>
        </p:txBody>
      </p:sp>
      <p:sp>
        <p:nvSpPr>
          <p:cNvPr id="47108" name="Slide Number Placeholder 3"/>
          <p:cNvSpPr>
            <a:spLocks noGrp="1"/>
          </p:cNvSpPr>
          <p:nvPr>
            <p:ph type="sldNum" sz="quarter" idx="5"/>
          </p:nvPr>
        </p:nvSpPr>
        <p:spPr>
          <a:noFill/>
        </p:spPr>
        <p:txBody>
          <a:bodyPr/>
          <a:lstStyle/>
          <a:p>
            <a:fld id="{A7DC0F8F-07D0-4313-ABF9-E8F14EC1D5D0}" type="slidenum">
              <a:rPr lang="zh-CN" altLang="en-US" smtClean="0"/>
              <a:pPr/>
              <a:t>23</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ea typeface="宋体" pitchFamily="2" charset="-122"/>
            </a:endParaRPr>
          </a:p>
        </p:txBody>
      </p:sp>
      <p:sp>
        <p:nvSpPr>
          <p:cNvPr id="48132" name="Slide Number Placeholder 3"/>
          <p:cNvSpPr>
            <a:spLocks noGrp="1"/>
          </p:cNvSpPr>
          <p:nvPr>
            <p:ph type="sldNum" sz="quarter" idx="5"/>
          </p:nvPr>
        </p:nvSpPr>
        <p:spPr>
          <a:noFill/>
        </p:spPr>
        <p:txBody>
          <a:bodyPr/>
          <a:lstStyle/>
          <a:p>
            <a:fld id="{7863912F-2E1D-4767-9CC0-C46DB0E25420}" type="slidenum">
              <a:rPr lang="zh-CN" altLang="en-US" smtClean="0"/>
              <a:pPr/>
              <a:t>26</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05"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p:spPr>
      </p:pic>
      <p:pic>
        <p:nvPicPr>
          <p:cNvPr id="4106"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p:spPr>
      </p:pic>
      <p:sp>
        <p:nvSpPr>
          <p:cNvPr id="4107"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sp>
        <p:nvSpPr>
          <p:cNvPr id="4108" name="Rectangle 12"/>
          <p:cNvSpPr>
            <a:spLocks noChangeArrowheads="1"/>
          </p:cNvSpPr>
          <p:nvPr/>
        </p:nvSpPr>
        <p:spPr bwMode="auto">
          <a:xfrm>
            <a:off x="3984625" y="6191250"/>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4109"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400" b="1">
                <a:solidFill>
                  <a:srgbClr val="666666"/>
                </a:solidFill>
                <a:ea typeface="MS PGothic" pitchFamily="34" charset="-128"/>
              </a:rPr>
              <a:t>Security Level: </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en-US" altLang="zh-CN"/>
              <a:t>Click to edit Master subtitle style</a:t>
            </a:r>
          </a:p>
        </p:txBody>
      </p:sp>
      <p:sp>
        <p:nvSpPr>
          <p:cNvPr id="4110"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title</a:t>
            </a:r>
            <a:r>
              <a:rPr lang="en-US" altLang="zh-CN"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华文细黑" pitchFamily="2" charset="-122"/>
              </a:rPr>
              <a:t>:40-47pt  </a:t>
            </a:r>
          </a:p>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subtitle </a:t>
            </a:r>
            <a:r>
              <a:rPr lang="en-US" altLang="zh-CN" sz="1100">
                <a:solidFill>
                  <a:schemeClr val="bg1"/>
                </a:solidFill>
                <a:latin typeface="FrutigerNext LT Regular" pitchFamily="34" charset="0"/>
                <a:ea typeface="华文细黑" pitchFamily="2" charset="-122"/>
              </a:rPr>
              <a:t>:26-30pt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Color::white</a:t>
            </a:r>
          </a:p>
          <a:p>
            <a:pPr algn="r" defTabSz="784225" eaLnBrk="0" hangingPunct="0">
              <a:lnSpc>
                <a:spcPct val="125000"/>
              </a:lnSpc>
            </a:pPr>
            <a:r>
              <a:rPr lang="zh-CN" altLang="en-US"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MS PGothic" pitchFamily="34" charset="-128"/>
              </a:rPr>
              <a:t>Corporate Font </a:t>
            </a:r>
            <a:r>
              <a:rPr lang="en-US" altLang="zh-CN" sz="1100">
                <a:solidFill>
                  <a:schemeClr val="bg1"/>
                </a:solidFill>
                <a:latin typeface="FrutigerNext LT Regular" pitchFamily="34" charset="0"/>
                <a:ea typeface="华文细黑" pitchFamily="2" charset="-122"/>
              </a:rPr>
              <a: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FrutigerNext LT Medium</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Font to be used by customers and </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partners </a:t>
            </a:r>
            <a:r>
              <a:rPr lang="en-US" altLang="zh-CN" sz="1100">
                <a:solidFill>
                  <a:schemeClr val="bg1"/>
                </a:solidFill>
                <a:latin typeface="FrutigerNext LT Regular" pitchFamily="34" charset="0"/>
                <a:ea typeface="华文细黑" pitchFamily="2" charset="-122"/>
              </a:rPr>
              <a:t>: </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Arial</a:t>
            </a: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spcBef>
                <a:spcPct val="50000"/>
              </a:spcBef>
            </a:pPr>
            <a:endParaRPr lang="en-US" altLang="zh-CN" sz="1100">
              <a:solidFill>
                <a:schemeClr val="bg1"/>
              </a:solidFill>
              <a:latin typeface="FrutigerNext LT Regular" pitchFamily="34" charset="0"/>
              <a:ea typeface="华文细黑" pitchFamily="2" charset="-122"/>
            </a:endParaRPr>
          </a:p>
        </p:txBody>
      </p:sp>
      <p:sp>
        <p:nvSpPr>
          <p:cNvPr id="4111"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1"/>
                </a:solidFill>
                <a:ea typeface="MS PGothic" pitchFamily="34" charset="-128"/>
              </a:rPr>
              <a:t>www.huawei.com</a:t>
            </a:r>
          </a:p>
        </p:txBody>
      </p:sp>
      <p:sp>
        <p:nvSpPr>
          <p:cNvPr id="4115" name="Rectangle 19"/>
          <p:cNvSpPr>
            <a:spLocks noGrp="1" noChangeArrowheads="1"/>
          </p:cNvSpPr>
          <p:nvPr>
            <p:ph type="dt" sz="quarter" idx="2"/>
          </p:nvPr>
        </p:nvSpPr>
        <p:spPr>
          <a:xfrm>
            <a:off x="609600" y="228600"/>
            <a:ext cx="2133600" cy="476250"/>
          </a:xfrm>
        </p:spPr>
        <p:txBody>
          <a:bodyPr lIns="91440" tIns="45720" rIns="91440" bIns="45720"/>
          <a:lstStyle>
            <a:lvl1pPr defTabSz="914400" eaLnBrk="1" hangingPunct="1">
              <a:lnSpc>
                <a:spcPct val="100000"/>
              </a:lnSpc>
              <a:defRPr sz="1400">
                <a:ea typeface="宋体" pitchFamily="2" charset="-122"/>
              </a:defRPr>
            </a:lvl1p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274638"/>
            <a:ext cx="1885950" cy="5497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505450" cy="5497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a:solidFill>
                  <a:schemeClr val="bg1"/>
                </a:solidFill>
                <a:ea typeface="ＭＳ Ｐゴシック" pitchFamily="34" charset="-128"/>
              </a:rPr>
              <a:t>www.huawei.com</a:t>
            </a:r>
          </a:p>
        </p:txBody>
      </p:sp>
      <p:sp>
        <p:nvSpPr>
          <p:cNvPr id="6" name="Rectangle 49"/>
          <p:cNvSpPr>
            <a:spLocks noChangeArrowheads="1"/>
          </p:cNvSpPr>
          <p:nvPr/>
        </p:nvSpPr>
        <p:spPr bwMode="auto">
          <a:xfrm>
            <a:off x="655638" y="6207125"/>
            <a:ext cx="501636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latin typeface="FrutigerNext LT Bold" pitchFamily="1" charset="0"/>
                <a:ea typeface="ＭＳ Ｐゴシック" pitchFamily="34" charset="-128"/>
              </a:rPr>
              <a:t>Copyright © </a:t>
            </a:r>
            <a:r>
              <a:rPr lang="en-US" altLang="zh-CN" sz="1200" dirty="0" smtClean="0">
                <a:latin typeface="FrutigerNext LT Bold" pitchFamily="1" charset="0"/>
                <a:ea typeface="ＭＳ Ｐゴシック" pitchFamily="34" charset="-128"/>
              </a:rPr>
              <a:t>2011 </a:t>
            </a:r>
            <a:r>
              <a:rPr lang="en-US" altLang="zh-CN" sz="1200" dirty="0">
                <a:latin typeface="FrutigerNext LT Bold" pitchFamily="1" charset="0"/>
                <a:ea typeface="ＭＳ Ｐゴシック" pitchFamily="34" charset="-128"/>
              </a:rPr>
              <a:t>Huawei Technologies 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fontAlgn="base" hangingPunct="0">
              <a:lnSpc>
                <a:spcPct val="125000"/>
              </a:lnSpc>
              <a:defRPr/>
            </a:pPr>
            <a:r>
              <a:rPr lang="zh-CN" altLang="en-US" sz="1100">
                <a:solidFill>
                  <a:schemeClr val="bg1"/>
                </a:solidFill>
                <a:latin typeface="Arial" charset="0"/>
              </a:rPr>
              <a:t>英文标题</a:t>
            </a:r>
            <a:r>
              <a:rPr lang="en-US" altLang="zh-CN" sz="1100">
                <a:solidFill>
                  <a:schemeClr val="bg1"/>
                </a:solidFill>
                <a:latin typeface="Arial" charset="0"/>
              </a:rPr>
              <a:t>:40-47pt  </a:t>
            </a:r>
          </a:p>
          <a:p>
            <a:pPr algn="r" defTabSz="801688" eaLnBrk="0" fontAlgn="base" hangingPunct="0">
              <a:lnSpc>
                <a:spcPct val="125000"/>
              </a:lnSpc>
              <a:defRPr/>
            </a:pPr>
            <a:r>
              <a:rPr lang="zh-CN" altLang="en-US" sz="1100">
                <a:solidFill>
                  <a:schemeClr val="bg1"/>
                </a:solidFill>
                <a:latin typeface="Arial" charset="0"/>
              </a:rPr>
              <a:t>副标题</a:t>
            </a:r>
            <a:r>
              <a:rPr lang="en-US" altLang="zh-CN" sz="1100">
                <a:solidFill>
                  <a:schemeClr val="bg1"/>
                </a:solidFill>
                <a:latin typeface="Arial" charset="0"/>
              </a:rPr>
              <a:t>:26-30pt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内部使用字体 </a:t>
            </a:r>
            <a:r>
              <a:rPr lang="en-US" altLang="zh-CN" sz="1100">
                <a:solidFill>
                  <a:schemeClr val="bg1"/>
                </a:solidFill>
                <a:latin typeface="Arial" charset="0"/>
              </a:rPr>
              <a:t>:</a:t>
            </a:r>
          </a:p>
          <a:p>
            <a:pPr algn="r" defTabSz="801688" eaLnBrk="0" fontAlgn="base" hangingPunct="0">
              <a:lnSpc>
                <a:spcPct val="125000"/>
              </a:lnSpc>
              <a:defRPr/>
            </a:pPr>
            <a:r>
              <a:rPr lang="en-US" altLang="zh-CN" sz="1100">
                <a:solidFill>
                  <a:schemeClr val="bg1"/>
                </a:solidFill>
                <a:latin typeface="Arial" charset="0"/>
              </a:rPr>
              <a:t>FrutigerNext LT Medium</a:t>
            </a:r>
          </a:p>
          <a:p>
            <a:pPr algn="r" defTabSz="801688" eaLnBrk="0" fontAlgn="base" hangingPunct="0">
              <a:lnSpc>
                <a:spcPct val="125000"/>
              </a:lnSpc>
              <a:defRPr/>
            </a:pPr>
            <a:r>
              <a:rPr lang="zh-CN" altLang="en-US" sz="1100">
                <a:solidFill>
                  <a:schemeClr val="bg1"/>
                </a:solidFill>
                <a:latin typeface="Arial" charset="0"/>
              </a:rPr>
              <a:t>外部使用字体 </a:t>
            </a:r>
            <a:r>
              <a:rPr lang="en-US" altLang="zh-CN" sz="1100">
                <a:solidFill>
                  <a:schemeClr val="bg1"/>
                </a:solidFill>
                <a:latin typeface="Arial" charset="0"/>
              </a:rPr>
              <a:t>: Arial</a:t>
            </a: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r>
              <a:rPr lang="zh-CN" altLang="en-US" sz="1100">
                <a:solidFill>
                  <a:schemeClr val="bg1"/>
                </a:solidFill>
                <a:latin typeface="Arial" charset="0"/>
              </a:rPr>
              <a:t>中文标题</a:t>
            </a:r>
            <a:r>
              <a:rPr lang="en-US" altLang="zh-CN" sz="1100">
                <a:solidFill>
                  <a:schemeClr val="bg1"/>
                </a:solidFill>
                <a:latin typeface="Arial" charset="0"/>
              </a:rPr>
              <a:t>:35-47pt</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eaLnBrk="0" fontAlgn="base" hangingPunct="0">
              <a:lnSpc>
                <a:spcPct val="125000"/>
              </a:lnSpc>
              <a:defRPr/>
            </a:pPr>
            <a:r>
              <a:rPr lang="zh-CN" altLang="en-US" sz="1100">
                <a:solidFill>
                  <a:schemeClr val="bg1"/>
                </a:solidFill>
                <a:latin typeface="Arial" charset="0"/>
              </a:rPr>
              <a:t>  副标题</a:t>
            </a:r>
            <a:r>
              <a:rPr lang="en-US" altLang="zh-CN" sz="1100">
                <a:solidFill>
                  <a:schemeClr val="bg1"/>
                </a:solidFill>
                <a:latin typeface="Arial" charset="0"/>
              </a:rPr>
              <a:t>:24-28pt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a:t>
            </a: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spcBef>
                <a:spcPct val="50000"/>
              </a:spcBef>
              <a:defRPr/>
            </a:pPr>
            <a:endParaRPr lang="en-US" altLang="zh-CN" sz="1100">
              <a:latin typeface="Arial" charset="0"/>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60198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46" name="Picture 22" descr="dd"/>
          <p:cNvPicPr>
            <a:picLocks noChangeAspect="1" noChangeArrowheads="1"/>
          </p:cNvPicPr>
          <p:nvPr/>
        </p:nvPicPr>
        <p:blipFill>
          <a:blip r:embed="rId14"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pic>
        <p:nvPicPr>
          <p:cNvPr id="1048" name="Picture 24" descr="8"/>
          <p:cNvPicPr>
            <a:picLocks noChangeAspect="1" noChangeArrowheads="1"/>
          </p:cNvPicPr>
          <p:nvPr/>
        </p:nvPicPr>
        <p:blipFill>
          <a:blip r:embed="rId15" cstate="print"/>
          <a:srcRect/>
          <a:stretch>
            <a:fillRect/>
          </a:stretch>
        </p:blipFill>
        <p:spPr bwMode="auto">
          <a:xfrm>
            <a:off x="7508875" y="6400800"/>
            <a:ext cx="1311275" cy="311150"/>
          </a:xfrm>
          <a:prstGeom prst="rect">
            <a:avLst/>
          </a:prstGeom>
          <a:noFill/>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4225" eaLnBrk="0" hangingPunct="0">
              <a:lnSpc>
                <a:spcPct val="85000"/>
              </a:lnSpc>
              <a:defRPr sz="1200">
                <a:solidFill>
                  <a:schemeClr val="bg2"/>
                </a:solidFill>
                <a:ea typeface="MS PGothic" pitchFamily="34" charset="-128"/>
              </a:defRPr>
            </a:lvl1pPr>
          </a:lstStyle>
          <a:p>
            <a:endParaRPr lang="en-GB"/>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endParaRPr lang="en-US"/>
          </a:p>
        </p:txBody>
      </p:sp>
      <p:grpSp>
        <p:nvGrpSpPr>
          <p:cNvPr id="1193"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en-US"/>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en-US"/>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en-US"/>
            </a:p>
          </p:txBody>
        </p:sp>
      </p:grpSp>
      <p:grpSp>
        <p:nvGrpSpPr>
          <p:cNvPr id="1198"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en-US"/>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en-US"/>
            </a:p>
          </p:txBody>
        </p:sp>
      </p:grpSp>
      <p:grpSp>
        <p:nvGrpSpPr>
          <p:cNvPr id="1203"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en-US"/>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en-US"/>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en-US"/>
            </a:p>
          </p:txBody>
        </p:sp>
      </p:grpSp>
      <p:grpSp>
        <p:nvGrpSpPr>
          <p:cNvPr id="1208"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en-US"/>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en-US"/>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en-US"/>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en-US"/>
            </a:p>
          </p:txBody>
        </p:sp>
      </p:grpSp>
      <p:grpSp>
        <p:nvGrpSpPr>
          <p:cNvPr id="1213"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18"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3"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8"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3"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8"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43"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48"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53"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endParaRPr lang="en-US"/>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a:lnSpc>
                <a:spcPct val="85000"/>
              </a:lnSpc>
              <a:spcBef>
                <a:spcPct val="20000"/>
              </a:spcBef>
              <a:buClr>
                <a:schemeClr val="tx1"/>
              </a:buClr>
            </a:pPr>
            <a:r>
              <a:rPr lang="en-US" sz="1000" noProof="1">
                <a:solidFill>
                  <a:schemeClr val="bg1"/>
                </a:solidFill>
              </a:rPr>
              <a:t>Slide title</a:t>
            </a:r>
            <a:r>
              <a:rPr lang="en-US" altLang="zh-CN" sz="1000" b="1">
                <a:solidFill>
                  <a:schemeClr val="bg2"/>
                </a:solidFill>
                <a:ea typeface="宋体" pitchFamily="2" charset="-122"/>
              </a:rPr>
              <a:t> </a:t>
            </a:r>
            <a:r>
              <a:rPr lang="en-US" altLang="zh-CN" sz="1000">
                <a:solidFill>
                  <a:schemeClr val="bg1"/>
                </a:solidFill>
                <a:ea typeface="宋体" pitchFamily="2" charset="-122"/>
              </a:rPr>
              <a:t>:32-35pt  </a:t>
            </a: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en-US" altLang="zh-CN" sz="1000">
                <a:solidFill>
                  <a:schemeClr val="bg1"/>
                </a:solidFill>
                <a:ea typeface="宋体" pitchFamily="2" charset="-122"/>
              </a:rPr>
              <a:t>Color: R153 G0 B0</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zh-CN" altLang="zh-CN" sz="1000">
                <a:solidFill>
                  <a:schemeClr val="bg1"/>
                </a:solidFill>
                <a:ea typeface="宋体" pitchFamily="2" charset="-122"/>
              </a:rPr>
              <a:t>Slide </a:t>
            </a:r>
            <a:r>
              <a:rPr lang="zh-CN" altLang="en-US" sz="1000">
                <a:solidFill>
                  <a:schemeClr val="bg1"/>
                </a:solidFill>
                <a:ea typeface="宋体" pitchFamily="2" charset="-122"/>
              </a:rPr>
              <a:t>t</a:t>
            </a:r>
            <a:r>
              <a:rPr lang="en-US" altLang="zh-CN" sz="1000">
                <a:solidFill>
                  <a:schemeClr val="bg1"/>
                </a:solidFill>
                <a:ea typeface="宋体" pitchFamily="2" charset="-122"/>
              </a:rPr>
              <a:t>ext</a:t>
            </a:r>
            <a:r>
              <a:rPr lang="zh-CN" altLang="zh-CN" sz="1000">
                <a:solidFill>
                  <a:schemeClr val="bg1"/>
                </a:solidFill>
                <a:ea typeface="宋体" pitchFamily="2" charset="-122"/>
              </a:rPr>
              <a:t> </a:t>
            </a:r>
            <a:r>
              <a:rPr lang="en-US" altLang="zh-CN" sz="1000">
                <a:solidFill>
                  <a:schemeClr val="bg1"/>
                </a:solidFill>
                <a:ea typeface="宋体" pitchFamily="2" charset="-122"/>
              </a:rPr>
              <a:t>:20-22pt</a:t>
            </a:r>
          </a:p>
          <a:p>
            <a:pPr marL="342900" indent="-342900" algn="r" eaLnBrk="0" hangingPunct="0">
              <a:lnSpc>
                <a:spcPct val="85000"/>
              </a:lnSpc>
              <a:spcBef>
                <a:spcPct val="20000"/>
              </a:spcBef>
              <a:buClr>
                <a:schemeClr val="bg1"/>
              </a:buClr>
              <a:buFont typeface="Times New Roman" pitchFamily="18" charset="0"/>
              <a:buNone/>
            </a:pPr>
            <a:r>
              <a:rPr lang="en-US" sz="1000" noProof="1">
                <a:solidFill>
                  <a:srgbClr val="FFFFFF"/>
                </a:solidFill>
              </a:rPr>
              <a:t>Bullets level 2-5</a:t>
            </a:r>
            <a:r>
              <a:rPr lang="en-US" altLang="zh-CN" sz="1000">
                <a:solidFill>
                  <a:srgbClr val="FFFFFF"/>
                </a:solidFill>
                <a:ea typeface="宋体" pitchFamily="2" charset="-122"/>
              </a:rPr>
              <a:t>:</a:t>
            </a:r>
            <a:endParaRPr lang="en-US" sz="1000" noProof="1">
              <a:solidFill>
                <a:srgbClr val="FFFFFF"/>
              </a:solidFill>
            </a:endParaRPr>
          </a:p>
          <a:p>
            <a:pPr marL="342900" indent="-342900" algn="r" eaLnBrk="0" hangingPunct="0">
              <a:lnSpc>
                <a:spcPct val="85000"/>
              </a:lnSpc>
              <a:spcBef>
                <a:spcPct val="20000"/>
              </a:spcBef>
              <a:buClr>
                <a:schemeClr val="bg1"/>
              </a:buClr>
              <a:buFont typeface="Times New Roman" pitchFamily="18" charset="0"/>
              <a:buNone/>
            </a:pPr>
            <a:r>
              <a:rPr lang="en-US" altLang="zh-CN" sz="1000">
                <a:solidFill>
                  <a:schemeClr val="bg1"/>
                </a:solidFill>
                <a:ea typeface="宋体" pitchFamily="2" charset="-122"/>
              </a:rPr>
              <a:t> 18pt  </a:t>
            </a:r>
          </a:p>
          <a:p>
            <a:pPr marL="342900" indent="-342900" algn="r">
              <a:lnSpc>
                <a:spcPct val="85000"/>
              </a:lnSpc>
              <a:spcBef>
                <a:spcPct val="20000"/>
              </a:spcBef>
              <a:buClr>
                <a:schemeClr val="tx1"/>
              </a:buClr>
            </a:pPr>
            <a:r>
              <a:rPr lang="en-US" altLang="zh-CN" sz="1000">
                <a:solidFill>
                  <a:schemeClr val="bg1"/>
                </a:solidFill>
                <a:ea typeface="宋体" pitchFamily="2" charset="-122"/>
              </a:rPr>
              <a:t>Color:Black</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2"/>
              </a:solidFill>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Top right  corner  for   field-mark, customer or partner logotypes. </a:t>
            </a:r>
          </a:p>
          <a:p>
            <a:endParaRPr lang="en-US" altLang="zh-CN" sz="1000">
              <a:solidFill>
                <a:schemeClr val="bg1"/>
              </a:solidFill>
              <a:ea typeface="宋体" pitchFamily="2" charset="-122"/>
            </a:endParaRPr>
          </a:p>
          <a:p>
            <a:r>
              <a:rPr lang="en-US" altLang="zh-CN" sz="1000">
                <a:solidFill>
                  <a:schemeClr val="bg1"/>
                </a:solidFill>
                <a:ea typeface="宋体" pitchFamily="2" charset="-122"/>
              </a:rPr>
              <a:t>----------------   </a:t>
            </a:r>
          </a:p>
          <a:p>
            <a:endParaRPr lang="zh-CN" altLang="en-US" sz="1000">
              <a:solidFill>
                <a:schemeClr val="bg1"/>
              </a:solidFill>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The following nine groups of colors are an example of how our design colors can be used, please take note that you should only use one design color group per slide. </a:t>
            </a:r>
          </a:p>
          <a:p>
            <a:r>
              <a:rPr lang="en-US" altLang="zh-CN" sz="1000">
                <a:solidFill>
                  <a:schemeClr val="bg1"/>
                </a:solidFill>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84" r:id="rId12"/>
  </p:sldLayoutIdLst>
  <p:hf hdr="0" dt="0"/>
  <p:txStyles>
    <p:titleStyle>
      <a:lvl1pPr algn="l" rtl="0" fontAlgn="base">
        <a:spcBef>
          <a:spcPct val="0"/>
        </a:spcBef>
        <a:spcAft>
          <a:spcPct val="0"/>
        </a:spcAft>
        <a:defRPr sz="3400" b="1">
          <a:solidFill>
            <a:srgbClr val="990000"/>
          </a:solidFill>
          <a:latin typeface="+mj-lt"/>
          <a:ea typeface="+mj-ea"/>
          <a:cs typeface="+mj-cs"/>
        </a:defRPr>
      </a:lvl1pPr>
      <a:lvl2pPr algn="l" rtl="0" fontAlgn="base">
        <a:spcBef>
          <a:spcPct val="0"/>
        </a:spcBef>
        <a:spcAft>
          <a:spcPct val="0"/>
        </a:spcAft>
        <a:defRPr sz="3400" b="1">
          <a:solidFill>
            <a:srgbClr val="990000"/>
          </a:solidFill>
          <a:latin typeface="Arial" pitchFamily="34" charset="0"/>
        </a:defRPr>
      </a:lvl2pPr>
      <a:lvl3pPr algn="l" rtl="0" fontAlgn="base">
        <a:spcBef>
          <a:spcPct val="0"/>
        </a:spcBef>
        <a:spcAft>
          <a:spcPct val="0"/>
        </a:spcAft>
        <a:defRPr sz="3400" b="1">
          <a:solidFill>
            <a:srgbClr val="990000"/>
          </a:solidFill>
          <a:latin typeface="Arial" pitchFamily="34" charset="0"/>
        </a:defRPr>
      </a:lvl3pPr>
      <a:lvl4pPr algn="l" rtl="0" fontAlgn="base">
        <a:spcBef>
          <a:spcPct val="0"/>
        </a:spcBef>
        <a:spcAft>
          <a:spcPct val="0"/>
        </a:spcAft>
        <a:defRPr sz="3400" b="1">
          <a:solidFill>
            <a:srgbClr val="990000"/>
          </a:solidFill>
          <a:latin typeface="Arial" pitchFamily="34" charset="0"/>
        </a:defRPr>
      </a:lvl4pPr>
      <a:lvl5pPr algn="l" rtl="0" fontAlgn="base">
        <a:spcBef>
          <a:spcPct val="0"/>
        </a:spcBef>
        <a:spcAft>
          <a:spcPct val="0"/>
        </a:spcAft>
        <a:defRPr sz="3400" b="1">
          <a:solidFill>
            <a:srgbClr val="990000"/>
          </a:solidFill>
          <a:latin typeface="Arial" pitchFamily="34" charset="0"/>
        </a:defRPr>
      </a:lvl5pPr>
      <a:lvl6pPr marL="457200" algn="l" rtl="0" fontAlgn="base">
        <a:spcBef>
          <a:spcPct val="0"/>
        </a:spcBef>
        <a:spcAft>
          <a:spcPct val="0"/>
        </a:spcAft>
        <a:defRPr sz="3400" b="1">
          <a:solidFill>
            <a:srgbClr val="990000"/>
          </a:solidFill>
          <a:latin typeface="Arial" pitchFamily="34" charset="0"/>
        </a:defRPr>
      </a:lvl6pPr>
      <a:lvl7pPr marL="914400" algn="l" rtl="0" fontAlgn="base">
        <a:spcBef>
          <a:spcPct val="0"/>
        </a:spcBef>
        <a:spcAft>
          <a:spcPct val="0"/>
        </a:spcAft>
        <a:defRPr sz="3400" b="1">
          <a:solidFill>
            <a:srgbClr val="990000"/>
          </a:solidFill>
          <a:latin typeface="Arial" pitchFamily="34" charset="0"/>
        </a:defRPr>
      </a:lvl7pPr>
      <a:lvl8pPr marL="1371600" algn="l" rtl="0" fontAlgn="base">
        <a:spcBef>
          <a:spcPct val="0"/>
        </a:spcBef>
        <a:spcAft>
          <a:spcPct val="0"/>
        </a:spcAft>
        <a:defRPr sz="3400" b="1">
          <a:solidFill>
            <a:srgbClr val="990000"/>
          </a:solidFill>
          <a:latin typeface="Arial" pitchFamily="34" charset="0"/>
        </a:defRPr>
      </a:lvl8pPr>
      <a:lvl9pPr marL="1828800" algn="l" rtl="0" fontAlgn="base">
        <a:spcBef>
          <a:spcPct val="0"/>
        </a:spcBef>
        <a:spcAft>
          <a:spcPct val="0"/>
        </a:spcAft>
        <a:defRPr sz="3400" b="1">
          <a:solidFill>
            <a:srgbClr val="990000"/>
          </a:solidFill>
          <a:latin typeface="Arial" pitchFamily="34" charset="0"/>
        </a:defRPr>
      </a:lvl9pPr>
    </p:titleStyle>
    <p:bodyStyle>
      <a:lvl1pPr marL="342900" indent="-342900" algn="l" rtl="0" fontAlgn="base">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fontAlgn="base">
        <a:spcBef>
          <a:spcPct val="20000"/>
        </a:spcBef>
        <a:spcAft>
          <a:spcPct val="0"/>
        </a:spcAft>
        <a:buFont typeface="Wingdings" pitchFamily="2" charset="2"/>
        <a:buChar char="§"/>
        <a:defRPr>
          <a:solidFill>
            <a:schemeClr val="bg2"/>
          </a:solidFill>
          <a:latin typeface="+mn-lt"/>
        </a:defRPr>
      </a:lvl2pPr>
      <a:lvl3pPr marL="1143000" indent="-228600" algn="l" rtl="0" fontAlgn="base">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fontAlgn="base">
        <a:spcBef>
          <a:spcPct val="20000"/>
        </a:spcBef>
        <a:spcAft>
          <a:spcPct val="0"/>
        </a:spcAft>
        <a:buChar char="–"/>
        <a:defRPr sz="1400">
          <a:solidFill>
            <a:schemeClr val="bg2"/>
          </a:solidFill>
          <a:latin typeface="+mn-lt"/>
        </a:defRPr>
      </a:lvl4pPr>
      <a:lvl5pPr marL="2057400" indent="-228600" algn="l" rtl="0" fontAlgn="base">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7"/>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endParaRPr lang="en-US"/>
          </a:p>
        </p:txBody>
      </p:sp>
      <p:sp>
        <p:nvSpPr>
          <p:cNvPr id="5128" name="Rectangle 8"/>
          <p:cNvSpPr>
            <a:spLocks noGrp="1" noChangeArrowheads="1"/>
          </p:cNvSpPr>
          <p:nvPr>
            <p:ph type="title"/>
          </p:nvPr>
        </p:nvSpPr>
        <p:spPr bwMode="auto">
          <a:xfrm>
            <a:off x="6096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29" name="Rectangle 9"/>
          <p:cNvSpPr>
            <a:spLocks noGrp="1" noChangeArrowheads="1"/>
          </p:cNvSpPr>
          <p:nvPr>
            <p:ph type="body" idx="1"/>
          </p:nvPr>
        </p:nvSpPr>
        <p:spPr bwMode="auto">
          <a:xfrm>
            <a:off x="609600" y="1646238"/>
            <a:ext cx="82296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2" name="Rectangle 12"/>
          <p:cNvSpPr>
            <a:spLocks noChangeArrowheads="1"/>
          </p:cNvSpPr>
          <p:nvPr/>
        </p:nvSpPr>
        <p:spPr bwMode="auto">
          <a:xfrm>
            <a:off x="-1844675" y="527050"/>
            <a:ext cx="1844675" cy="5308600"/>
          </a:xfrm>
          <a:prstGeom prst="rect">
            <a:avLst/>
          </a:prstGeom>
          <a:noFill/>
          <a:ln w="9525">
            <a:noFill/>
            <a:miter lim="800000"/>
            <a:headEnd/>
            <a:tailEnd/>
          </a:ln>
          <a:effectLst/>
        </p:spPr>
        <p:txBody>
          <a:bodyPr lIns="78331" tIns="39166" rIns="78331" bIns="39166"/>
          <a:lstStyle/>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Title</a:t>
            </a:r>
            <a:r>
              <a:rPr lang="en-US" altLang="zh-CN" sz="1000">
                <a:solidFill>
                  <a:schemeClr val="bg1"/>
                </a:solidFill>
                <a:ea typeface="宋体" pitchFamily="2" charset="-122"/>
              </a:rPr>
              <a:t> </a:t>
            </a:r>
          </a:p>
          <a:p>
            <a:pPr marL="342900" indent="-342900" algn="r">
              <a:spcBef>
                <a:spcPct val="20000"/>
              </a:spcBef>
            </a:pPr>
            <a:r>
              <a:rPr lang="en-US" altLang="zh-CN" sz="1000" b="1">
                <a:solidFill>
                  <a:schemeClr val="bg1"/>
                </a:solidFill>
                <a:ea typeface="宋体" pitchFamily="2" charset="-122"/>
              </a:rPr>
              <a:t>35-40pt  </a:t>
            </a:r>
            <a:endParaRPr lang="zh-CN" altLang="en-US" sz="1000" b="1">
              <a:solidFill>
                <a:schemeClr val="bg1"/>
              </a:solidFill>
              <a:ea typeface="宋体" pitchFamily="2" charset="-122"/>
            </a:endParaRPr>
          </a:p>
          <a:p>
            <a:pPr marL="342900" indent="-342900" algn="r">
              <a:spcBef>
                <a:spcPct val="20000"/>
              </a:spcBef>
            </a:pPr>
            <a:r>
              <a:rPr lang="en-US" altLang="zh-CN" sz="1000" b="1">
                <a:solidFill>
                  <a:schemeClr val="bg1"/>
                </a:solidFill>
                <a:ea typeface="宋体" pitchFamily="2" charset="-122"/>
              </a:rPr>
              <a:t>Color: R153 G0 B0</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Text</a:t>
            </a:r>
            <a:r>
              <a:rPr lang="en-US" altLang="zh-CN" sz="1000">
                <a:solidFill>
                  <a:schemeClr val="bg1"/>
                </a:solidFill>
                <a:ea typeface="宋体" pitchFamily="2" charset="-122"/>
              </a:rPr>
              <a:t> </a:t>
            </a:r>
            <a:r>
              <a:rPr lang="en-US" altLang="zh-CN" sz="1000" b="1">
                <a:solidFill>
                  <a:schemeClr val="bg1"/>
                </a:solidFill>
                <a:ea typeface="宋体" pitchFamily="2" charset="-122"/>
              </a:rPr>
              <a:t>:</a:t>
            </a:r>
          </a:p>
          <a:p>
            <a:pPr marL="342900" indent="-342900" algn="r">
              <a:spcBef>
                <a:spcPct val="20000"/>
              </a:spcBef>
            </a:pPr>
            <a:r>
              <a:rPr lang="en-US" altLang="zh-CN" sz="1000" b="1">
                <a:solidFill>
                  <a:schemeClr val="bg1"/>
                </a:solidFill>
                <a:ea typeface="宋体" pitchFamily="2" charset="-122"/>
              </a:rPr>
              <a:t>28-30pt</a:t>
            </a:r>
          </a:p>
          <a:p>
            <a:pPr marL="342900" indent="-342900" algn="r" eaLnBrk="0" hangingPunct="0">
              <a:spcBef>
                <a:spcPct val="20000"/>
              </a:spcBef>
            </a:pPr>
            <a:r>
              <a:rPr lang="en-US" sz="1000" b="1" noProof="1">
                <a:solidFill>
                  <a:srgbClr val="FFFFFF"/>
                </a:solidFill>
              </a:rPr>
              <a:t>Bullets level 2-5</a:t>
            </a:r>
          </a:p>
          <a:p>
            <a:pPr marL="342900" indent="-342900" algn="r" eaLnBrk="0" hangingPunct="0">
              <a:spcBef>
                <a:spcPct val="20000"/>
              </a:spcBef>
            </a:pPr>
            <a:r>
              <a:rPr lang="en-US" altLang="zh-CN" sz="1000" b="1">
                <a:solidFill>
                  <a:schemeClr val="bg1"/>
                </a:solidFill>
                <a:ea typeface="宋体" pitchFamily="2" charset="-122"/>
              </a:rPr>
              <a:t>20-30pt  </a:t>
            </a:r>
          </a:p>
          <a:p>
            <a:pPr marL="342900" indent="-342900" algn="r">
              <a:spcBef>
                <a:spcPct val="20000"/>
              </a:spcBef>
            </a:pPr>
            <a:r>
              <a:rPr lang="en-US" altLang="zh-CN" sz="1000" b="1">
                <a:solidFill>
                  <a:schemeClr val="bg1"/>
                </a:solidFill>
                <a:ea typeface="宋体" pitchFamily="2" charset="-122"/>
              </a:rPr>
              <a:t>Color:Black</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rtl="0" fontAlgn="base">
        <a:spcBef>
          <a:spcPct val="0"/>
        </a:spcBef>
        <a:spcAft>
          <a:spcPct val="0"/>
        </a:spcAft>
        <a:defRPr sz="4000" b="1">
          <a:solidFill>
            <a:srgbClr val="990000"/>
          </a:solidFill>
          <a:latin typeface="+mj-lt"/>
          <a:ea typeface="+mj-ea"/>
          <a:cs typeface="+mj-cs"/>
        </a:defRPr>
      </a:lvl1pPr>
      <a:lvl2pPr algn="l" rtl="0" fontAlgn="base">
        <a:spcBef>
          <a:spcPct val="0"/>
        </a:spcBef>
        <a:spcAft>
          <a:spcPct val="0"/>
        </a:spcAft>
        <a:defRPr sz="4000" b="1">
          <a:solidFill>
            <a:srgbClr val="990000"/>
          </a:solidFill>
          <a:latin typeface="Arial" pitchFamily="34" charset="0"/>
        </a:defRPr>
      </a:lvl2pPr>
      <a:lvl3pPr algn="l" rtl="0" fontAlgn="base">
        <a:spcBef>
          <a:spcPct val="0"/>
        </a:spcBef>
        <a:spcAft>
          <a:spcPct val="0"/>
        </a:spcAft>
        <a:defRPr sz="4000" b="1">
          <a:solidFill>
            <a:srgbClr val="990000"/>
          </a:solidFill>
          <a:latin typeface="Arial" pitchFamily="34" charset="0"/>
        </a:defRPr>
      </a:lvl3pPr>
      <a:lvl4pPr algn="l" rtl="0" fontAlgn="base">
        <a:spcBef>
          <a:spcPct val="0"/>
        </a:spcBef>
        <a:spcAft>
          <a:spcPct val="0"/>
        </a:spcAft>
        <a:defRPr sz="4000" b="1">
          <a:solidFill>
            <a:srgbClr val="990000"/>
          </a:solidFill>
          <a:latin typeface="Arial" pitchFamily="34" charset="0"/>
        </a:defRPr>
      </a:lvl4pPr>
      <a:lvl5pPr algn="l" rtl="0" fontAlgn="base">
        <a:spcBef>
          <a:spcPct val="0"/>
        </a:spcBef>
        <a:spcAft>
          <a:spcPct val="0"/>
        </a:spcAft>
        <a:defRPr sz="4000" b="1">
          <a:solidFill>
            <a:srgbClr val="990000"/>
          </a:solidFill>
          <a:latin typeface="Arial" pitchFamily="34" charset="0"/>
        </a:defRPr>
      </a:lvl5pPr>
      <a:lvl6pPr marL="457200" algn="l" rtl="0" fontAlgn="base">
        <a:spcBef>
          <a:spcPct val="0"/>
        </a:spcBef>
        <a:spcAft>
          <a:spcPct val="0"/>
        </a:spcAft>
        <a:defRPr sz="4000" b="1">
          <a:solidFill>
            <a:srgbClr val="990000"/>
          </a:solidFill>
          <a:latin typeface="Arial" pitchFamily="34" charset="0"/>
        </a:defRPr>
      </a:lvl6pPr>
      <a:lvl7pPr marL="914400" algn="l" rtl="0" fontAlgn="base">
        <a:spcBef>
          <a:spcPct val="0"/>
        </a:spcBef>
        <a:spcAft>
          <a:spcPct val="0"/>
        </a:spcAft>
        <a:defRPr sz="4000" b="1">
          <a:solidFill>
            <a:srgbClr val="990000"/>
          </a:solidFill>
          <a:latin typeface="Arial" pitchFamily="34" charset="0"/>
        </a:defRPr>
      </a:lvl7pPr>
      <a:lvl8pPr marL="1371600" algn="l" rtl="0" fontAlgn="base">
        <a:spcBef>
          <a:spcPct val="0"/>
        </a:spcBef>
        <a:spcAft>
          <a:spcPct val="0"/>
        </a:spcAft>
        <a:defRPr sz="4000" b="1">
          <a:solidFill>
            <a:srgbClr val="990000"/>
          </a:solidFill>
          <a:latin typeface="Arial" pitchFamily="34" charset="0"/>
        </a:defRPr>
      </a:lvl8pPr>
      <a:lvl9pPr marL="1828800" algn="l" rtl="0" fontAlgn="base">
        <a:spcBef>
          <a:spcPct val="0"/>
        </a:spcBef>
        <a:spcAft>
          <a:spcPct val="0"/>
        </a:spcAft>
        <a:defRPr sz="4000" b="1">
          <a:solidFill>
            <a:srgbClr val="990000"/>
          </a:solidFill>
          <a:latin typeface="Arial" pitchFamily="34" charset="0"/>
        </a:defRPr>
      </a:lvl9pPr>
    </p:titleStyle>
    <p:bodyStyle>
      <a:lvl1pPr marL="342900" indent="-342900" algn="l" rtl="0" fontAlgn="base">
        <a:spcBef>
          <a:spcPct val="20000"/>
        </a:spcBef>
        <a:spcAft>
          <a:spcPct val="0"/>
        </a:spcAft>
        <a:buChar char="•"/>
        <a:defRPr sz="2600">
          <a:solidFill>
            <a:schemeClr val="bg2"/>
          </a:solidFill>
          <a:latin typeface="+mn-lt"/>
          <a:ea typeface="+mn-ea"/>
          <a:cs typeface="+mn-cs"/>
        </a:defRPr>
      </a:lvl1pPr>
      <a:lvl2pPr marL="742950" indent="-285750" algn="l" rtl="0" fontAlgn="base">
        <a:spcBef>
          <a:spcPct val="20000"/>
        </a:spcBef>
        <a:spcAft>
          <a:spcPct val="0"/>
        </a:spcAft>
        <a:buSzPct val="60000"/>
        <a:buFont typeface="Wingdings" pitchFamily="2" charset="2"/>
        <a:buChar char="q"/>
        <a:defRPr sz="2400">
          <a:solidFill>
            <a:schemeClr val="bg2"/>
          </a:solidFill>
          <a:latin typeface="+mn-lt"/>
        </a:defRPr>
      </a:lvl2pPr>
      <a:lvl3pPr marL="1143000" indent="-228600" algn="l" rtl="0" fontAlgn="base">
        <a:spcBef>
          <a:spcPct val="20000"/>
        </a:spcBef>
        <a:spcAft>
          <a:spcPct val="0"/>
        </a:spcAft>
        <a:buSzPct val="60000"/>
        <a:buFont typeface="Wingdings" pitchFamily="2" charset="2"/>
        <a:buChar char="§"/>
        <a:defRPr sz="2200">
          <a:solidFill>
            <a:schemeClr val="bg2"/>
          </a:solidFill>
          <a:latin typeface="+mn-lt"/>
        </a:defRPr>
      </a:lvl3pPr>
      <a:lvl4pPr marL="1600200" indent="-228600" algn="l" rtl="0" fontAlgn="base">
        <a:spcBef>
          <a:spcPct val="20000"/>
        </a:spcBef>
        <a:spcAft>
          <a:spcPct val="0"/>
        </a:spcAft>
        <a:buSzPct val="60000"/>
        <a:buFont typeface="Arial" pitchFamily="34" charset="0"/>
        <a:buChar char="–"/>
        <a:defRPr sz="2000">
          <a:solidFill>
            <a:schemeClr val="bg2"/>
          </a:solidFill>
          <a:latin typeface="+mn-lt"/>
        </a:defRPr>
      </a:lvl4pPr>
      <a:lvl5pPr marL="2057400" indent="-228600" algn="l" rtl="0" fontAlgn="base">
        <a:spcBef>
          <a:spcPct val="20000"/>
        </a:spcBef>
        <a:spcAft>
          <a:spcPct val="0"/>
        </a:spcAft>
        <a:buFont typeface="Verdana" pitchFamily="34" charset="0"/>
        <a:buChar char="›"/>
        <a:defRPr>
          <a:solidFill>
            <a:schemeClr val="bg2"/>
          </a:solidFill>
          <a:latin typeface="+mn-lt"/>
        </a:defRPr>
      </a:lvl5pPr>
      <a:lvl6pPr marL="2514600" indent="-228600" algn="l" rtl="0" fontAlgn="base">
        <a:spcBef>
          <a:spcPct val="20000"/>
        </a:spcBef>
        <a:spcAft>
          <a:spcPct val="0"/>
        </a:spcAft>
        <a:buFont typeface="Verdana" pitchFamily="34" charset="0"/>
        <a:buChar char="›"/>
        <a:defRPr>
          <a:solidFill>
            <a:schemeClr val="bg2"/>
          </a:solidFill>
          <a:latin typeface="+mn-lt"/>
        </a:defRPr>
      </a:lvl6pPr>
      <a:lvl7pPr marL="2971800" indent="-228600" algn="l" rtl="0" fontAlgn="base">
        <a:spcBef>
          <a:spcPct val="20000"/>
        </a:spcBef>
        <a:spcAft>
          <a:spcPct val="0"/>
        </a:spcAft>
        <a:buFont typeface="Verdana" pitchFamily="34" charset="0"/>
        <a:buChar char="›"/>
        <a:defRPr>
          <a:solidFill>
            <a:schemeClr val="bg2"/>
          </a:solidFill>
          <a:latin typeface="+mn-lt"/>
        </a:defRPr>
      </a:lvl7pPr>
      <a:lvl8pPr marL="3429000" indent="-228600" algn="l" rtl="0" fontAlgn="base">
        <a:spcBef>
          <a:spcPct val="20000"/>
        </a:spcBef>
        <a:spcAft>
          <a:spcPct val="0"/>
        </a:spcAft>
        <a:buFont typeface="Verdana" pitchFamily="34" charset="0"/>
        <a:buChar char="›"/>
        <a:defRPr>
          <a:solidFill>
            <a:schemeClr val="bg2"/>
          </a:solidFill>
          <a:latin typeface="+mn-lt"/>
        </a:defRPr>
      </a:lvl8pPr>
      <a:lvl9pPr marL="3886200" indent="-228600" algn="l" rtl="0" fontAlgn="base">
        <a:spcBef>
          <a:spcPct val="20000"/>
        </a:spcBef>
        <a:spcAft>
          <a:spcPct val="0"/>
        </a:spcAft>
        <a:buFont typeface="Verdana" pitchFamily="34" charset="0"/>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51" name="Picture 7" descr="5"/>
          <p:cNvPicPr>
            <a:picLocks noChangeAspect="1" noChangeArrowheads="1"/>
          </p:cNvPicPr>
          <p:nvPr/>
        </p:nvPicPr>
        <p:blipFill>
          <a:blip r:embed="rId13" cstate="print"/>
          <a:srcRect/>
          <a:stretch>
            <a:fillRect/>
          </a:stretch>
        </p:blipFill>
        <p:spPr bwMode="auto">
          <a:xfrm>
            <a:off x="-1588" y="5856288"/>
            <a:ext cx="9144001" cy="1001712"/>
          </a:xfrm>
          <a:prstGeom prst="rect">
            <a:avLst/>
          </a:prstGeom>
          <a:noFill/>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4400">
                <a:solidFill>
                  <a:srgbClr val="990000"/>
                </a:solidFill>
                <a:ea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2600">
                <a:solidFill>
                  <a:srgbClr val="666666"/>
                </a:solidFill>
                <a:ea typeface="MS PGothic" pitchFamily="34" charset="-128"/>
              </a:rPr>
              <a:t>www.huawei.com</a:t>
            </a:r>
            <a:endParaRPr lang="en-US" altLang="zh-CN" sz="210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39725" y="248785"/>
            <a:ext cx="7051675" cy="479425"/>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274320" tIns="45720" rIns="91440" bIns="45720" numCol="1" rtlCol="0" anchor="ctr" anchorCtr="0" compatLnSpc="1">
            <a:prstTxWarp prst="textNoShape">
              <a:avLst/>
            </a:prstTxWarp>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r>
              <a:rPr lang="en-US" altLang="zh-CN" sz="3200" b="1" spc="50" dirty="0">
                <a:ln w="11430"/>
                <a:solidFill>
                  <a:schemeClr val="tx2"/>
                </a:solidFill>
                <a:effectLst>
                  <a:outerShdw blurRad="76200" dist="50800" dir="5400000" algn="tl" rotWithShape="0">
                    <a:srgbClr val="000000">
                      <a:alpha val="65000"/>
                    </a:srgbClr>
                  </a:outerShdw>
                </a:effectLst>
                <a:latin typeface="Calibri" pitchFamily="34" charset="0"/>
                <a:ea typeface="宋体" pitchFamily="2" charset="-122"/>
              </a:rPr>
              <a:t>Revision Record</a:t>
            </a:r>
          </a:p>
        </p:txBody>
      </p:sp>
      <p:sp>
        <p:nvSpPr>
          <p:cNvPr id="7" name="Text Box 58"/>
          <p:cNvSpPr txBox="1">
            <a:spLocks noChangeArrowheads="1"/>
          </p:cNvSpPr>
          <p:nvPr/>
        </p:nvSpPr>
        <p:spPr bwMode="auto">
          <a:xfrm>
            <a:off x="5024437" y="275768"/>
            <a:ext cx="4119563" cy="448455"/>
          </a:xfrm>
          <a:prstGeom prst="rect">
            <a:avLst/>
          </a:prstGeom>
          <a:noFill/>
          <a:ln w="9525">
            <a:noFill/>
            <a:miter lim="800000"/>
            <a:headEnd/>
            <a:tailEnd/>
          </a:ln>
        </p:spPr>
        <p:txBody>
          <a:bodyPr lIns="91440" tIns="39179" rIns="182880" bIns="39179">
            <a:spAutoFit/>
          </a:bodyPr>
          <a:lstStyle/>
          <a:p>
            <a:pPr algn="r" defTabSz="784225" eaLnBrk="0" fontAlgn="base" hangingPunct="0"/>
            <a:r>
              <a:rPr lang="en-US" altLang="zh-CN" sz="2400" i="1" dirty="0">
                <a:solidFill>
                  <a:srgbClr val="4D4D4D"/>
                </a:solidFill>
                <a:latin typeface="Calibri" pitchFamily="34" charset="0"/>
                <a:ea typeface="ＭＳ Ｐゴシック" pitchFamily="34" charset="-128"/>
              </a:rPr>
              <a:t>Don’t Print This Page</a:t>
            </a:r>
          </a:p>
        </p:txBody>
      </p:sp>
      <p:grpSp>
        <p:nvGrpSpPr>
          <p:cNvPr id="8" name="Group 7"/>
          <p:cNvGrpSpPr/>
          <p:nvPr/>
        </p:nvGrpSpPr>
        <p:grpSpPr>
          <a:xfrm>
            <a:off x="615913" y="1306279"/>
            <a:ext cx="7935575" cy="751121"/>
            <a:chOff x="615913" y="856345"/>
            <a:chExt cx="7935575" cy="751121"/>
          </a:xfrm>
          <a:solidFill>
            <a:srgbClr val="777777"/>
          </a:solidFill>
        </p:grpSpPr>
        <p:sp>
          <p:nvSpPr>
            <p:cNvPr id="9" name="Rounded Rectangle 8"/>
            <p:cNvSpPr/>
            <p:nvPr/>
          </p:nvSpPr>
          <p:spPr bwMode="auto">
            <a:xfrm>
              <a:off x="615913" y="85634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Course Code</a:t>
              </a:r>
            </a:p>
          </p:txBody>
        </p:sp>
        <p:sp>
          <p:nvSpPr>
            <p:cNvPr id="10" name="Rounded Rectangle 9"/>
            <p:cNvSpPr/>
            <p:nvPr/>
          </p:nvSpPr>
          <p:spPr bwMode="auto">
            <a:xfrm>
              <a:off x="615913" y="1161144"/>
              <a:ext cx="1904999" cy="446322"/>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Domain</a:t>
              </a:r>
              <a:endParaRPr lang="en-US" sz="1400" dirty="0" smtClean="0">
                <a:solidFill>
                  <a:schemeClr val="accent5">
                    <a:lumMod val="10000"/>
                  </a:schemeClr>
                </a:solidFill>
                <a:latin typeface="Calibri" pitchFamily="34" charset="0"/>
              </a:endParaRPr>
            </a:p>
          </p:txBody>
        </p:sp>
        <p:sp>
          <p:nvSpPr>
            <p:cNvPr id="11" name="Rounded Rectangle 10"/>
            <p:cNvSpPr/>
            <p:nvPr/>
          </p:nvSpPr>
          <p:spPr bwMode="auto">
            <a:xfrm>
              <a:off x="2626105" y="86360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Product</a:t>
              </a:r>
            </a:p>
          </p:txBody>
        </p:sp>
        <p:sp>
          <p:nvSpPr>
            <p:cNvPr id="12" name="Rounded Rectangle 11"/>
            <p:cNvSpPr/>
            <p:nvPr/>
          </p:nvSpPr>
          <p:spPr bwMode="auto">
            <a:xfrm>
              <a:off x="2626105" y="1168404"/>
              <a:ext cx="1904999" cy="439062"/>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fontAlgn="t">
                <a:spcAft>
                  <a:spcPts val="600"/>
                </a:spcAft>
                <a:defRPr/>
              </a:pPr>
              <a:r>
                <a:rPr lang="en-US" sz="1400" dirty="0" err="1" smtClean="0">
                  <a:solidFill>
                    <a:srgbClr val="CAE2E2">
                      <a:lumMod val="10000"/>
                    </a:srgbClr>
                  </a:solidFill>
                  <a:latin typeface="Calibri" pitchFamily="34" charset="0"/>
                </a:rPr>
                <a:t>Huawei</a:t>
              </a:r>
              <a:r>
                <a:rPr lang="en-US" sz="1400" dirty="0" smtClean="0">
                  <a:solidFill>
                    <a:srgbClr val="CAE2E2">
                      <a:lumMod val="10000"/>
                    </a:srgbClr>
                  </a:solidFill>
                  <a:latin typeface="Calibri" pitchFamily="34" charset="0"/>
                </a:rPr>
                <a:t> CTI</a:t>
              </a:r>
              <a:endParaRPr lang="en-US" sz="1400" dirty="0">
                <a:solidFill>
                  <a:srgbClr val="CAE2E2">
                    <a:lumMod val="10000"/>
                  </a:srgbClr>
                </a:solidFill>
                <a:latin typeface="Calibri" pitchFamily="34" charset="0"/>
              </a:endParaRPr>
            </a:p>
          </p:txBody>
        </p:sp>
        <p:sp>
          <p:nvSpPr>
            <p:cNvPr id="13" name="Rounded Rectangle 12"/>
            <p:cNvSpPr/>
            <p:nvPr/>
          </p:nvSpPr>
          <p:spPr bwMode="auto">
            <a:xfrm>
              <a:off x="4636297" y="87086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Product Version</a:t>
              </a:r>
            </a:p>
          </p:txBody>
        </p:sp>
        <p:sp>
          <p:nvSpPr>
            <p:cNvPr id="14" name="Rounded Rectangle 13"/>
            <p:cNvSpPr/>
            <p:nvPr/>
          </p:nvSpPr>
          <p:spPr bwMode="auto">
            <a:xfrm>
              <a:off x="4636297" y="1175664"/>
              <a:ext cx="1904999" cy="431801"/>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ICDV300R005C45</a:t>
              </a:r>
            </a:p>
          </p:txBody>
        </p:sp>
        <p:sp>
          <p:nvSpPr>
            <p:cNvPr id="15" name="Rounded Rectangle 14"/>
            <p:cNvSpPr/>
            <p:nvPr/>
          </p:nvSpPr>
          <p:spPr bwMode="auto">
            <a:xfrm>
              <a:off x="6646489" y="878125"/>
              <a:ext cx="1904999" cy="22860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Course Version Issue</a:t>
              </a:r>
            </a:p>
          </p:txBody>
        </p:sp>
        <p:sp>
          <p:nvSpPr>
            <p:cNvPr id="16" name="Rounded Rectangle 15"/>
            <p:cNvSpPr/>
            <p:nvPr/>
          </p:nvSpPr>
          <p:spPr bwMode="auto">
            <a:xfrm>
              <a:off x="6646489" y="1182924"/>
              <a:ext cx="1904999" cy="424541"/>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defRPr/>
              </a:pPr>
              <a:r>
                <a:rPr lang="en-US" sz="1400" dirty="0" err="1" smtClean="0">
                  <a:solidFill>
                    <a:schemeClr val="accent5">
                      <a:lumMod val="10000"/>
                    </a:schemeClr>
                  </a:solidFill>
                  <a:latin typeface="Calibri" pitchFamily="34" charset="0"/>
                </a:rPr>
                <a:t>eSpace</a:t>
              </a:r>
              <a:r>
                <a:rPr lang="en-US" sz="1400" smtClean="0">
                  <a:solidFill>
                    <a:schemeClr val="accent5">
                      <a:lumMod val="10000"/>
                    </a:schemeClr>
                  </a:solidFill>
                  <a:latin typeface="Calibri" pitchFamily="34" charset="0"/>
                </a:rPr>
                <a:t>  CC ISV V100R001C01LINH04</a:t>
              </a:r>
              <a:endParaRPr lang="en-US" sz="1400" dirty="0" smtClean="0">
                <a:solidFill>
                  <a:schemeClr val="accent5">
                    <a:lumMod val="10000"/>
                  </a:schemeClr>
                </a:solidFill>
                <a:latin typeface="Calibri" pitchFamily="34" charset="0"/>
              </a:endParaRPr>
            </a:p>
          </p:txBody>
        </p:sp>
      </p:grpSp>
      <p:cxnSp>
        <p:nvCxnSpPr>
          <p:cNvPr id="17" name="Straight Connector 16"/>
          <p:cNvCxnSpPr/>
          <p:nvPr/>
        </p:nvCxnSpPr>
        <p:spPr bwMode="auto">
          <a:xfrm>
            <a:off x="304800" y="2133648"/>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grpSp>
        <p:nvGrpSpPr>
          <p:cNvPr id="18" name="Group 17"/>
          <p:cNvGrpSpPr/>
          <p:nvPr/>
        </p:nvGrpSpPr>
        <p:grpSpPr>
          <a:xfrm>
            <a:off x="623173" y="2387575"/>
            <a:ext cx="7971875" cy="2420250"/>
            <a:chOff x="623173" y="2140837"/>
            <a:chExt cx="7971875" cy="2420250"/>
          </a:xfrm>
        </p:grpSpPr>
        <p:sp>
          <p:nvSpPr>
            <p:cNvPr id="19" name="Rounded Rectangle 18"/>
            <p:cNvSpPr/>
            <p:nvPr/>
          </p:nvSpPr>
          <p:spPr bwMode="auto">
            <a:xfrm>
              <a:off x="623173" y="214083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Developer / Modifier</a:t>
              </a:r>
            </a:p>
          </p:txBody>
        </p:sp>
        <p:sp>
          <p:nvSpPr>
            <p:cNvPr id="20" name="Rounded Rectangle 19"/>
            <p:cNvSpPr/>
            <p:nvPr/>
          </p:nvSpPr>
          <p:spPr bwMode="auto">
            <a:xfrm>
              <a:off x="623173" y="275043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21" name="Rounded Rectangle 20"/>
            <p:cNvSpPr/>
            <p:nvPr/>
          </p:nvSpPr>
          <p:spPr bwMode="auto">
            <a:xfrm>
              <a:off x="623173" y="244563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&lt; Name of Author &gt;</a:t>
              </a:r>
            </a:p>
          </p:txBody>
        </p:sp>
        <p:sp>
          <p:nvSpPr>
            <p:cNvPr id="22" name="Rounded Rectangle 21"/>
            <p:cNvSpPr/>
            <p:nvPr/>
          </p:nvSpPr>
          <p:spPr bwMode="auto">
            <a:xfrm>
              <a:off x="2633365" y="214809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Date</a:t>
              </a:r>
            </a:p>
          </p:txBody>
        </p:sp>
        <p:sp>
          <p:nvSpPr>
            <p:cNvPr id="23" name="Rounded Rectangle 22"/>
            <p:cNvSpPr/>
            <p:nvPr/>
          </p:nvSpPr>
          <p:spPr bwMode="auto">
            <a:xfrm>
              <a:off x="2633365" y="275769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24" name="Rounded Rectangle 23"/>
            <p:cNvSpPr/>
            <p:nvPr/>
          </p:nvSpPr>
          <p:spPr bwMode="auto">
            <a:xfrm>
              <a:off x="2633365" y="245289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&lt; YYYYMMDD &gt;</a:t>
              </a:r>
            </a:p>
          </p:txBody>
        </p:sp>
        <p:sp>
          <p:nvSpPr>
            <p:cNvPr id="25" name="Rounded Rectangle 24"/>
            <p:cNvSpPr/>
            <p:nvPr/>
          </p:nvSpPr>
          <p:spPr bwMode="auto">
            <a:xfrm>
              <a:off x="4643557" y="215535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Approver</a:t>
              </a:r>
            </a:p>
          </p:txBody>
        </p:sp>
        <p:sp>
          <p:nvSpPr>
            <p:cNvPr id="26" name="Rounded Rectangle 25"/>
            <p:cNvSpPr/>
            <p:nvPr/>
          </p:nvSpPr>
          <p:spPr bwMode="auto">
            <a:xfrm>
              <a:off x="4643557" y="276495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27" name="Rounded Rectangle 26"/>
            <p:cNvSpPr/>
            <p:nvPr/>
          </p:nvSpPr>
          <p:spPr bwMode="auto">
            <a:xfrm>
              <a:off x="4643557" y="246015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&lt; Name of Approver &gt;</a:t>
              </a:r>
            </a:p>
          </p:txBody>
        </p:sp>
        <p:sp>
          <p:nvSpPr>
            <p:cNvPr id="28" name="Rounded Rectangle 27"/>
            <p:cNvSpPr/>
            <p:nvPr/>
          </p:nvSpPr>
          <p:spPr bwMode="auto">
            <a:xfrm>
              <a:off x="6653749" y="2162617"/>
              <a:ext cx="1904999" cy="22860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bg1"/>
                  </a:solidFill>
                  <a:latin typeface="Calibri" pitchFamily="34" charset="0"/>
                </a:rPr>
                <a:t>New / Update</a:t>
              </a:r>
            </a:p>
          </p:txBody>
        </p:sp>
        <p:sp>
          <p:nvSpPr>
            <p:cNvPr id="29" name="Rounded Rectangle 28"/>
            <p:cNvSpPr/>
            <p:nvPr/>
          </p:nvSpPr>
          <p:spPr bwMode="auto">
            <a:xfrm>
              <a:off x="6653749" y="277221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0" name="Rounded Rectangle 29"/>
            <p:cNvSpPr/>
            <p:nvPr/>
          </p:nvSpPr>
          <p:spPr bwMode="auto">
            <a:xfrm>
              <a:off x="6653749" y="246741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r>
                <a:rPr lang="en-US" sz="1400" dirty="0" smtClean="0">
                  <a:solidFill>
                    <a:schemeClr val="accent5">
                      <a:lumMod val="10000"/>
                    </a:schemeClr>
                  </a:solidFill>
                  <a:latin typeface="Calibri" pitchFamily="34" charset="0"/>
                </a:rPr>
                <a:t>New</a:t>
              </a:r>
            </a:p>
          </p:txBody>
        </p:sp>
        <p:sp>
          <p:nvSpPr>
            <p:cNvPr id="31" name="Rounded Rectangle 30"/>
            <p:cNvSpPr/>
            <p:nvPr/>
          </p:nvSpPr>
          <p:spPr bwMode="auto">
            <a:xfrm>
              <a:off x="630433" y="306249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2" name="Rounded Rectangle 31"/>
            <p:cNvSpPr/>
            <p:nvPr/>
          </p:nvSpPr>
          <p:spPr bwMode="auto">
            <a:xfrm>
              <a:off x="2640625" y="306975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3" name="Rounded Rectangle 32"/>
            <p:cNvSpPr/>
            <p:nvPr/>
          </p:nvSpPr>
          <p:spPr bwMode="auto">
            <a:xfrm>
              <a:off x="4650817" y="307701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4" name="Rounded Rectangle 33"/>
            <p:cNvSpPr/>
            <p:nvPr/>
          </p:nvSpPr>
          <p:spPr bwMode="auto">
            <a:xfrm>
              <a:off x="6661009" y="3084271"/>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5" name="Rounded Rectangle 34"/>
            <p:cNvSpPr/>
            <p:nvPr/>
          </p:nvSpPr>
          <p:spPr bwMode="auto">
            <a:xfrm>
              <a:off x="637693" y="337454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6" name="Rounded Rectangle 35"/>
            <p:cNvSpPr/>
            <p:nvPr/>
          </p:nvSpPr>
          <p:spPr bwMode="auto">
            <a:xfrm>
              <a:off x="2647885" y="338180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7" name="Rounded Rectangle 36"/>
            <p:cNvSpPr/>
            <p:nvPr/>
          </p:nvSpPr>
          <p:spPr bwMode="auto">
            <a:xfrm>
              <a:off x="4658077" y="338906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8" name="Rounded Rectangle 37"/>
            <p:cNvSpPr/>
            <p:nvPr/>
          </p:nvSpPr>
          <p:spPr bwMode="auto">
            <a:xfrm>
              <a:off x="6668269" y="3396325"/>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39" name="Rounded Rectangle 38"/>
            <p:cNvSpPr/>
            <p:nvPr/>
          </p:nvSpPr>
          <p:spPr bwMode="auto">
            <a:xfrm>
              <a:off x="644953" y="368659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0" name="Rounded Rectangle 39"/>
            <p:cNvSpPr/>
            <p:nvPr/>
          </p:nvSpPr>
          <p:spPr bwMode="auto">
            <a:xfrm>
              <a:off x="2655145" y="369385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1" name="Rounded Rectangle 40"/>
            <p:cNvSpPr/>
            <p:nvPr/>
          </p:nvSpPr>
          <p:spPr bwMode="auto">
            <a:xfrm>
              <a:off x="4665337" y="370111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2" name="Rounded Rectangle 41"/>
            <p:cNvSpPr/>
            <p:nvPr/>
          </p:nvSpPr>
          <p:spPr bwMode="auto">
            <a:xfrm>
              <a:off x="6675529" y="3708379"/>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3" name="Rounded Rectangle 42"/>
            <p:cNvSpPr/>
            <p:nvPr/>
          </p:nvSpPr>
          <p:spPr bwMode="auto">
            <a:xfrm>
              <a:off x="652213" y="399865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4" name="Rounded Rectangle 43"/>
            <p:cNvSpPr/>
            <p:nvPr/>
          </p:nvSpPr>
          <p:spPr bwMode="auto">
            <a:xfrm>
              <a:off x="2662405" y="400591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5" name="Rounded Rectangle 44"/>
            <p:cNvSpPr/>
            <p:nvPr/>
          </p:nvSpPr>
          <p:spPr bwMode="auto">
            <a:xfrm>
              <a:off x="4672597" y="401317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6" name="Rounded Rectangle 45"/>
            <p:cNvSpPr/>
            <p:nvPr/>
          </p:nvSpPr>
          <p:spPr bwMode="auto">
            <a:xfrm>
              <a:off x="6682789" y="4020433"/>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7" name="Rounded Rectangle 46"/>
            <p:cNvSpPr/>
            <p:nvPr/>
          </p:nvSpPr>
          <p:spPr bwMode="auto">
            <a:xfrm>
              <a:off x="659473" y="431070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8" name="Rounded Rectangle 47"/>
            <p:cNvSpPr/>
            <p:nvPr/>
          </p:nvSpPr>
          <p:spPr bwMode="auto">
            <a:xfrm>
              <a:off x="2669665" y="431796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49" name="Rounded Rectangle 48"/>
            <p:cNvSpPr/>
            <p:nvPr/>
          </p:nvSpPr>
          <p:spPr bwMode="auto">
            <a:xfrm>
              <a:off x="4679857" y="432522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sp>
          <p:nvSpPr>
            <p:cNvPr id="50" name="Rounded Rectangle 49"/>
            <p:cNvSpPr/>
            <p:nvPr/>
          </p:nvSpPr>
          <p:spPr bwMode="auto">
            <a:xfrm>
              <a:off x="6690049" y="4332487"/>
              <a:ext cx="1904999" cy="22860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168275" indent="-168275" algn="ctr">
                <a:spcAft>
                  <a:spcPts val="600"/>
                </a:spcAft>
              </a:pPr>
              <a:endParaRPr lang="en-US" sz="1400" dirty="0" smtClean="0">
                <a:solidFill>
                  <a:schemeClr val="accent5">
                    <a:lumMod val="10000"/>
                  </a:schemeClr>
                </a:solidFill>
                <a:latin typeface="Calibri"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4228850"/>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CTI Platform Overview </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WAS Overview </a:t>
            </a:r>
          </a:p>
          <a:p>
            <a:pPr marL="465138" indent="-465138">
              <a:spcBef>
                <a:spcPct val="20000"/>
              </a:spcBef>
              <a:buClr>
                <a:schemeClr val="tx1"/>
              </a:buClr>
              <a:buFont typeface="Wingdings" pitchFamily="2" charset="2"/>
              <a:buChar char="q"/>
              <a:defRPr/>
            </a:pPr>
            <a:r>
              <a:rPr lang="en-US" altLang="zh-CN" sz="2400" b="1" kern="0" dirty="0" err="1" smtClean="0">
                <a:solidFill>
                  <a:schemeClr val="accent4">
                    <a:lumMod val="60000"/>
                    <a:lumOff val="40000"/>
                  </a:schemeClr>
                </a:solidFill>
                <a:latin typeface="FrutigerNext LT Medium" pitchFamily="34" charset="0"/>
              </a:rPr>
              <a:t>MainAst</a:t>
            </a:r>
            <a:r>
              <a:rPr lang="en-US" altLang="zh-CN" sz="2400" b="1" kern="0" dirty="0" smtClean="0">
                <a:solidFill>
                  <a:schemeClr val="accent4">
                    <a:lumMod val="60000"/>
                    <a:lumOff val="40000"/>
                  </a:schemeClr>
                </a:solidFill>
                <a:latin typeface="FrutigerNext LT Medium" pitchFamily="34" charset="0"/>
              </a:rPr>
              <a:t> Tool Overview Installation and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and WAS Installation in Linux OS</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a:t>
            </a:r>
            <a:r>
              <a:rPr lang="en-US" altLang="zh-CN" sz="2400" b="1" kern="0" dirty="0" err="1" smtClean="0">
                <a:solidFill>
                  <a:schemeClr val="accent4">
                    <a:lumMod val="60000"/>
                    <a:lumOff val="40000"/>
                  </a:schemeClr>
                </a:solidFill>
                <a:latin typeface="FrutigerNext LT Medium" pitchFamily="34" charset="0"/>
              </a:rPr>
              <a:t>Upgradation</a:t>
            </a:r>
            <a:endParaRPr lang="en-US" altLang="zh-CN" sz="2400" b="1" kern="0" dirty="0" smtClean="0">
              <a:solidFill>
                <a:schemeClr val="accent4">
                  <a:lumMod val="60000"/>
                  <a:lumOff val="40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References</a:t>
            </a:r>
          </a:p>
        </p:txBody>
      </p:sp>
      <p:sp>
        <p:nvSpPr>
          <p:cNvPr id="10" name="Rectangle 2"/>
          <p:cNvSpPr>
            <a:spLocks noGrp="1" noChangeArrowheads="1"/>
          </p:cNvSpPr>
          <p:nvPr>
            <p:ph type="title"/>
          </p:nvPr>
        </p:nvSpPr>
        <p:spPr>
          <a:xfrm>
            <a:off x="798286" y="508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2104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914400" y="914400"/>
            <a:ext cx="7543800" cy="5181600"/>
          </a:xfrm>
        </p:spPr>
        <p:txBody>
          <a:bodyPr/>
          <a:lstStyle/>
          <a:p>
            <a:pPr>
              <a:lnSpc>
                <a:spcPct val="130000"/>
              </a:lnSpc>
            </a:pPr>
            <a:r>
              <a:rPr lang="en-US" altLang="zh-CN" sz="1800" b="0" dirty="0">
                <a:latin typeface="FrutigerNext LT Medium" pitchFamily="34" charset="0"/>
                <a:ea typeface="宋体" pitchFamily="2" charset="-122"/>
              </a:rPr>
              <a:t>CTI (Computer Telephony Integration</a:t>
            </a:r>
            <a:r>
              <a:rPr lang="en-US" altLang="zh-CN" sz="1800" b="0" dirty="0" smtClean="0">
                <a:latin typeface="FrutigerNext LT Medium" pitchFamily="34" charset="0"/>
                <a:ea typeface="宋体" pitchFamily="2" charset="-122"/>
              </a:rPr>
              <a:t>) platform is </a:t>
            </a:r>
            <a:r>
              <a:rPr lang="en-US" altLang="zh-CN" sz="1800" b="0" dirty="0">
                <a:latin typeface="FrutigerNext LT Medium" pitchFamily="34" charset="0"/>
                <a:ea typeface="宋体" pitchFamily="2" charset="-122"/>
              </a:rPr>
              <a:t>the </a:t>
            </a:r>
            <a:r>
              <a:rPr lang="en-US" altLang="zh-CN" sz="1800" b="0" dirty="0" smtClean="0">
                <a:latin typeface="FrutigerNext LT Medium" pitchFamily="34" charset="0"/>
                <a:ea typeface="宋体" pitchFamily="2" charset="-122"/>
              </a:rPr>
              <a:t>technology that allows interaction with telephony </a:t>
            </a:r>
            <a:r>
              <a:rPr lang="en-US" altLang="zh-CN" sz="1800" b="0" dirty="0">
                <a:latin typeface="FrutigerNext LT Medium" pitchFamily="34" charset="0"/>
                <a:ea typeface="宋体" pitchFamily="2" charset="-122"/>
              </a:rPr>
              <a:t>and computer data </a:t>
            </a:r>
            <a:r>
              <a:rPr lang="en-US" altLang="zh-CN" sz="1800" b="0" dirty="0" smtClean="0">
                <a:latin typeface="FrutigerNext LT Medium" pitchFamily="34" charset="0"/>
                <a:ea typeface="宋体" pitchFamily="2" charset="-122"/>
              </a:rPr>
              <a:t>networks.</a:t>
            </a:r>
            <a:endParaRPr lang="en-US" altLang="zh-CN" sz="1800" b="0" dirty="0">
              <a:latin typeface="FrutigerNext LT Medium" pitchFamily="34" charset="0"/>
              <a:ea typeface="宋体" pitchFamily="2" charset="-122"/>
            </a:endParaRPr>
          </a:p>
          <a:p>
            <a:pPr>
              <a:lnSpc>
                <a:spcPct val="130000"/>
              </a:lnSpc>
            </a:pPr>
            <a:r>
              <a:rPr lang="en-US" altLang="zh-CN" sz="1800" b="0" dirty="0" smtClean="0">
                <a:latin typeface="FrutigerNext LT Medium" pitchFamily="34" charset="0"/>
                <a:ea typeface="宋体" pitchFamily="2" charset="-122"/>
              </a:rPr>
              <a:t>CTI </a:t>
            </a:r>
            <a:r>
              <a:rPr lang="en-US" altLang="zh-CN" sz="1800" b="0" dirty="0">
                <a:latin typeface="FrutigerNext LT Medium" pitchFamily="34" charset="0"/>
                <a:ea typeface="宋体" pitchFamily="2" charset="-122"/>
              </a:rPr>
              <a:t>has various modules handling different </a:t>
            </a:r>
            <a:r>
              <a:rPr lang="en-US" altLang="zh-CN" sz="1800" b="0" dirty="0" smtClean="0">
                <a:latin typeface="FrutigerNext LT Medium" pitchFamily="34" charset="0"/>
                <a:ea typeface="宋体" pitchFamily="2" charset="-122"/>
              </a:rPr>
              <a:t>types of calls such as voice, video, email, web etc.,</a:t>
            </a:r>
            <a:endParaRPr lang="en-US" altLang="zh-CN" sz="1800" b="0" dirty="0">
              <a:latin typeface="FrutigerNext LT Medium" pitchFamily="34" charset="0"/>
              <a:ea typeface="宋体" pitchFamily="2" charset="-122"/>
            </a:endParaRPr>
          </a:p>
          <a:p>
            <a:pPr>
              <a:lnSpc>
                <a:spcPct val="130000"/>
              </a:lnSpc>
            </a:pPr>
            <a:r>
              <a:rPr lang="en-US" altLang="zh-CN" sz="1800" b="0" dirty="0" smtClean="0">
                <a:latin typeface="FrutigerNext LT Medium" pitchFamily="34" charset="0"/>
                <a:ea typeface="宋体" pitchFamily="2" charset="-122"/>
              </a:rPr>
              <a:t>We </a:t>
            </a:r>
            <a:r>
              <a:rPr lang="en-US" altLang="zh-CN" sz="1800" b="0" dirty="0">
                <a:latin typeface="FrutigerNext LT Medium" pitchFamily="34" charset="0"/>
                <a:ea typeface="宋体" pitchFamily="2" charset="-122"/>
              </a:rPr>
              <a:t>will focus on installing the CTI </a:t>
            </a:r>
            <a:r>
              <a:rPr lang="en-US" altLang="zh-CN" sz="1800" b="0" dirty="0" smtClean="0">
                <a:latin typeface="FrutigerNext LT Medium" pitchFamily="34" charset="0"/>
                <a:ea typeface="宋体" pitchFamily="2" charset="-122"/>
              </a:rPr>
              <a:t>platform in Windows environment. During installation of the CTI Platform we come across different </a:t>
            </a:r>
            <a:r>
              <a:rPr lang="en-US" altLang="zh-CN" sz="1600" b="0" dirty="0" smtClean="0">
                <a:latin typeface="FrutigerNext LT Medium" pitchFamily="34" charset="0"/>
                <a:ea typeface="宋体" pitchFamily="2" charset="-122"/>
              </a:rPr>
              <a:t>CTI </a:t>
            </a:r>
            <a:r>
              <a:rPr lang="en-US" altLang="zh-CN" sz="1800" b="0" dirty="0" smtClean="0">
                <a:latin typeface="FrutigerNext LT Medium" pitchFamily="34" charset="0"/>
                <a:ea typeface="宋体" pitchFamily="2" charset="-122"/>
              </a:rPr>
              <a:t>components like </a:t>
            </a:r>
          </a:p>
          <a:p>
            <a:pPr lvl="1">
              <a:buFont typeface="Wingdings" pitchFamily="2" charset="2"/>
              <a:buChar char="Ø"/>
            </a:pPr>
            <a:r>
              <a:rPr lang="en-US" altLang="zh-CN" sz="1600" b="0" dirty="0" smtClean="0">
                <a:latin typeface="FrutigerNext LT Medium" pitchFamily="34" charset="0"/>
                <a:ea typeface="宋体" pitchFamily="2" charset="-122"/>
              </a:rPr>
              <a:t>MDS</a:t>
            </a:r>
            <a:r>
              <a:rPr lang="en-US" altLang="zh-CN" sz="1600" dirty="0" smtClean="0">
                <a:latin typeface="FrutigerNext LT Medium" pitchFamily="34" charset="0"/>
                <a:ea typeface="宋体" pitchFamily="2" charset="-122"/>
              </a:rPr>
              <a:t>:  Stands for Monitor Daemon Server which manages all the CTI Platform components. In case any server goes down, MDS restarts the server.</a:t>
            </a:r>
            <a:endParaRPr lang="en-US" altLang="zh-CN" sz="1600" b="0" dirty="0" smtClean="0">
              <a:latin typeface="FrutigerNext LT Medium" pitchFamily="34" charset="0"/>
              <a:ea typeface="宋体" pitchFamily="2" charset="-122"/>
            </a:endParaRPr>
          </a:p>
          <a:p>
            <a:pPr lvl="1">
              <a:buFont typeface="Wingdings" pitchFamily="2" charset="2"/>
              <a:buChar char="Ø"/>
            </a:pPr>
            <a:r>
              <a:rPr lang="en-US" altLang="zh-CN" sz="1600" b="0" dirty="0" smtClean="0">
                <a:latin typeface="FrutigerNext LT Medium" pitchFamily="34" charset="0"/>
                <a:ea typeface="宋体" pitchFamily="2" charset="-122"/>
              </a:rPr>
              <a:t> CTI-Link: Connection/Interface between CTI and UAP.</a:t>
            </a:r>
          </a:p>
          <a:p>
            <a:pPr lvl="1">
              <a:buFont typeface="Wingdings" pitchFamily="2" charset="2"/>
              <a:buChar char="Ø"/>
            </a:pPr>
            <a:r>
              <a:rPr lang="en-US" altLang="zh-CN" sz="1600" dirty="0" smtClean="0">
                <a:latin typeface="FrutigerNext LT Medium" pitchFamily="34" charset="0"/>
                <a:ea typeface="宋体" pitchFamily="2" charset="-122"/>
              </a:rPr>
              <a:t> CCS: Stands for Core Control Server</a:t>
            </a:r>
          </a:p>
          <a:p>
            <a:pPr lvl="1">
              <a:buFont typeface="Wingdings" pitchFamily="2" charset="2"/>
              <a:buChar char="Ø"/>
            </a:pPr>
            <a:r>
              <a:rPr lang="en-US" altLang="zh-CN" sz="1600" b="0" dirty="0" err="1" smtClean="0">
                <a:latin typeface="FrutigerNext LT Medium" pitchFamily="34" charset="0"/>
                <a:ea typeface="宋体" pitchFamily="2" charset="-122"/>
              </a:rPr>
              <a:t>ICDComm</a:t>
            </a:r>
            <a:r>
              <a:rPr lang="en-US" altLang="zh-CN" sz="1600" b="0" dirty="0" smtClean="0">
                <a:latin typeface="FrutigerNext LT Medium" pitchFamily="34" charset="0"/>
                <a:ea typeface="宋体" pitchFamily="2" charset="-122"/>
              </a:rPr>
              <a:t>: Stands for Intelligent Call Distributor Communication. This is the protocol used for interaction between the CTI components.</a:t>
            </a:r>
          </a:p>
          <a:p>
            <a:pPr lvl="1">
              <a:buFont typeface="Wingdings" pitchFamily="2" charset="2"/>
              <a:buChar char="Ø"/>
            </a:pPr>
            <a:r>
              <a:rPr lang="en-US" altLang="zh-CN" sz="1600" dirty="0" smtClean="0">
                <a:latin typeface="FrutigerNext LT Medium" pitchFamily="34" charset="0"/>
                <a:ea typeface="宋体" pitchFamily="2" charset="-122"/>
              </a:rPr>
              <a:t>MCP: Stands for Management Connection Proxy</a:t>
            </a:r>
          </a:p>
          <a:p>
            <a:pPr lvl="1">
              <a:buFont typeface="Wingdings" pitchFamily="2" charset="2"/>
              <a:buChar char="Ø"/>
            </a:pPr>
            <a:r>
              <a:rPr lang="en-US" altLang="zh-CN" sz="1600" b="0" dirty="0" smtClean="0">
                <a:latin typeface="FrutigerNext LT Medium" pitchFamily="34" charset="0"/>
                <a:ea typeface="宋体" pitchFamily="2" charset="-122"/>
              </a:rPr>
              <a:t>WAS: Stands for Web Application Server for configuration of CTI.</a:t>
            </a:r>
          </a:p>
          <a:p>
            <a:pPr>
              <a:lnSpc>
                <a:spcPct val="130000"/>
              </a:lnSpc>
              <a:buNone/>
            </a:pPr>
            <a:r>
              <a:rPr lang="en-US" altLang="zh-CN" sz="1800" b="0" dirty="0" smtClean="0">
                <a:ea typeface="宋体" pitchFamily="2" charset="-122"/>
              </a:rPr>
              <a:t>		</a:t>
            </a:r>
            <a:endParaRPr lang="en-US" altLang="zh-CN" sz="1800" b="0" dirty="0">
              <a:ea typeface="宋体" pitchFamily="2" charset="-122"/>
            </a:endParaRPr>
          </a:p>
        </p:txBody>
      </p:sp>
      <p:sp>
        <p:nvSpPr>
          <p:cNvPr id="7" name="Rectangle 2"/>
          <p:cNvSpPr txBox="1">
            <a:spLocks noChangeArrowheads="1"/>
          </p:cNvSpPr>
          <p:nvPr/>
        </p:nvSpPr>
        <p:spPr bwMode="auto">
          <a:xfrm>
            <a:off x="754061" y="780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Overview</a:t>
            </a:r>
          </a:p>
        </p:txBody>
      </p:sp>
      <p:pic>
        <p:nvPicPr>
          <p:cNvPr id="8" name="Picture 4" descr="总结 copy"/>
          <p:cNvPicPr>
            <a:picLocks noChangeAspect="1" noChangeArrowheads="1"/>
          </p:cNvPicPr>
          <p:nvPr/>
        </p:nvPicPr>
        <p:blipFill>
          <a:blip r:embed="rId2" cstate="print"/>
          <a:srcRect/>
          <a:stretch>
            <a:fillRect/>
          </a:stretch>
        </p:blipFill>
        <p:spPr bwMode="auto">
          <a:xfrm>
            <a:off x="196850" y="2392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7543800" cy="4125912"/>
          </a:xfrm>
        </p:spPr>
        <p:txBody>
          <a:bodyPr/>
          <a:lstStyle/>
          <a:p>
            <a:pPr>
              <a:buNone/>
            </a:pPr>
            <a:r>
              <a:rPr lang="en-US" dirty="0" smtClean="0">
                <a:latin typeface="FrutigerNext LT Medium" pitchFamily="34" charset="0"/>
              </a:rPr>
              <a:t>	Huawei CTI Platform installation supports the following operation system</a:t>
            </a:r>
          </a:p>
          <a:p>
            <a:pPr lvl="2"/>
            <a:r>
              <a:rPr lang="en-US" dirty="0" smtClean="0">
                <a:latin typeface="FrutigerNext LT Medium" pitchFamily="34" charset="0"/>
              </a:rPr>
              <a:t>Windows OS  (Windows XP SP2, Windows 2000 Server, Windows 2003 server, Windows 2008  R2(64-bit))</a:t>
            </a:r>
          </a:p>
          <a:p>
            <a:pPr lvl="2">
              <a:buNone/>
            </a:pPr>
            <a:endParaRPr lang="en-US" dirty="0" smtClean="0">
              <a:latin typeface="FrutigerNext LT Medium" pitchFamily="34" charset="0"/>
            </a:endParaRPr>
          </a:p>
          <a:p>
            <a:pPr lvl="2"/>
            <a:r>
              <a:rPr lang="en-US" dirty="0" smtClean="0">
                <a:latin typeface="FrutigerNext LT Medium" pitchFamily="34" charset="0"/>
              </a:rPr>
              <a:t>Linux  OS ( </a:t>
            </a:r>
            <a:r>
              <a:rPr lang="en-US" dirty="0" err="1" smtClean="0">
                <a:latin typeface="FrutigerNext LT Medium" pitchFamily="34" charset="0"/>
              </a:rPr>
              <a:t>Suse</a:t>
            </a:r>
            <a:r>
              <a:rPr lang="en-US" dirty="0" smtClean="0">
                <a:latin typeface="FrutigerNext LT Medium" pitchFamily="34" charset="0"/>
              </a:rPr>
              <a:t> Linux9, </a:t>
            </a:r>
            <a:r>
              <a:rPr lang="en-US" dirty="0" err="1" smtClean="0">
                <a:latin typeface="FrutigerNext LT Medium" pitchFamily="34" charset="0"/>
              </a:rPr>
              <a:t>Suse</a:t>
            </a:r>
            <a:r>
              <a:rPr lang="en-US" dirty="0" smtClean="0">
                <a:latin typeface="FrutigerNext LT Medium" pitchFamily="34" charset="0"/>
              </a:rPr>
              <a:t> Linux 10)</a:t>
            </a:r>
          </a:p>
          <a:p>
            <a:pPr lvl="2">
              <a:buNone/>
            </a:pPr>
            <a:endParaRPr lang="en-US" dirty="0" smtClean="0">
              <a:latin typeface="FrutigerNext LT Medium" pitchFamily="34" charset="0"/>
            </a:endParaRPr>
          </a:p>
          <a:p>
            <a:pPr lvl="2"/>
            <a:r>
              <a:rPr lang="en-US" dirty="0" smtClean="0">
                <a:latin typeface="FrutigerNext LT Medium" pitchFamily="34" charset="0"/>
              </a:rPr>
              <a:t>HP-UX</a:t>
            </a:r>
          </a:p>
          <a:p>
            <a:pPr lvl="2">
              <a:buNone/>
            </a:pPr>
            <a:endParaRPr lang="en-US" dirty="0" smtClean="0">
              <a:latin typeface="FrutigerNext LT Medium" pitchFamily="34" charset="0"/>
            </a:endParaRPr>
          </a:p>
          <a:p>
            <a:pPr lvl="2"/>
            <a:r>
              <a:rPr lang="en-US" dirty="0" smtClean="0">
                <a:latin typeface="FrutigerNext LT Medium" pitchFamily="34" charset="0"/>
              </a:rPr>
              <a:t>IBM-AIX</a:t>
            </a:r>
            <a:endParaRPr lang="en-US" dirty="0">
              <a:latin typeface="FrutigerNext LT Medium" pitchFamily="34" charset="0"/>
            </a:endParaRPr>
          </a:p>
        </p:txBody>
      </p:sp>
      <p:sp>
        <p:nvSpPr>
          <p:cNvPr id="8" name="Rectangle 2"/>
          <p:cNvSpPr txBox="1">
            <a:spLocks noChangeArrowheads="1"/>
          </p:cNvSpPr>
          <p:nvPr/>
        </p:nvSpPr>
        <p:spPr bwMode="auto">
          <a:xfrm>
            <a:off x="906461" y="1669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rPr>
              <a:t>CTI Platform OS Support</a:t>
            </a:r>
          </a:p>
        </p:txBody>
      </p:sp>
      <p:pic>
        <p:nvPicPr>
          <p:cNvPr id="9" name="Picture 4" descr="总结 copy"/>
          <p:cNvPicPr>
            <a:picLocks noChangeAspect="1" noChangeArrowheads="1"/>
          </p:cNvPicPr>
          <p:nvPr/>
        </p:nvPicPr>
        <p:blipFill>
          <a:blip r:embed="rId2" cstate="print"/>
          <a:srcRect/>
          <a:stretch>
            <a:fillRect/>
          </a:stretch>
        </p:blipFill>
        <p:spPr bwMode="auto">
          <a:xfrm>
            <a:off x="349250" y="3281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4228850"/>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Overview </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WAS Overview </a:t>
            </a:r>
          </a:p>
          <a:p>
            <a:pPr marL="465138" indent="-465138">
              <a:spcBef>
                <a:spcPct val="20000"/>
              </a:spcBef>
              <a:buClr>
                <a:schemeClr val="tx1"/>
              </a:buClr>
              <a:buFont typeface="Wingdings" pitchFamily="2" charset="2"/>
              <a:buChar char="q"/>
              <a:defRPr/>
            </a:pPr>
            <a:r>
              <a:rPr lang="en-US" altLang="zh-CN" sz="2400" b="1" kern="0" dirty="0" err="1" smtClean="0">
                <a:solidFill>
                  <a:schemeClr val="accent4">
                    <a:lumMod val="60000"/>
                    <a:lumOff val="40000"/>
                  </a:schemeClr>
                </a:solidFill>
                <a:latin typeface="FrutigerNext LT Medium" pitchFamily="34" charset="0"/>
              </a:rPr>
              <a:t>MainAst</a:t>
            </a:r>
            <a:r>
              <a:rPr lang="en-US" altLang="zh-CN" sz="2400" b="1" kern="0" dirty="0" smtClean="0">
                <a:solidFill>
                  <a:schemeClr val="accent4">
                    <a:lumMod val="60000"/>
                    <a:lumOff val="40000"/>
                  </a:schemeClr>
                </a:solidFill>
                <a:latin typeface="FrutigerNext LT Medium" pitchFamily="34" charset="0"/>
              </a:rPr>
              <a:t> Tool Overview ,Installation and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and WAS Installation in Linux OS</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a:t>
            </a:r>
            <a:r>
              <a:rPr lang="en-US" altLang="zh-CN" sz="2400" b="1" kern="0" dirty="0" err="1" smtClean="0">
                <a:solidFill>
                  <a:schemeClr val="accent4">
                    <a:lumMod val="60000"/>
                    <a:lumOff val="40000"/>
                  </a:schemeClr>
                </a:solidFill>
                <a:latin typeface="FrutigerNext LT Medium" pitchFamily="34" charset="0"/>
              </a:rPr>
              <a:t>Upgradation</a:t>
            </a:r>
            <a:endParaRPr lang="en-US" altLang="zh-CN" sz="2400" b="1" kern="0" dirty="0" smtClean="0">
              <a:solidFill>
                <a:schemeClr val="accent4">
                  <a:lumMod val="60000"/>
                  <a:lumOff val="40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References</a:t>
            </a:r>
          </a:p>
        </p:txBody>
      </p:sp>
      <p:sp>
        <p:nvSpPr>
          <p:cNvPr id="10" name="Rectangle 2"/>
          <p:cNvSpPr>
            <a:spLocks noGrp="1" noChangeArrowheads="1"/>
          </p:cNvSpPr>
          <p:nvPr>
            <p:ph type="title"/>
          </p:nvPr>
        </p:nvSpPr>
        <p:spPr>
          <a:xfrm>
            <a:off x="798286" y="508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2104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1371600"/>
            <a:ext cx="6705600" cy="3139321"/>
          </a:xfrm>
          <a:prstGeom prst="rect">
            <a:avLst/>
          </a:prstGeom>
          <a:noFill/>
        </p:spPr>
        <p:txBody>
          <a:bodyPr wrap="square" rtlCol="0">
            <a:spAutoFit/>
          </a:bodyPr>
          <a:lstStyle/>
          <a:p>
            <a:r>
              <a:rPr lang="en-US" dirty="0" smtClean="0">
                <a:solidFill>
                  <a:schemeClr val="bg2"/>
                </a:solidFill>
                <a:latin typeface="FrutigerNext LT Medium" pitchFamily="34" charset="0"/>
              </a:rPr>
              <a:t>WAS stands for Web Application Server</a:t>
            </a:r>
          </a:p>
          <a:p>
            <a:endParaRPr lang="en-US" dirty="0" smtClean="0">
              <a:solidFill>
                <a:schemeClr val="bg2"/>
              </a:solidFill>
              <a:latin typeface="FrutigerNext LT Medium" pitchFamily="34" charset="0"/>
            </a:endParaRPr>
          </a:p>
          <a:p>
            <a:r>
              <a:rPr lang="en-US" dirty="0" smtClean="0">
                <a:solidFill>
                  <a:schemeClr val="bg2"/>
                </a:solidFill>
                <a:latin typeface="FrutigerNext LT Medium" pitchFamily="34" charset="0"/>
              </a:rPr>
              <a:t>WAS is web based application for configuring &amp; managing the CTI platform and Call Center system.</a:t>
            </a:r>
          </a:p>
          <a:p>
            <a:r>
              <a:rPr lang="en-US" dirty="0" smtClean="0">
                <a:solidFill>
                  <a:schemeClr val="bg2"/>
                </a:solidFill>
                <a:latin typeface="FrutigerNext LT Medium" pitchFamily="34" charset="0"/>
              </a:rPr>
              <a:t> It has the following modules.</a:t>
            </a:r>
          </a:p>
          <a:p>
            <a:endParaRPr lang="en-US" dirty="0" smtClean="0">
              <a:solidFill>
                <a:schemeClr val="bg2"/>
              </a:solidFill>
              <a:latin typeface="FrutigerNext LT Medium" pitchFamily="34" charset="0"/>
            </a:endParaRPr>
          </a:p>
          <a:p>
            <a:pPr>
              <a:buFont typeface="Wingdings" pitchFamily="2" charset="2"/>
              <a:buChar char="Ø"/>
            </a:pPr>
            <a:r>
              <a:rPr lang="en-US" dirty="0" smtClean="0">
                <a:solidFill>
                  <a:schemeClr val="bg2"/>
                </a:solidFill>
                <a:latin typeface="FrutigerNext LT Medium" pitchFamily="34" charset="0"/>
              </a:rPr>
              <a:t> Configuration console</a:t>
            </a:r>
          </a:p>
          <a:p>
            <a:pPr>
              <a:buFont typeface="Wingdings" pitchFamily="2" charset="2"/>
              <a:buChar char="Ø"/>
            </a:pPr>
            <a:r>
              <a:rPr lang="en-US" dirty="0" smtClean="0">
                <a:solidFill>
                  <a:schemeClr val="bg2"/>
                </a:solidFill>
                <a:latin typeface="FrutigerNext LT Medium" pitchFamily="34" charset="0"/>
              </a:rPr>
              <a:t> VDN monitoring</a:t>
            </a:r>
          </a:p>
          <a:p>
            <a:pPr>
              <a:buFont typeface="Wingdings" pitchFamily="2" charset="2"/>
              <a:buChar char="Ø"/>
            </a:pPr>
            <a:r>
              <a:rPr lang="en-US" dirty="0" smtClean="0">
                <a:solidFill>
                  <a:schemeClr val="bg2"/>
                </a:solidFill>
                <a:latin typeface="FrutigerNext LT Medium" pitchFamily="34" charset="0"/>
              </a:rPr>
              <a:t> System Monitoring</a:t>
            </a:r>
          </a:p>
          <a:p>
            <a:pPr>
              <a:buFont typeface="Wingdings" pitchFamily="2" charset="2"/>
              <a:buChar char="Ø"/>
            </a:pPr>
            <a:r>
              <a:rPr lang="en-US" dirty="0" smtClean="0">
                <a:solidFill>
                  <a:schemeClr val="bg2"/>
                </a:solidFill>
                <a:latin typeface="FrutigerNext LT Medium" pitchFamily="34" charset="0"/>
              </a:rPr>
              <a:t> Quality Manager</a:t>
            </a:r>
          </a:p>
          <a:p>
            <a:pPr>
              <a:buFont typeface="Wingdings" pitchFamily="2" charset="2"/>
              <a:buChar char="Ø"/>
            </a:pPr>
            <a:r>
              <a:rPr lang="en-US" dirty="0" smtClean="0">
                <a:solidFill>
                  <a:schemeClr val="bg2"/>
                </a:solidFill>
                <a:latin typeface="FrutigerNext LT Medium" pitchFamily="34" charset="0"/>
              </a:rPr>
              <a:t> Web Agent Module</a:t>
            </a:r>
            <a:endParaRPr lang="en-US" dirty="0">
              <a:solidFill>
                <a:schemeClr val="bg2"/>
              </a:solidFill>
              <a:latin typeface="FrutigerNext LT Medium" pitchFamily="34" charset="0"/>
            </a:endParaRPr>
          </a:p>
        </p:txBody>
      </p:sp>
      <p:sp>
        <p:nvSpPr>
          <p:cNvPr id="6" name="Rectangle 2"/>
          <p:cNvSpPr txBox="1">
            <a:spLocks noChangeArrowheads="1"/>
          </p:cNvSpPr>
          <p:nvPr/>
        </p:nvSpPr>
        <p:spPr bwMode="auto">
          <a:xfrm>
            <a:off x="906460" y="0"/>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WAS Overview</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2" cstate="print"/>
          <a:srcRect/>
          <a:stretch>
            <a:fillRect/>
          </a:stretch>
        </p:blipFill>
        <p:spPr bwMode="auto">
          <a:xfrm>
            <a:off x="349250" y="15432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4228850"/>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Overview </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WAS Overview </a:t>
            </a:r>
          </a:p>
          <a:p>
            <a:pPr marL="465138" indent="-465138">
              <a:spcBef>
                <a:spcPct val="20000"/>
              </a:spcBef>
              <a:buClr>
                <a:schemeClr val="tx1"/>
              </a:buClr>
              <a:buFont typeface="Wingdings" pitchFamily="2" charset="2"/>
              <a:buChar char="q"/>
              <a:defRPr/>
            </a:pPr>
            <a:r>
              <a:rPr lang="en-US" altLang="zh-CN" sz="2400" b="1" kern="0" dirty="0" err="1" smtClean="0">
                <a:solidFill>
                  <a:schemeClr val="tx2"/>
                </a:solidFill>
                <a:latin typeface="FrutigerNext LT Medium" pitchFamily="34" charset="0"/>
              </a:rPr>
              <a:t>MainAst</a:t>
            </a:r>
            <a:r>
              <a:rPr lang="en-US" altLang="zh-CN" sz="2400" b="1" kern="0" dirty="0" smtClean="0">
                <a:solidFill>
                  <a:schemeClr val="tx2"/>
                </a:solidFill>
                <a:latin typeface="FrutigerNext LT Medium" pitchFamily="34" charset="0"/>
              </a:rPr>
              <a:t> Tool Overview Installation and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and WAS Installation in Linux OS</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a:t>
            </a:r>
            <a:r>
              <a:rPr lang="en-US" altLang="zh-CN" sz="2400" b="1" kern="0" dirty="0" err="1" smtClean="0">
                <a:solidFill>
                  <a:schemeClr val="accent4">
                    <a:lumMod val="60000"/>
                    <a:lumOff val="40000"/>
                  </a:schemeClr>
                </a:solidFill>
                <a:latin typeface="FrutigerNext LT Medium" pitchFamily="34" charset="0"/>
              </a:rPr>
              <a:t>Upgradation</a:t>
            </a:r>
            <a:endParaRPr lang="en-US" altLang="zh-CN" sz="2400" b="1" kern="0" dirty="0" smtClean="0">
              <a:solidFill>
                <a:schemeClr val="accent4">
                  <a:lumMod val="60000"/>
                  <a:lumOff val="40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References</a:t>
            </a:r>
          </a:p>
        </p:txBody>
      </p:sp>
      <p:sp>
        <p:nvSpPr>
          <p:cNvPr id="10" name="Rectangle 2"/>
          <p:cNvSpPr>
            <a:spLocks noGrp="1" noChangeArrowheads="1"/>
          </p:cNvSpPr>
          <p:nvPr>
            <p:ph type="title"/>
          </p:nvPr>
        </p:nvSpPr>
        <p:spPr>
          <a:xfrm>
            <a:off x="798286" y="508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2104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7543800" cy="4125912"/>
          </a:xfrm>
        </p:spPr>
        <p:txBody>
          <a:bodyPr/>
          <a:lstStyle/>
          <a:p>
            <a:pPr>
              <a:buNone/>
            </a:pPr>
            <a:r>
              <a:rPr lang="en-US" b="0" dirty="0" smtClean="0"/>
              <a:t>     </a:t>
            </a:r>
            <a:r>
              <a:rPr lang="en-US" sz="1800" b="0" dirty="0" smtClean="0">
                <a:latin typeface="FrutigerNext LT Medium" pitchFamily="34" charset="0"/>
              </a:rPr>
              <a:t>Download the CTI platform software for Linux from the Huawei support site and store in the local system.</a:t>
            </a:r>
          </a:p>
          <a:p>
            <a:pPr>
              <a:buNone/>
            </a:pPr>
            <a:endParaRPr lang="en-US" sz="1800" b="0" dirty="0" smtClean="0"/>
          </a:p>
          <a:p>
            <a:pPr>
              <a:buNone/>
            </a:pPr>
            <a:r>
              <a:rPr lang="en-US" sz="1800" b="0" dirty="0" smtClean="0"/>
              <a:t>		</a:t>
            </a:r>
          </a:p>
          <a:p>
            <a:pPr>
              <a:buNone/>
            </a:pPr>
            <a:endParaRPr lang="en-US" b="0" dirty="0" smtClean="0"/>
          </a:p>
          <a:p>
            <a:pPr>
              <a:buNone/>
            </a:pPr>
            <a:endParaRPr lang="en-US" b="0" dirty="0" smtClean="0"/>
          </a:p>
          <a:p>
            <a:pPr>
              <a:buNone/>
            </a:pPr>
            <a:endParaRPr lang="en-US" b="0" dirty="0" smtClean="0"/>
          </a:p>
          <a:p>
            <a:pPr>
              <a:buNone/>
            </a:pPr>
            <a:endParaRPr lang="en-US" b="0" dirty="0" smtClean="0"/>
          </a:p>
          <a:p>
            <a:pPr>
              <a:buNone/>
            </a:pPr>
            <a:r>
              <a:rPr lang="en-US" b="0" dirty="0" smtClean="0"/>
              <a:t>     </a:t>
            </a:r>
            <a:r>
              <a:rPr lang="en-US" sz="1800" b="0" dirty="0" smtClean="0">
                <a:latin typeface="FrutigerNext LT Medium" pitchFamily="34" charset="0"/>
              </a:rPr>
              <a:t>Extract the </a:t>
            </a:r>
            <a:r>
              <a:rPr lang="en-US" sz="1800" dirty="0" smtClean="0">
                <a:latin typeface="FrutigerNext LT Medium" pitchFamily="34" charset="0"/>
              </a:rPr>
              <a:t>ICD V300R005C35-Public ICD.rar </a:t>
            </a:r>
            <a:r>
              <a:rPr lang="en-US" sz="1800" b="0" dirty="0" smtClean="0">
                <a:latin typeface="FrutigerNext LT Medium" pitchFamily="34" charset="0"/>
              </a:rPr>
              <a:t>to get </a:t>
            </a:r>
            <a:r>
              <a:rPr lang="en-US" sz="1800" dirty="0" smtClean="0">
                <a:latin typeface="FrutigerNext LT Medium" pitchFamily="34" charset="0"/>
              </a:rPr>
              <a:t>MainAstV100R001C13 Tool </a:t>
            </a:r>
            <a:r>
              <a:rPr lang="en-US" sz="1800" b="0" dirty="0" smtClean="0">
                <a:latin typeface="FrutigerNext LT Medium" pitchFamily="34" charset="0"/>
              </a:rPr>
              <a:t>which is used to install &amp; Manage the CTI &amp; WAS platform.</a:t>
            </a:r>
            <a:endParaRPr lang="en-US" sz="1800" b="0" dirty="0">
              <a:latin typeface="FrutigerNext LT Medium" pitchFamily="34" charset="0"/>
            </a:endParaRPr>
          </a:p>
        </p:txBody>
      </p:sp>
      <p:sp>
        <p:nvSpPr>
          <p:cNvPr id="11" name="Rectangle 2"/>
          <p:cNvSpPr txBox="1">
            <a:spLocks noChangeArrowheads="1"/>
          </p:cNvSpPr>
          <p:nvPr/>
        </p:nvSpPr>
        <p:spPr bwMode="auto">
          <a:xfrm>
            <a:off x="906461" y="1669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Obtaining</a:t>
            </a:r>
            <a:r>
              <a:rPr lang="en-US" altLang="zh-CN" sz="30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for</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2" name="Picture 4" descr="总结 copy"/>
          <p:cNvPicPr>
            <a:picLocks noChangeAspect="1" noChangeArrowheads="1"/>
          </p:cNvPicPr>
          <p:nvPr/>
        </p:nvPicPr>
        <p:blipFill>
          <a:blip r:embed="rId2" cstate="print"/>
          <a:srcRect/>
          <a:stretch>
            <a:fillRect/>
          </a:stretch>
        </p:blipFill>
        <p:spPr bwMode="auto">
          <a:xfrm>
            <a:off x="349250" y="328160"/>
            <a:ext cx="617538" cy="61753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990600" y="2057400"/>
            <a:ext cx="6553200" cy="685800"/>
          </a:xfrm>
          <a:prstGeom prst="rect">
            <a:avLst/>
          </a:prstGeom>
          <a:noFill/>
          <a:ln w="9525">
            <a:noFill/>
            <a:miter lim="800000"/>
            <a:headEnd/>
            <a:tailEnd/>
          </a:ln>
        </p:spPr>
      </p:pic>
      <p:pic>
        <p:nvPicPr>
          <p:cNvPr id="2" name="Picture 3"/>
          <p:cNvPicPr>
            <a:picLocks noChangeAspect="1" noChangeArrowheads="1"/>
          </p:cNvPicPr>
          <p:nvPr/>
        </p:nvPicPr>
        <p:blipFill>
          <a:blip r:embed="rId4" cstate="print"/>
          <a:srcRect/>
          <a:stretch>
            <a:fillRect/>
          </a:stretch>
        </p:blipFill>
        <p:spPr bwMode="auto">
          <a:xfrm>
            <a:off x="1752600" y="3048000"/>
            <a:ext cx="3657600" cy="10422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33463" y="1371600"/>
            <a:ext cx="7577137"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5000"/>
              </a:lnSpc>
              <a:spcBef>
                <a:spcPct val="20000"/>
              </a:spcBef>
              <a:spcAft>
                <a:spcPct val="0"/>
              </a:spcAft>
              <a:buClr>
                <a:schemeClr val="tx1"/>
              </a:buClr>
              <a:buSzTx/>
              <a:buFontTx/>
              <a:buChar char="•"/>
              <a:tabLst/>
              <a:defRPr/>
            </a:pPr>
            <a:r>
              <a:rPr kumimoji="0" lang="en-US" altLang="zh-CN" b="1" i="0" u="none" strike="noStrike" kern="0" cap="none" spc="0" normalizeH="0" baseline="0" noProof="0" dirty="0" smtClean="0">
                <a:ln>
                  <a:noFill/>
                </a:ln>
                <a:solidFill>
                  <a:schemeClr val="bg2"/>
                </a:solidFill>
                <a:effectLst/>
                <a:uLnTx/>
                <a:uFillTx/>
                <a:latin typeface="FrutigerNext LT Medium" pitchFamily="34" charset="0"/>
              </a:rPr>
              <a:t>Log into the Linux OS using the default root user </a:t>
            </a:r>
            <a:r>
              <a:rPr kumimoji="0" lang="en-US" altLang="zh-CN" b="1" i="0" u="none" strike="noStrike" kern="0" cap="none" spc="0" normalizeH="0" baseline="0" noProof="0" dirty="0" err="1" smtClean="0">
                <a:ln>
                  <a:noFill/>
                </a:ln>
                <a:solidFill>
                  <a:schemeClr val="bg2"/>
                </a:solidFill>
                <a:effectLst/>
                <a:uLnTx/>
                <a:uFillTx/>
                <a:latin typeface="FrutigerNext LT Medium" pitchFamily="34" charset="0"/>
              </a:rPr>
              <a:t>cedentials</a:t>
            </a:r>
            <a:r>
              <a:rPr kumimoji="0" lang="en-US" altLang="zh-CN" b="1" i="0" u="none" strike="noStrike" kern="0" cap="none" spc="0" normalizeH="0" baseline="0" noProof="0" dirty="0" smtClean="0">
                <a:ln>
                  <a:noFill/>
                </a:ln>
                <a:solidFill>
                  <a:schemeClr val="bg2"/>
                </a:solidFill>
                <a:effectLst/>
                <a:uLnTx/>
                <a:uFillTx/>
                <a:latin typeface="FrutigerNext LT Medium" pitchFamily="34" charset="0"/>
              </a:rPr>
              <a:t>:</a:t>
            </a:r>
          </a:p>
          <a:p>
            <a:pPr marL="742950" marR="0" lvl="1" indent="-285750" algn="l" defTabSz="914400" rtl="0" eaLnBrk="1" fontAlgn="base" latinLnBrk="0" hangingPunct="1">
              <a:lnSpc>
                <a:spcPct val="125000"/>
              </a:lnSpc>
              <a:spcBef>
                <a:spcPct val="20000"/>
              </a:spcBef>
              <a:spcAft>
                <a:spcPct val="0"/>
              </a:spcAft>
              <a:buClrTx/>
              <a:buSzTx/>
              <a:buFont typeface="Wingdings" pitchFamily="2" charset="2"/>
              <a:buChar char="§"/>
              <a:tabLst/>
              <a:defRPr/>
            </a:pPr>
            <a:r>
              <a:rPr kumimoji="0" lang="en-US" altLang="zh-CN" b="0" i="0" u="none" strike="noStrike" kern="0" cap="none" spc="0" normalizeH="0" baseline="0" noProof="0" dirty="0" smtClean="0">
                <a:ln>
                  <a:noFill/>
                </a:ln>
                <a:solidFill>
                  <a:schemeClr val="bg2"/>
                </a:solidFill>
                <a:effectLst/>
                <a:uLnTx/>
                <a:uFillTx/>
                <a:latin typeface="FrutigerNext LT Medium" pitchFamily="34" charset="0"/>
              </a:rPr>
              <a:t>Username : root</a:t>
            </a:r>
          </a:p>
          <a:p>
            <a:pPr marL="742950" marR="0" lvl="1" indent="-285750" algn="l" defTabSz="914400" rtl="0" eaLnBrk="1" fontAlgn="base" latinLnBrk="0" hangingPunct="1">
              <a:lnSpc>
                <a:spcPct val="125000"/>
              </a:lnSpc>
              <a:spcBef>
                <a:spcPct val="20000"/>
              </a:spcBef>
              <a:spcAft>
                <a:spcPct val="0"/>
              </a:spcAft>
              <a:buClrTx/>
              <a:buSzTx/>
              <a:buFont typeface="Wingdings" pitchFamily="2" charset="2"/>
              <a:buChar char="§"/>
              <a:tabLst/>
              <a:defRPr/>
            </a:pPr>
            <a:r>
              <a:rPr kumimoji="0" lang="en-US" altLang="zh-CN" b="0" i="0" u="none" strike="noStrike" kern="0" cap="none" spc="0" normalizeH="0" baseline="0" noProof="0" dirty="0" smtClean="0">
                <a:ln>
                  <a:noFill/>
                </a:ln>
                <a:solidFill>
                  <a:schemeClr val="bg2"/>
                </a:solidFill>
                <a:effectLst/>
                <a:uLnTx/>
                <a:uFillTx/>
                <a:latin typeface="FrutigerNext LT Medium" pitchFamily="34" charset="0"/>
              </a:rPr>
              <a:t>Password : </a:t>
            </a:r>
            <a:r>
              <a:rPr kumimoji="0" lang="en-US" altLang="zh-CN" b="0" i="0" u="none" strike="noStrike" kern="0" cap="none" spc="0" normalizeH="0" baseline="0" noProof="0" dirty="0" err="1" smtClean="0">
                <a:ln>
                  <a:noFill/>
                </a:ln>
                <a:solidFill>
                  <a:schemeClr val="bg2"/>
                </a:solidFill>
                <a:effectLst/>
                <a:uLnTx/>
                <a:uFillTx/>
                <a:latin typeface="FrutigerNext LT Medium" pitchFamily="34" charset="0"/>
              </a:rPr>
              <a:t>huawei</a:t>
            </a:r>
            <a:endParaRPr kumimoji="0" lang="en-US" altLang="zh-CN" b="0" i="0" u="none" strike="noStrike" kern="0" cap="none" spc="0" normalizeH="0" baseline="0" noProof="0" dirty="0" smtClean="0">
              <a:ln>
                <a:noFill/>
              </a:ln>
              <a:solidFill>
                <a:schemeClr val="bg2"/>
              </a:solidFill>
              <a:effectLst/>
              <a:uLnTx/>
              <a:uFillTx/>
              <a:latin typeface="FrutigerNext LT Medium" pitchFamily="34" charset="0"/>
            </a:endParaRPr>
          </a:p>
          <a:p>
            <a:pPr marL="800100" lvl="1" indent="-342900">
              <a:lnSpc>
                <a:spcPct val="125000"/>
              </a:lnSpc>
              <a:spcBef>
                <a:spcPct val="20000"/>
              </a:spcBef>
              <a:buClr>
                <a:schemeClr val="tx1"/>
              </a:buClr>
            </a:pPr>
            <a:r>
              <a:rPr kumimoji="0" lang="en-US" altLang="zh-CN" b="1" i="0" u="sng" strike="noStrike" kern="0" cap="none" spc="0" normalizeH="0" baseline="0" noProof="0" dirty="0" smtClean="0">
                <a:ln>
                  <a:noFill/>
                </a:ln>
                <a:solidFill>
                  <a:schemeClr val="bg2"/>
                </a:solidFill>
                <a:effectLst/>
                <a:uLnTx/>
                <a:uFillTx/>
                <a:latin typeface="FrutigerNext LT Medium" pitchFamily="34" charset="0"/>
              </a:rPr>
              <a:t>Create a user  say ‘</a:t>
            </a:r>
            <a:r>
              <a:rPr kumimoji="0" lang="en-US" altLang="zh-CN" b="1" i="0" u="sng" strike="noStrike" kern="0" cap="none" spc="0" normalizeH="0" baseline="0" noProof="0" dirty="0" err="1" smtClean="0">
                <a:ln>
                  <a:noFill/>
                </a:ln>
                <a:solidFill>
                  <a:schemeClr val="bg2"/>
                </a:solidFill>
                <a:effectLst/>
                <a:uLnTx/>
                <a:uFillTx/>
                <a:latin typeface="FrutigerNext LT Medium" pitchFamily="34" charset="0"/>
              </a:rPr>
              <a:t>icd</a:t>
            </a:r>
            <a:r>
              <a:rPr kumimoji="0" lang="en-US" altLang="zh-CN" b="1" i="0" u="sng" strike="noStrike" kern="0" cap="none" spc="0" normalizeH="0" baseline="0" noProof="0" dirty="0" smtClean="0">
                <a:ln>
                  <a:noFill/>
                </a:ln>
                <a:solidFill>
                  <a:schemeClr val="bg2"/>
                </a:solidFill>
                <a:effectLst/>
                <a:uLnTx/>
                <a:uFillTx/>
                <a:latin typeface="FrutigerNext LT Medium" pitchFamily="34" charset="0"/>
              </a:rPr>
              <a:t>’</a:t>
            </a:r>
          </a:p>
          <a:p>
            <a:pPr marL="342900" marR="0" lvl="0" indent="-342900" algn="l" defTabSz="914400" rtl="0" eaLnBrk="1" fontAlgn="base" latinLnBrk="0" hangingPunct="1">
              <a:lnSpc>
                <a:spcPct val="125000"/>
              </a:lnSpc>
              <a:spcBef>
                <a:spcPct val="20000"/>
              </a:spcBef>
              <a:spcAft>
                <a:spcPct val="0"/>
              </a:spcAft>
              <a:buClr>
                <a:schemeClr val="tx1"/>
              </a:buClr>
              <a:buSzTx/>
              <a:buFontTx/>
              <a:buChar char="•"/>
              <a:tabLst/>
              <a:defRPr/>
            </a:pPr>
            <a:r>
              <a:rPr kumimoji="0" lang="en-US" b="1" i="0" u="none" strike="noStrike" kern="0" cap="none" spc="0" normalizeH="0" baseline="0" noProof="0" dirty="0" smtClean="0">
                <a:ln>
                  <a:noFill/>
                </a:ln>
                <a:solidFill>
                  <a:schemeClr val="bg2"/>
                </a:solidFill>
                <a:effectLst/>
                <a:uLnTx/>
                <a:uFillTx/>
                <a:latin typeface="FrutigerNext LT Medium" pitchFamily="34" charset="0"/>
              </a:rPr>
              <a:t>Add a group : </a:t>
            </a:r>
          </a:p>
          <a:p>
            <a:pPr marL="742950" marR="0" lvl="1" indent="-285750" algn="l" defTabSz="914400" rtl="0" eaLnBrk="1" fontAlgn="base" latinLnBrk="0" hangingPunct="1">
              <a:lnSpc>
                <a:spcPct val="125000"/>
              </a:lnSpc>
              <a:spcBef>
                <a:spcPct val="20000"/>
              </a:spcBef>
              <a:spcAft>
                <a:spcPct val="0"/>
              </a:spcAft>
              <a:buClrTx/>
              <a:buSzTx/>
              <a:buFont typeface="Wingdings" pitchFamily="2" charset="2"/>
              <a:buChar char="§"/>
              <a:tabLst/>
              <a:defRPr/>
            </a:pPr>
            <a:r>
              <a:rPr kumimoji="0" lang="en-US" b="0" i="0" u="none" strike="noStrike" kern="0" cap="none" spc="0" normalizeH="0" baseline="0" noProof="0" dirty="0" smtClean="0">
                <a:ln>
                  <a:noFill/>
                </a:ln>
                <a:solidFill>
                  <a:schemeClr val="bg2"/>
                </a:solidFill>
                <a:effectLst/>
                <a:uLnTx/>
                <a:uFillTx/>
                <a:latin typeface="FrutigerNext LT Medium" pitchFamily="34" charset="0"/>
              </a:rPr>
              <a:t>#</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groupadd</a:t>
            </a:r>
            <a:r>
              <a:rPr kumimoji="0" lang="en-US" b="0" i="0" u="none" strike="noStrike" kern="0" cap="none" spc="0" normalizeH="0" baseline="0" noProof="0" dirty="0" smtClean="0">
                <a:ln>
                  <a:noFill/>
                </a:ln>
                <a:solidFill>
                  <a:schemeClr val="bg2"/>
                </a:solidFill>
                <a:effectLst/>
                <a:uLnTx/>
                <a:uFillTx/>
                <a:latin typeface="FrutigerNext LT Medium" pitchFamily="34" charset="0"/>
              </a:rPr>
              <a:t> </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icd</a:t>
            </a:r>
            <a:endParaRPr kumimoji="0" lang="en-US" b="0" i="0" u="none" strike="noStrike" kern="0" cap="none" spc="0" normalizeH="0" baseline="0" noProof="0" dirty="0" smtClean="0">
              <a:ln>
                <a:noFill/>
              </a:ln>
              <a:solidFill>
                <a:schemeClr val="bg2"/>
              </a:solidFill>
              <a:effectLst/>
              <a:uLnTx/>
              <a:uFillTx/>
              <a:latin typeface="FrutigerNext LT Medium" pitchFamily="34" charset="0"/>
            </a:endParaRPr>
          </a:p>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r>
              <a:rPr lang="en-US" altLang="zh-CN" b="1" kern="0" dirty="0" smtClean="0">
                <a:solidFill>
                  <a:schemeClr val="bg2"/>
                </a:solidFill>
                <a:latin typeface="FrutigerNext LT Medium" pitchFamily="34" charset="0"/>
              </a:rPr>
              <a:t> A</a:t>
            </a:r>
            <a:r>
              <a:rPr kumimoji="0" lang="en-US" altLang="zh-CN" b="1" i="0" u="none" strike="noStrike" kern="0" cap="none" spc="0" normalizeH="0" baseline="0" noProof="0" dirty="0" err="1" smtClean="0">
                <a:ln>
                  <a:noFill/>
                </a:ln>
                <a:solidFill>
                  <a:schemeClr val="bg2"/>
                </a:solidFill>
                <a:effectLst/>
                <a:uLnTx/>
                <a:uFillTx/>
                <a:latin typeface="FrutigerNext LT Medium" pitchFamily="34" charset="0"/>
              </a:rPr>
              <a:t>dd</a:t>
            </a:r>
            <a:r>
              <a:rPr kumimoji="0" lang="en-US" altLang="zh-CN" b="1" i="0" u="none" strike="noStrike" kern="0" cap="none" spc="0" normalizeH="0" baseline="0" noProof="0" dirty="0" smtClean="0">
                <a:ln>
                  <a:noFill/>
                </a:ln>
                <a:solidFill>
                  <a:schemeClr val="bg2"/>
                </a:solidFill>
                <a:effectLst/>
                <a:uLnTx/>
                <a:uFillTx/>
                <a:latin typeface="FrutigerNext LT Medium" pitchFamily="34" charset="0"/>
              </a:rPr>
              <a:t>/Create a user </a:t>
            </a:r>
            <a:r>
              <a:rPr kumimoji="0" lang="en-US" altLang="zh-CN" b="1" i="0" u="none" strike="noStrike" kern="0" cap="none" spc="0" normalizeH="0" baseline="0" noProof="0" dirty="0" err="1" smtClean="0">
                <a:ln>
                  <a:noFill/>
                </a:ln>
                <a:solidFill>
                  <a:schemeClr val="bg2"/>
                </a:solidFill>
                <a:effectLst/>
                <a:uLnTx/>
                <a:uFillTx/>
                <a:latin typeface="FrutigerNext LT Medium" pitchFamily="34" charset="0"/>
              </a:rPr>
              <a:t>icd</a:t>
            </a:r>
            <a:r>
              <a:rPr kumimoji="0" lang="en-US" altLang="zh-CN" b="1" i="0" u="none" strike="noStrike" kern="0" cap="none" spc="0" normalizeH="0" baseline="0" noProof="0" dirty="0" smtClean="0">
                <a:ln>
                  <a:noFill/>
                </a:ln>
                <a:solidFill>
                  <a:schemeClr val="bg2"/>
                </a:solidFill>
                <a:effectLst/>
                <a:uLnTx/>
                <a:uFillTx/>
                <a:latin typeface="FrutigerNext LT Medium" pitchFamily="34" charset="0"/>
              </a:rPr>
              <a:t> : </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b="0" i="0" u="none" strike="noStrike" kern="0" cap="none" spc="0" normalizeH="0" baseline="0" noProof="0" dirty="0" smtClean="0">
                <a:ln>
                  <a:noFill/>
                </a:ln>
                <a:solidFill>
                  <a:schemeClr val="bg2"/>
                </a:solidFill>
                <a:effectLst/>
                <a:uLnTx/>
                <a:uFillTx/>
                <a:latin typeface="FrutigerNext LT Medium" pitchFamily="34" charset="0"/>
              </a:rPr>
              <a:t>#</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useradd</a:t>
            </a:r>
            <a:r>
              <a:rPr kumimoji="0" lang="en-US" b="0" i="0" u="none" strike="noStrike" kern="0" cap="none" spc="0" normalizeH="0" baseline="0" noProof="0" dirty="0" smtClean="0">
                <a:ln>
                  <a:noFill/>
                </a:ln>
                <a:solidFill>
                  <a:schemeClr val="bg2"/>
                </a:solidFill>
                <a:effectLst/>
                <a:uLnTx/>
                <a:uFillTx/>
                <a:latin typeface="FrutigerNext LT Medium" pitchFamily="34" charset="0"/>
              </a:rPr>
              <a:t> –d /home/</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icd</a:t>
            </a:r>
            <a:r>
              <a:rPr kumimoji="0" lang="en-US" b="0" i="0" u="none" strike="noStrike" kern="0" cap="none" spc="0" normalizeH="0" baseline="0" noProof="0" dirty="0" smtClean="0">
                <a:ln>
                  <a:noFill/>
                </a:ln>
                <a:solidFill>
                  <a:schemeClr val="bg2"/>
                </a:solidFill>
                <a:effectLst/>
                <a:uLnTx/>
                <a:uFillTx/>
                <a:latin typeface="FrutigerNext LT Medium" pitchFamily="34" charset="0"/>
              </a:rPr>
              <a:t> –m –g </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icd</a:t>
            </a:r>
            <a:r>
              <a:rPr kumimoji="0" lang="en-US" b="0" i="0" u="none" strike="noStrike" kern="0" cap="none" spc="0" normalizeH="0" baseline="0" noProof="0" dirty="0" smtClean="0">
                <a:ln>
                  <a:noFill/>
                </a:ln>
                <a:solidFill>
                  <a:schemeClr val="bg2"/>
                </a:solidFill>
                <a:effectLst/>
                <a:uLnTx/>
                <a:uFillTx/>
                <a:latin typeface="FrutigerNext LT Medium" pitchFamily="34" charset="0"/>
              </a:rPr>
              <a:t> –s /</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usr</a:t>
            </a:r>
            <a:r>
              <a:rPr kumimoji="0" lang="en-US" b="0" i="0" u="none" strike="noStrike" kern="0" cap="none" spc="0" normalizeH="0" baseline="0" noProof="0" dirty="0" smtClean="0">
                <a:ln>
                  <a:noFill/>
                </a:ln>
                <a:solidFill>
                  <a:schemeClr val="bg2"/>
                </a:solidFill>
                <a:effectLst/>
                <a:uLnTx/>
                <a:uFillTx/>
                <a:latin typeface="FrutigerNext LT Medium" pitchFamily="34" charset="0"/>
              </a:rPr>
              <a:t>/bin/</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csh</a:t>
            </a:r>
            <a:r>
              <a:rPr kumimoji="0" lang="en-US" b="0" i="0" u="none" strike="noStrike" kern="0" cap="none" spc="0" normalizeH="0" baseline="0" noProof="0" dirty="0" smtClean="0">
                <a:ln>
                  <a:noFill/>
                </a:ln>
                <a:solidFill>
                  <a:schemeClr val="bg2"/>
                </a:solidFill>
                <a:effectLst/>
                <a:uLnTx/>
                <a:uFillTx/>
                <a:latin typeface="FrutigerNext LT Medium" pitchFamily="34" charset="0"/>
              </a:rPr>
              <a:t> </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icd</a:t>
            </a:r>
            <a:endParaRPr kumimoji="0" lang="en-US" b="0" i="0" u="none" strike="noStrike" kern="0" cap="none" spc="0" normalizeH="0" baseline="0" noProof="0" dirty="0" smtClean="0">
              <a:ln>
                <a:noFill/>
              </a:ln>
              <a:solidFill>
                <a:schemeClr val="bg2"/>
              </a:solidFill>
              <a:effectLst/>
              <a:uLnTx/>
              <a:uFillTx/>
              <a:latin typeface="FrutigerNext LT Medium" pitchFamily="34" charset="0"/>
            </a:endParaRP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b="0" i="0" u="none" strike="noStrike" kern="0" cap="none" spc="0" normalizeH="0" baseline="0" noProof="0" dirty="0" smtClean="0">
                <a:ln>
                  <a:noFill/>
                </a:ln>
                <a:solidFill>
                  <a:schemeClr val="bg2"/>
                </a:solidFill>
                <a:effectLst/>
                <a:uLnTx/>
                <a:uFillTx/>
                <a:latin typeface="FrutigerNext LT Medium" pitchFamily="34" charset="0"/>
              </a:rPr>
              <a:t>#</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passwd</a:t>
            </a:r>
            <a:r>
              <a:rPr kumimoji="0" lang="en-US" b="0" i="0" u="none" strike="noStrike" kern="0" cap="none" spc="0" normalizeH="0" baseline="0" noProof="0" dirty="0" smtClean="0">
                <a:ln>
                  <a:noFill/>
                </a:ln>
                <a:solidFill>
                  <a:schemeClr val="bg2"/>
                </a:solidFill>
                <a:effectLst/>
                <a:uLnTx/>
                <a:uFillTx/>
                <a:latin typeface="FrutigerNext LT Medium" pitchFamily="34" charset="0"/>
              </a:rPr>
              <a:t> </a:t>
            </a:r>
            <a:r>
              <a:rPr kumimoji="0" lang="en-US" b="0" i="0" u="none" strike="noStrike" kern="0" cap="none" spc="0" normalizeH="0" baseline="0" noProof="0" dirty="0" err="1" smtClean="0">
                <a:ln>
                  <a:noFill/>
                </a:ln>
                <a:solidFill>
                  <a:schemeClr val="bg2"/>
                </a:solidFill>
                <a:effectLst/>
                <a:uLnTx/>
                <a:uFillTx/>
                <a:latin typeface="FrutigerNext LT Medium" pitchFamily="34" charset="0"/>
              </a:rPr>
              <a:t>icd</a:t>
            </a:r>
            <a:r>
              <a:rPr kumimoji="0" lang="en-US" b="0" i="0" u="none" strike="noStrike" kern="0" cap="none" spc="0" normalizeH="0" baseline="0" noProof="0" dirty="0" smtClean="0">
                <a:ln>
                  <a:noFill/>
                </a:ln>
                <a:solidFill>
                  <a:schemeClr val="bg2"/>
                </a:solidFill>
                <a:effectLst/>
                <a:uLnTx/>
                <a:uFillTx/>
                <a:latin typeface="FrutigerNext LT Medium" pitchFamily="34" charset="0"/>
              </a:rPr>
              <a:t> </a:t>
            </a:r>
          </a:p>
          <a:p>
            <a:pPr marL="342900" marR="0" lvl="0" indent="-342900" algn="l" defTabSz="914400" rtl="0" eaLnBrk="1" fontAlgn="base" latinLnBrk="0" hangingPunct="1">
              <a:lnSpc>
                <a:spcPct val="125000"/>
              </a:lnSpc>
              <a:spcBef>
                <a:spcPct val="20000"/>
              </a:spcBef>
              <a:spcAft>
                <a:spcPct val="0"/>
              </a:spcAft>
              <a:buClr>
                <a:schemeClr val="tx1"/>
              </a:buClr>
              <a:buSzTx/>
              <a:buFontTx/>
              <a:buChar char="•"/>
              <a:tabLst/>
              <a:defRPr/>
            </a:pPr>
            <a:r>
              <a:rPr kumimoji="0" lang="en-US" altLang="zh-CN" b="1" i="0" u="none" strike="noStrike" kern="0" cap="none" spc="0" normalizeH="0" baseline="0" noProof="0" dirty="0" smtClean="0">
                <a:ln>
                  <a:noFill/>
                </a:ln>
                <a:solidFill>
                  <a:schemeClr val="bg2"/>
                </a:solidFill>
                <a:effectLst/>
                <a:uLnTx/>
                <a:uFillTx/>
                <a:latin typeface="FrutigerNext LT Medium" pitchFamily="34" charset="0"/>
              </a:rPr>
              <a:t>User </a:t>
            </a:r>
            <a:r>
              <a:rPr kumimoji="0" lang="en-US" altLang="zh-CN" b="1" i="0" u="none" strike="noStrike" kern="0" cap="none" spc="0" normalizeH="0" baseline="0" noProof="0" dirty="0" err="1" smtClean="0">
                <a:ln>
                  <a:noFill/>
                </a:ln>
                <a:solidFill>
                  <a:schemeClr val="bg2"/>
                </a:solidFill>
                <a:effectLst/>
                <a:uLnTx/>
                <a:uFillTx/>
                <a:latin typeface="FrutigerNext LT Medium" pitchFamily="34" charset="0"/>
              </a:rPr>
              <a:t>icd</a:t>
            </a:r>
            <a:r>
              <a:rPr kumimoji="0" lang="en-US" altLang="zh-CN" b="1" i="0" u="none" strike="noStrike" kern="0" cap="none" spc="0" normalizeH="0" baseline="0" noProof="0" dirty="0" smtClean="0">
                <a:ln>
                  <a:noFill/>
                </a:ln>
                <a:solidFill>
                  <a:schemeClr val="bg2"/>
                </a:solidFill>
                <a:effectLst/>
                <a:uLnTx/>
                <a:uFillTx/>
                <a:latin typeface="FrutigerNext LT Medium" pitchFamily="34" charset="0"/>
              </a:rPr>
              <a:t>  is created and now the installation of the CTI Platform can begin.</a:t>
            </a:r>
          </a:p>
        </p:txBody>
      </p:sp>
      <p:sp>
        <p:nvSpPr>
          <p:cNvPr id="6" name="Rectangle 2"/>
          <p:cNvSpPr txBox="1">
            <a:spLocks noChangeArrowheads="1"/>
          </p:cNvSpPr>
          <p:nvPr/>
        </p:nvSpPr>
        <p:spPr bwMode="auto">
          <a:xfrm>
            <a:off x="906461" y="1669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defRPr/>
            </a:pPr>
            <a:r>
              <a:rPr lang="en-US" altLang="zh-CN" sz="30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User Creation in Linux OS</a:t>
            </a:r>
          </a:p>
        </p:txBody>
      </p:sp>
      <p:pic>
        <p:nvPicPr>
          <p:cNvPr id="7" name="Picture 4" descr="总结 copy"/>
          <p:cNvPicPr>
            <a:picLocks noChangeAspect="1" noChangeArrowheads="1"/>
          </p:cNvPicPr>
          <p:nvPr/>
        </p:nvPicPr>
        <p:blipFill>
          <a:blip r:embed="rId2" cstate="print"/>
          <a:srcRect/>
          <a:stretch>
            <a:fillRect/>
          </a:stretch>
        </p:blipFill>
        <p:spPr bwMode="auto">
          <a:xfrm>
            <a:off x="349250" y="3281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06461" y="1669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defRPr/>
            </a:pPr>
            <a:r>
              <a:rPr lang="en-US" altLang="zh-CN" sz="3000" b="1" spc="50" dirty="0" err="1"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MainAst</a:t>
            </a:r>
            <a:r>
              <a:rPr lang="en-US" altLang="zh-CN" sz="30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Tool Overview</a:t>
            </a:r>
          </a:p>
        </p:txBody>
      </p:sp>
      <p:pic>
        <p:nvPicPr>
          <p:cNvPr id="5" name="Picture 4" descr="总结 copy"/>
          <p:cNvPicPr>
            <a:picLocks noChangeAspect="1" noChangeArrowheads="1"/>
          </p:cNvPicPr>
          <p:nvPr/>
        </p:nvPicPr>
        <p:blipFill>
          <a:blip r:embed="rId2" cstate="print"/>
          <a:srcRect/>
          <a:stretch>
            <a:fillRect/>
          </a:stretch>
        </p:blipFill>
        <p:spPr bwMode="auto">
          <a:xfrm>
            <a:off x="349250" y="328160"/>
            <a:ext cx="617538" cy="617537"/>
          </a:xfrm>
          <a:prstGeom prst="rect">
            <a:avLst/>
          </a:prstGeom>
          <a:noFill/>
          <a:ln w="9525">
            <a:noFill/>
            <a:miter lim="800000"/>
            <a:headEnd/>
            <a:tailEnd/>
          </a:ln>
        </p:spPr>
      </p:pic>
      <p:sp>
        <p:nvSpPr>
          <p:cNvPr id="6" name="Content Placeholder 2"/>
          <p:cNvSpPr>
            <a:spLocks noGrp="1"/>
          </p:cNvSpPr>
          <p:nvPr>
            <p:ph idx="1"/>
          </p:nvPr>
        </p:nvSpPr>
        <p:spPr>
          <a:xfrm>
            <a:off x="652463" y="1641475"/>
            <a:ext cx="7929562" cy="2397125"/>
          </a:xfrm>
        </p:spPr>
        <p:txBody>
          <a:bodyPr/>
          <a:lstStyle/>
          <a:p>
            <a:r>
              <a:rPr lang="en-US" sz="1800" b="0" dirty="0" err="1" smtClean="0">
                <a:latin typeface="FrutigerNext LT Medium" pitchFamily="34" charset="0"/>
              </a:rPr>
              <a:t>MainAst</a:t>
            </a:r>
            <a:r>
              <a:rPr lang="en-US" sz="1800" b="0" dirty="0" smtClean="0">
                <a:latin typeface="FrutigerNext LT Medium" pitchFamily="34" charset="0"/>
              </a:rPr>
              <a:t> Tool is an interface for installing the CTI platform with ease in Linux platform</a:t>
            </a:r>
          </a:p>
          <a:p>
            <a:r>
              <a:rPr lang="en-US" sz="1800" b="0" dirty="0" smtClean="0">
                <a:latin typeface="FrutigerNext LT Medium" pitchFamily="34" charset="0"/>
              </a:rPr>
              <a:t>It asks for all the configuration details and runs the appropriate scripts for installing the platform</a:t>
            </a:r>
          </a:p>
          <a:p>
            <a:r>
              <a:rPr lang="en-US" sz="1800" b="0" dirty="0" smtClean="0">
                <a:latin typeface="FrutigerNext LT Medium" pitchFamily="34" charset="0"/>
              </a:rPr>
              <a:t>It does not require the user to run the scripts manually</a:t>
            </a:r>
          </a:p>
          <a:p>
            <a:r>
              <a:rPr lang="en-US" sz="1800" b="0" dirty="0" smtClean="0">
                <a:latin typeface="FrutigerNext LT Medium" pitchFamily="34" charset="0"/>
              </a:rPr>
              <a:t>It also helps to manage the platform later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06460" y="0"/>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Installing</a:t>
            </a:r>
            <a:r>
              <a:rPr lang="en-US" altLang="zh-CN" sz="3000" b="1" spc="50" noProof="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a:t>
            </a:r>
            <a:r>
              <a:rPr lang="en-US" altLang="zh-CN" sz="3000" b="1" spc="50" dirty="0" err="1"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MainAst</a:t>
            </a:r>
            <a:r>
              <a:rPr lang="en-US" altLang="zh-CN" sz="30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Tool</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2" cstate="print"/>
          <a:srcRect/>
          <a:stretch>
            <a:fillRect/>
          </a:stretch>
        </p:blipFill>
        <p:spPr bwMode="auto">
          <a:xfrm>
            <a:off x="349250" y="115209"/>
            <a:ext cx="617538" cy="617537"/>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066800" y="1447800"/>
            <a:ext cx="7265929" cy="3467100"/>
          </a:xfrm>
          <a:prstGeom prst="rect">
            <a:avLst/>
          </a:prstGeom>
          <a:noFill/>
          <a:ln w="9525">
            <a:noFill/>
            <a:miter lim="800000"/>
            <a:headEnd/>
            <a:tailEnd/>
          </a:ln>
        </p:spPr>
      </p:pic>
      <p:sp>
        <p:nvSpPr>
          <p:cNvPr id="10" name="TextBox 9"/>
          <p:cNvSpPr txBox="1"/>
          <p:nvPr/>
        </p:nvSpPr>
        <p:spPr>
          <a:xfrm>
            <a:off x="2286000" y="1981200"/>
            <a:ext cx="4768100" cy="2308324"/>
          </a:xfrm>
          <a:prstGeom prst="rect">
            <a:avLst/>
          </a:prstGeom>
          <a:noFill/>
        </p:spPr>
        <p:txBody>
          <a:bodyPr>
            <a:spAutoFit/>
          </a:bodyPr>
          <a:lstStyle/>
          <a:p>
            <a:pPr>
              <a:defRPr/>
            </a:pPr>
            <a:r>
              <a:rPr lang="en-US" sz="24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Copy the </a:t>
            </a:r>
            <a:r>
              <a:rPr lang="en-US" sz="24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MainAst</a:t>
            </a:r>
            <a:r>
              <a:rPr lang="en-US" sz="24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folder onto the local </a:t>
            </a:r>
            <a:r>
              <a:rPr lang="en-US" sz="24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system Windows machine</a:t>
            </a:r>
            <a:endParaRPr lang="en-US" sz="24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endParaRPr>
          </a:p>
          <a:p>
            <a:pPr>
              <a:defRPr/>
            </a:pPr>
            <a:r>
              <a:rPr lang="en-US" sz="24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Or </a:t>
            </a:r>
          </a:p>
          <a:p>
            <a:pPr>
              <a:defRPr/>
            </a:pPr>
            <a:r>
              <a:rPr lang="en-US" sz="24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Extract </a:t>
            </a:r>
            <a:r>
              <a:rPr lang="en-US" sz="24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the </a:t>
            </a:r>
            <a:r>
              <a:rPr lang="en-US" sz="2400" b="1" dirty="0" err="1"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MainAst</a:t>
            </a:r>
            <a:r>
              <a:rPr lang="en-US" sz="24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a:t>
            </a:r>
            <a:r>
              <a:rPr lang="en-US" sz="24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software into the local machine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0" y="769257"/>
            <a:ext cx="6604000" cy="3802743"/>
          </a:xfrm>
          <a:ln/>
        </p:spPr>
        <p:txBody>
          <a:bodyPr/>
          <a:lstStyle/>
          <a:p>
            <a:pPr algn="ctr"/>
            <a: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CTI Installation </a:t>
            </a:r>
            <a:b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br>
            <a: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and </a:t>
            </a:r>
            <a:b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br>
            <a:r>
              <a:rPr lang="en-US" altLang="zh-CN" sz="4800"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Upgradation</a:t>
            </a:r>
            <a: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
            </a:r>
            <a:br>
              <a:rPr lang="en-US" altLang="zh-CN" sz="48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br>
            <a:r>
              <a:rPr lang="en-US" altLang="zh-CN" sz="20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[Linux OS]</a:t>
            </a:r>
          </a:p>
        </p:txBody>
      </p:sp>
      <p:sp>
        <p:nvSpPr>
          <p:cNvPr id="6147"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Date Placeholder 3"/>
          <p:cNvSpPr>
            <a:spLocks noGrp="1"/>
          </p:cNvSpPr>
          <p:nvPr>
            <p:ph type="dt" sz="quarter" idx="10"/>
          </p:nvPr>
        </p:nvSpPr>
        <p:spPr>
          <a:noFill/>
        </p:spPr>
        <p:txBody>
          <a:bodyPr/>
          <a:lstStyle/>
          <a:p>
            <a:r>
              <a:rPr lang="de-DE" altLang="zh-CN" smtClean="0"/>
              <a:t>Page </a:t>
            </a:r>
            <a:fld id="{F9C5895A-5D70-4FC6-B72B-8B8FC7A2DA41}" type="slidenum">
              <a:rPr lang="de-DE" altLang="zh-CN" smtClean="0"/>
              <a:pPr/>
              <a:t>20</a:t>
            </a:fld>
            <a:endParaRPr lang="en-GB" altLang="zh-CN" smtClean="0"/>
          </a:p>
        </p:txBody>
      </p:sp>
      <p:sp>
        <p:nvSpPr>
          <p:cNvPr id="6" name="TextBox 5"/>
          <p:cNvSpPr txBox="1"/>
          <p:nvPr/>
        </p:nvSpPr>
        <p:spPr>
          <a:xfrm>
            <a:off x="2699792" y="2276872"/>
            <a:ext cx="4768100" cy="1384995"/>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Double click on the MainAst.exe to get to the home screen.</a:t>
            </a:r>
          </a:p>
        </p:txBody>
      </p:sp>
      <p:pic>
        <p:nvPicPr>
          <p:cNvPr id="103426" name="Picture 2"/>
          <p:cNvPicPr>
            <a:picLocks noChangeAspect="1" noChangeArrowheads="1"/>
          </p:cNvPicPr>
          <p:nvPr/>
        </p:nvPicPr>
        <p:blipFill>
          <a:blip r:embed="rId3" cstate="print"/>
          <a:srcRect/>
          <a:stretch>
            <a:fillRect/>
          </a:stretch>
        </p:blipFill>
        <p:spPr bwMode="auto">
          <a:xfrm>
            <a:off x="179388" y="1557338"/>
            <a:ext cx="8785225" cy="4608512"/>
          </a:xfrm>
          <a:prstGeom prst="rect">
            <a:avLst/>
          </a:prstGeom>
          <a:noFill/>
          <a:ln w="9525">
            <a:noFill/>
            <a:miter lim="800000"/>
            <a:headEnd/>
            <a:tailEnd/>
          </a:ln>
        </p:spPr>
      </p:pic>
      <p:sp>
        <p:nvSpPr>
          <p:cNvPr id="8" name="Rectangle 2"/>
          <p:cNvSpPr txBox="1">
            <a:spLocks noChangeArrowheads="1"/>
          </p:cNvSpPr>
          <p:nvPr/>
        </p:nvSpPr>
        <p:spPr bwMode="auto">
          <a:xfrm>
            <a:off x="906460" y="0"/>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000" b="1" spc="50" dirty="0" err="1"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MainAst</a:t>
            </a:r>
            <a:r>
              <a:rPr lang="en-US" altLang="zh-CN" sz="30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Home Page</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4" cstate="print"/>
          <a:srcRect/>
          <a:stretch>
            <a:fillRect/>
          </a:stretch>
        </p:blipFill>
        <p:spPr bwMode="auto">
          <a:xfrm>
            <a:off x="349250" y="115209"/>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03426"/>
                                        </p:tgtEl>
                                        <p:attrNameLst>
                                          <p:attrName>style.visibility</p:attrName>
                                        </p:attrNameLst>
                                      </p:cBhvr>
                                      <p:to>
                                        <p:strVal val="visible"/>
                                      </p:to>
                                    </p:set>
                                    <p:animEffect transition="in" filter="checkerboard(across)">
                                      <p:cBhvr>
                                        <p:cTn id="13" dur="5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3" cstate="print"/>
          <a:srcRect/>
          <a:stretch>
            <a:fillRect/>
          </a:stretch>
        </p:blipFill>
        <p:spPr bwMode="auto">
          <a:xfrm>
            <a:off x="755650" y="1268413"/>
            <a:ext cx="5276850" cy="2428875"/>
          </a:xfrm>
          <a:prstGeom prst="rect">
            <a:avLst/>
          </a:prstGeom>
          <a:noFill/>
          <a:ln w="9525">
            <a:noFill/>
            <a:miter lim="800000"/>
            <a:headEnd/>
            <a:tailEnd/>
          </a:ln>
        </p:spPr>
      </p:pic>
      <p:pic>
        <p:nvPicPr>
          <p:cNvPr id="104451" name="Picture 3"/>
          <p:cNvPicPr>
            <a:picLocks noChangeAspect="1" noChangeArrowheads="1"/>
          </p:cNvPicPr>
          <p:nvPr/>
        </p:nvPicPr>
        <p:blipFill>
          <a:blip r:embed="rId4" cstate="print"/>
          <a:srcRect/>
          <a:stretch>
            <a:fillRect/>
          </a:stretch>
        </p:blipFill>
        <p:spPr bwMode="auto">
          <a:xfrm>
            <a:off x="3492500" y="2924175"/>
            <a:ext cx="5267325" cy="3476625"/>
          </a:xfrm>
          <a:prstGeom prst="rect">
            <a:avLst/>
          </a:prstGeom>
          <a:noFill/>
          <a:ln w="9525">
            <a:noFill/>
            <a:miter lim="800000"/>
            <a:headEnd/>
            <a:tailEnd/>
          </a:ln>
        </p:spPr>
      </p:pic>
      <p:sp>
        <p:nvSpPr>
          <p:cNvPr id="14341" name="Date Placeholder 3"/>
          <p:cNvSpPr>
            <a:spLocks noGrp="1"/>
          </p:cNvSpPr>
          <p:nvPr>
            <p:ph type="dt" sz="quarter" idx="10"/>
          </p:nvPr>
        </p:nvSpPr>
        <p:spPr>
          <a:noFill/>
        </p:spPr>
        <p:txBody>
          <a:bodyPr/>
          <a:lstStyle/>
          <a:p>
            <a:r>
              <a:rPr lang="de-DE" altLang="zh-CN" smtClean="0"/>
              <a:t>Page </a:t>
            </a:r>
            <a:fld id="{8CAB7B3B-6EB2-40E5-9681-AC1CA55975A1}" type="slidenum">
              <a:rPr lang="de-DE" altLang="zh-CN" smtClean="0"/>
              <a:pPr/>
              <a:t>21</a:t>
            </a:fld>
            <a:endParaRPr lang="en-GB" altLang="zh-CN" smtClean="0"/>
          </a:p>
        </p:txBody>
      </p:sp>
      <p:sp>
        <p:nvSpPr>
          <p:cNvPr id="5" name="TextBox 4"/>
          <p:cNvSpPr txBox="1"/>
          <p:nvPr/>
        </p:nvSpPr>
        <p:spPr>
          <a:xfrm>
            <a:off x="827584" y="3356992"/>
            <a:ext cx="6984776" cy="1815882"/>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Click on the Device Manager in the </a:t>
            </a:r>
            <a:r>
              <a:rPr lang="en-US" sz="28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homescreen</a:t>
            </a:r>
            <a:endPar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endParaRPr>
          </a:p>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This will help creating a Net Element and then Devices in it</a:t>
            </a:r>
          </a:p>
        </p:txBody>
      </p:sp>
      <p:sp>
        <p:nvSpPr>
          <p:cNvPr id="8" name="Rectangle 2"/>
          <p:cNvSpPr txBox="1">
            <a:spLocks noChangeArrowheads="1"/>
          </p:cNvSpPr>
          <p:nvPr/>
        </p:nvSpPr>
        <p:spPr bwMode="auto">
          <a:xfrm>
            <a:off x="906460" y="79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Adding Net Element in </a:t>
            </a:r>
            <a:r>
              <a:rPr kumimoji="0" lang="en-US" altLang="zh-CN" sz="3000" b="1" i="0" u="none" strike="noStrike" kern="1200" cap="none" spc="50" normalizeH="0" baseline="0" noProof="0" dirty="0" err="1"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MainAst</a:t>
            </a: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Tool</a:t>
            </a:r>
          </a:p>
        </p:txBody>
      </p:sp>
      <p:pic>
        <p:nvPicPr>
          <p:cNvPr id="9" name="Picture 4" descr="总结 copy"/>
          <p:cNvPicPr>
            <a:picLocks noChangeAspect="1" noChangeArrowheads="1"/>
          </p:cNvPicPr>
          <p:nvPr/>
        </p:nvPicPr>
        <p:blipFill>
          <a:blip r:embed="rId5" cstate="print"/>
          <a:srcRect/>
          <a:stretch>
            <a:fillRect/>
          </a:stretch>
        </p:blipFill>
        <p:spPr bwMode="auto">
          <a:xfrm>
            <a:off x="349250" y="123146"/>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4450"/>
                                        </p:tgtEl>
                                        <p:attrNameLst>
                                          <p:attrName>style.visibility</p:attrName>
                                        </p:attrNameLst>
                                      </p:cBhvr>
                                      <p:to>
                                        <p:strVal val="visible"/>
                                      </p:to>
                                    </p:set>
                                    <p:anim calcmode="lin" valueType="num">
                                      <p:cBhvr additive="base">
                                        <p:cTn id="13" dur="3000" fill="hold"/>
                                        <p:tgtEl>
                                          <p:spTgt spid="104450"/>
                                        </p:tgtEl>
                                        <p:attrNameLst>
                                          <p:attrName>ppt_x</p:attrName>
                                        </p:attrNameLst>
                                      </p:cBhvr>
                                      <p:tavLst>
                                        <p:tav tm="0">
                                          <p:val>
                                            <p:strVal val="1+#ppt_w/2"/>
                                          </p:val>
                                        </p:tav>
                                        <p:tav tm="100000">
                                          <p:val>
                                            <p:strVal val="#ppt_x"/>
                                          </p:val>
                                        </p:tav>
                                      </p:tavLst>
                                    </p:anim>
                                    <p:anim calcmode="lin" valueType="num">
                                      <p:cBhvr additive="base">
                                        <p:cTn id="14" dur="3000" fill="hold"/>
                                        <p:tgtEl>
                                          <p:spTgt spid="1044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4451"/>
                                        </p:tgtEl>
                                        <p:attrNameLst>
                                          <p:attrName>style.visibility</p:attrName>
                                        </p:attrNameLst>
                                      </p:cBhvr>
                                      <p:to>
                                        <p:strVal val="visible"/>
                                      </p:to>
                                    </p:set>
                                    <p:anim calcmode="lin" valueType="num">
                                      <p:cBhvr additive="base">
                                        <p:cTn id="19" dur="3000" fill="hold"/>
                                        <p:tgtEl>
                                          <p:spTgt spid="104451"/>
                                        </p:tgtEl>
                                        <p:attrNameLst>
                                          <p:attrName>ppt_x</p:attrName>
                                        </p:attrNameLst>
                                      </p:cBhvr>
                                      <p:tavLst>
                                        <p:tav tm="0">
                                          <p:val>
                                            <p:strVal val="1+#ppt_w/2"/>
                                          </p:val>
                                        </p:tav>
                                        <p:tav tm="100000">
                                          <p:val>
                                            <p:strVal val="#ppt_x"/>
                                          </p:val>
                                        </p:tav>
                                      </p:tavLst>
                                    </p:anim>
                                    <p:anim calcmode="lin" valueType="num">
                                      <p:cBhvr additive="base">
                                        <p:cTn id="20" dur="3000" fill="hold"/>
                                        <p:tgtEl>
                                          <p:spTgt spid="104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Date Placeholder 3"/>
          <p:cNvSpPr>
            <a:spLocks noGrp="1"/>
          </p:cNvSpPr>
          <p:nvPr>
            <p:ph type="dt" sz="quarter" idx="10"/>
          </p:nvPr>
        </p:nvSpPr>
        <p:spPr>
          <a:noFill/>
        </p:spPr>
        <p:txBody>
          <a:bodyPr/>
          <a:lstStyle/>
          <a:p>
            <a:r>
              <a:rPr lang="de-DE" altLang="zh-CN" smtClean="0"/>
              <a:t>Page </a:t>
            </a:r>
            <a:fld id="{B83666A6-E14E-4676-90AA-F2C50806EC2E}" type="slidenum">
              <a:rPr lang="de-DE" altLang="zh-CN" smtClean="0"/>
              <a:pPr/>
              <a:t>22</a:t>
            </a:fld>
            <a:endParaRPr lang="en-GB" altLang="zh-CN" smtClean="0"/>
          </a:p>
        </p:txBody>
      </p:sp>
      <p:sp>
        <p:nvSpPr>
          <p:cNvPr id="6" name="TextBox 5"/>
          <p:cNvSpPr txBox="1"/>
          <p:nvPr/>
        </p:nvSpPr>
        <p:spPr>
          <a:xfrm>
            <a:off x="899592" y="2348880"/>
            <a:ext cx="6984776" cy="954107"/>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Click on the Add Device as highlighted and fill in the necessary details</a:t>
            </a:r>
          </a:p>
        </p:txBody>
      </p:sp>
      <p:sp>
        <p:nvSpPr>
          <p:cNvPr id="7" name="TextBox 6"/>
          <p:cNvSpPr txBox="1"/>
          <p:nvPr/>
        </p:nvSpPr>
        <p:spPr>
          <a:xfrm>
            <a:off x="1043608" y="3284984"/>
            <a:ext cx="6984776" cy="1815882"/>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Add the user that was initially created in this device giving him the rights for telnet and FTP as highlighted in the picture</a:t>
            </a:r>
          </a:p>
        </p:txBody>
      </p:sp>
      <p:pic>
        <p:nvPicPr>
          <p:cNvPr id="105475" name="Picture 3"/>
          <p:cNvPicPr>
            <a:picLocks noChangeAspect="1" noChangeArrowheads="1"/>
          </p:cNvPicPr>
          <p:nvPr/>
        </p:nvPicPr>
        <p:blipFill>
          <a:blip r:embed="rId3" cstate="print"/>
          <a:srcRect/>
          <a:stretch>
            <a:fillRect/>
          </a:stretch>
        </p:blipFill>
        <p:spPr bwMode="auto">
          <a:xfrm>
            <a:off x="179388" y="1268413"/>
            <a:ext cx="8785225" cy="4897437"/>
          </a:xfrm>
          <a:prstGeom prst="rect">
            <a:avLst/>
          </a:prstGeom>
          <a:noFill/>
          <a:ln w="9525">
            <a:noFill/>
            <a:miter lim="800000"/>
            <a:headEnd/>
            <a:tailEnd/>
          </a:ln>
        </p:spPr>
      </p:pic>
      <p:sp>
        <p:nvSpPr>
          <p:cNvPr id="9" name="Rectangle 2"/>
          <p:cNvSpPr txBox="1">
            <a:spLocks noChangeArrowheads="1"/>
          </p:cNvSpPr>
          <p:nvPr/>
        </p:nvSpPr>
        <p:spPr bwMode="auto">
          <a:xfrm>
            <a:off x="906460" y="206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Adding Device</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and Associating User</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4" cstate="print"/>
          <a:srcRect/>
          <a:stretch>
            <a:fillRect/>
          </a:stretch>
        </p:blipFill>
        <p:spPr bwMode="auto">
          <a:xfrm>
            <a:off x="349250" y="135846"/>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5475"/>
                                        </p:tgtEl>
                                        <p:attrNameLst>
                                          <p:attrName>style.visibility</p:attrName>
                                        </p:attrNameLst>
                                      </p:cBhvr>
                                      <p:to>
                                        <p:strVal val="visible"/>
                                      </p:to>
                                    </p:set>
                                    <p:anim calcmode="lin" valueType="num">
                                      <p:cBhvr additive="base">
                                        <p:cTn id="19" dur="500" fill="hold"/>
                                        <p:tgtEl>
                                          <p:spTgt spid="105475"/>
                                        </p:tgtEl>
                                        <p:attrNameLst>
                                          <p:attrName>ppt_x</p:attrName>
                                        </p:attrNameLst>
                                      </p:cBhvr>
                                      <p:tavLst>
                                        <p:tav tm="0">
                                          <p:val>
                                            <p:strVal val="1+#ppt_w/2"/>
                                          </p:val>
                                        </p:tav>
                                        <p:tav tm="100000">
                                          <p:val>
                                            <p:strVal val="#ppt_x"/>
                                          </p:val>
                                        </p:tav>
                                      </p:tavLst>
                                    </p:anim>
                                    <p:anim calcmode="lin" valueType="num">
                                      <p:cBhvr additive="base">
                                        <p:cTn id="20" dur="500" fill="hold"/>
                                        <p:tgtEl>
                                          <p:spTgt spid="1054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3"/>
          <p:cNvSpPr>
            <a:spLocks noGrp="1"/>
          </p:cNvSpPr>
          <p:nvPr>
            <p:ph type="dt" sz="quarter" idx="10"/>
          </p:nvPr>
        </p:nvSpPr>
        <p:spPr>
          <a:noFill/>
        </p:spPr>
        <p:txBody>
          <a:bodyPr/>
          <a:lstStyle/>
          <a:p>
            <a:r>
              <a:rPr lang="de-DE" altLang="zh-CN" smtClean="0"/>
              <a:t>Page </a:t>
            </a:r>
            <a:fld id="{CC102E74-96D7-4D65-A022-79D1B72C3DC1}" type="slidenum">
              <a:rPr lang="de-DE" altLang="zh-CN" smtClean="0"/>
              <a:pPr/>
              <a:t>23</a:t>
            </a:fld>
            <a:endParaRPr lang="en-GB" altLang="zh-CN" smtClean="0"/>
          </a:p>
        </p:txBody>
      </p:sp>
      <p:sp>
        <p:nvSpPr>
          <p:cNvPr id="6" name="TextBox 5"/>
          <p:cNvSpPr txBox="1"/>
          <p:nvPr/>
        </p:nvSpPr>
        <p:spPr>
          <a:xfrm>
            <a:off x="1295400" y="2362200"/>
            <a:ext cx="6984776" cy="1815882"/>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Click on the Connection Test button to be sure that the created user who is associated with this device has the FTP and the telnet rights</a:t>
            </a:r>
          </a:p>
        </p:txBody>
      </p:sp>
      <p:pic>
        <p:nvPicPr>
          <p:cNvPr id="106498" name="Picture 2"/>
          <p:cNvPicPr>
            <a:picLocks noChangeAspect="1" noChangeArrowheads="1"/>
          </p:cNvPicPr>
          <p:nvPr/>
        </p:nvPicPr>
        <p:blipFill>
          <a:blip r:embed="rId3" cstate="print"/>
          <a:srcRect/>
          <a:stretch>
            <a:fillRect/>
          </a:stretch>
        </p:blipFill>
        <p:spPr bwMode="auto">
          <a:xfrm>
            <a:off x="1066800" y="1219200"/>
            <a:ext cx="7338730" cy="4035425"/>
          </a:xfrm>
          <a:prstGeom prst="rect">
            <a:avLst/>
          </a:prstGeom>
          <a:noFill/>
          <a:ln w="9525">
            <a:noFill/>
            <a:miter lim="800000"/>
            <a:headEnd/>
            <a:tailEnd/>
          </a:ln>
        </p:spPr>
      </p:pic>
      <p:sp>
        <p:nvSpPr>
          <p:cNvPr id="8" name="Rectangle 2"/>
          <p:cNvSpPr txBox="1">
            <a:spLocks noChangeArrowheads="1"/>
          </p:cNvSpPr>
          <p:nvPr/>
        </p:nvSpPr>
        <p:spPr bwMode="auto">
          <a:xfrm>
            <a:off x="906460" y="76200"/>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Testing the Created User for FTP &amp; Telnet</a:t>
            </a:r>
          </a:p>
        </p:txBody>
      </p:sp>
      <p:pic>
        <p:nvPicPr>
          <p:cNvPr id="9" name="Picture 4" descr="总结 copy"/>
          <p:cNvPicPr>
            <a:picLocks noChangeAspect="1" noChangeArrowheads="1"/>
          </p:cNvPicPr>
          <p:nvPr/>
        </p:nvPicPr>
        <p:blipFill>
          <a:blip r:embed="rId4" cstate="print"/>
          <a:srcRect/>
          <a:stretch>
            <a:fillRect/>
          </a:stretch>
        </p:blipFill>
        <p:spPr bwMode="auto">
          <a:xfrm>
            <a:off x="349250" y="191409"/>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6498"/>
                                        </p:tgtEl>
                                        <p:attrNameLst>
                                          <p:attrName>style.visibility</p:attrName>
                                        </p:attrNameLst>
                                      </p:cBhvr>
                                      <p:to>
                                        <p:strVal val="visible"/>
                                      </p:to>
                                    </p:set>
                                    <p:anim calcmode="lin" valueType="num">
                                      <p:cBhvr additive="base">
                                        <p:cTn id="13" dur="500" fill="hold"/>
                                        <p:tgtEl>
                                          <p:spTgt spid="106498"/>
                                        </p:tgtEl>
                                        <p:attrNameLst>
                                          <p:attrName>ppt_x</p:attrName>
                                        </p:attrNameLst>
                                      </p:cBhvr>
                                      <p:tavLst>
                                        <p:tav tm="0">
                                          <p:val>
                                            <p:strVal val="1+#ppt_w/2"/>
                                          </p:val>
                                        </p:tav>
                                        <p:tav tm="100000">
                                          <p:val>
                                            <p:strVal val="#ppt_x"/>
                                          </p:val>
                                        </p:tav>
                                      </p:tavLst>
                                    </p:anim>
                                    <p:anim calcmode="lin" valueType="num">
                                      <p:cBhvr additive="base">
                                        <p:cTn id="14" dur="500" fill="hold"/>
                                        <p:tgtEl>
                                          <p:spTgt spid="1064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Date Placeholder 3"/>
          <p:cNvSpPr>
            <a:spLocks noGrp="1"/>
          </p:cNvSpPr>
          <p:nvPr>
            <p:ph type="dt" sz="quarter" idx="10"/>
          </p:nvPr>
        </p:nvSpPr>
        <p:spPr>
          <a:noFill/>
        </p:spPr>
        <p:txBody>
          <a:bodyPr/>
          <a:lstStyle/>
          <a:p>
            <a:r>
              <a:rPr lang="de-DE" altLang="zh-CN" smtClean="0"/>
              <a:t>Page </a:t>
            </a:r>
            <a:fld id="{99A28321-ED6A-40CE-B97E-D641A11815E2}" type="slidenum">
              <a:rPr lang="de-DE" altLang="zh-CN" smtClean="0"/>
              <a:pPr/>
              <a:t>24</a:t>
            </a:fld>
            <a:endParaRPr lang="en-GB" altLang="zh-CN" smtClean="0"/>
          </a:p>
        </p:txBody>
      </p:sp>
      <p:pic>
        <p:nvPicPr>
          <p:cNvPr id="17412" name="Picture 4"/>
          <p:cNvPicPr>
            <a:picLocks noGrp="1" noChangeAspect="1" noChangeArrowheads="1"/>
          </p:cNvPicPr>
          <p:nvPr>
            <p:ph idx="1"/>
          </p:nvPr>
        </p:nvPicPr>
        <p:blipFill>
          <a:blip r:embed="rId2" cstate="print"/>
          <a:srcRect/>
          <a:stretch>
            <a:fillRect/>
          </a:stretch>
        </p:blipFill>
        <p:spPr>
          <a:xfrm>
            <a:off x="250825" y="1125538"/>
            <a:ext cx="4826000" cy="3157537"/>
          </a:xfrm>
          <a:noFill/>
        </p:spPr>
      </p:pic>
      <p:pic>
        <p:nvPicPr>
          <p:cNvPr id="17413" name="Picture 5"/>
          <p:cNvPicPr>
            <a:picLocks noChangeAspect="1" noChangeArrowheads="1"/>
          </p:cNvPicPr>
          <p:nvPr/>
        </p:nvPicPr>
        <p:blipFill>
          <a:blip r:embed="rId3" cstate="print"/>
          <a:srcRect/>
          <a:stretch>
            <a:fillRect/>
          </a:stretch>
        </p:blipFill>
        <p:spPr bwMode="auto">
          <a:xfrm>
            <a:off x="4078288" y="2997200"/>
            <a:ext cx="5065712" cy="3198813"/>
          </a:xfrm>
          <a:prstGeom prst="rect">
            <a:avLst/>
          </a:prstGeom>
          <a:noFill/>
          <a:ln w="9525">
            <a:noFill/>
            <a:miter lim="800000"/>
            <a:headEnd/>
            <a:tailEnd/>
          </a:ln>
        </p:spPr>
      </p:pic>
      <p:sp>
        <p:nvSpPr>
          <p:cNvPr id="7"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Enabling Telnet</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r>
              <a:rPr lang="de-DE" altLang="zh-CN" smtClean="0"/>
              <a:t>Page </a:t>
            </a:r>
            <a:fld id="{DA00C0FB-0AF2-49A4-96DD-7CC50B259355}" type="slidenum">
              <a:rPr lang="de-DE" altLang="zh-CN" smtClean="0"/>
              <a:pPr/>
              <a:t>25</a:t>
            </a:fld>
            <a:endParaRPr lang="en-GB" altLang="zh-CN" smtClean="0"/>
          </a:p>
        </p:txBody>
      </p:sp>
      <p:pic>
        <p:nvPicPr>
          <p:cNvPr id="18435" name="Picture 2"/>
          <p:cNvPicPr>
            <a:picLocks noGrp="1" noChangeAspect="1" noChangeArrowheads="1"/>
          </p:cNvPicPr>
          <p:nvPr>
            <p:ph idx="1"/>
          </p:nvPr>
        </p:nvPicPr>
        <p:blipFill>
          <a:blip r:embed="rId2" cstate="print"/>
          <a:srcRect/>
          <a:stretch>
            <a:fillRect/>
          </a:stretch>
        </p:blipFill>
        <p:spPr>
          <a:xfrm>
            <a:off x="609600" y="1524000"/>
            <a:ext cx="4321175" cy="3240087"/>
          </a:xfrm>
          <a:noFill/>
        </p:spPr>
      </p:pic>
      <p:sp>
        <p:nvSpPr>
          <p:cNvPr id="8" name="Title 1"/>
          <p:cNvSpPr txBox="1">
            <a:spLocks/>
          </p:cNvSpPr>
          <p:nvPr/>
        </p:nvSpPr>
        <p:spPr bwMode="auto">
          <a:xfrm>
            <a:off x="4953000" y="1828800"/>
            <a:ext cx="3733799" cy="3276600"/>
          </a:xfrm>
          <a:prstGeom prst="rect">
            <a:avLst/>
          </a:prstGeom>
          <a:noFill/>
          <a:ln w="9525">
            <a:noFill/>
            <a:miter lim="800000"/>
            <a:headEnd/>
            <a:tailEnd/>
          </a:ln>
        </p:spPr>
        <p:txBody>
          <a:bodyPr lIns="80139" tIns="40069" rIns="80139" bIns="40069" anchor="ctr"/>
          <a:lstStyle/>
          <a:p>
            <a:pPr defTabSz="801688" eaLnBrk="0" hangingPunct="0">
              <a:defRPr/>
            </a:pP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Modify /etc/</a:t>
            </a: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vsftpd.conf</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the following line in front of "#" removed.</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Write_enable</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=YES</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local_enable</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=YES</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local_umask</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=022</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ascii_upload_enable</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=YES</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ascii_download_enable</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=YES</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listen=YES</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set the FTP User</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FTP service is started, the file /etc/</a:t>
            </a: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ftpusers</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in the configuration of the user is not allowed to use FTP service, such as the root user. If you need to use, the user name before the "#" removed the restrictions</a:t>
            </a:r>
            <a:r>
              <a:rPr lang="zh-CN" alt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endPar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endParaRPr>
          </a:p>
          <a:p>
            <a:pPr defTabSz="801688" eaLnBrk="0" hangingPunct="0">
              <a:defRPr/>
            </a:pP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vi /etc/</a:t>
            </a: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ftpusers</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#root</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#oracle</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#/etc/</a:t>
            </a: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init.d</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a:t>
            </a:r>
            <a:r>
              <a:rPr lang="en-US" sz="16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xinetd</a:t>
            </a:r>
            <a: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restart</a:t>
            </a:r>
            <a:br>
              <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br>
            <a:endParaRPr lang="en-US" sz="16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endParaRPr>
          </a:p>
        </p:txBody>
      </p:sp>
      <p:sp>
        <p:nvSpPr>
          <p:cNvPr id="5"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Enabling Telnet</a:t>
            </a:r>
          </a:p>
        </p:txBody>
      </p:sp>
      <p:pic>
        <p:nvPicPr>
          <p:cNvPr id="6" name="Picture 4" descr="总结 copy"/>
          <p:cNvPicPr>
            <a:picLocks noChangeAspect="1" noChangeArrowheads="1"/>
          </p:cNvPicPr>
          <p:nvPr/>
        </p:nvPicPr>
        <p:blipFill>
          <a:blip r:embed="rId3" cstate="print"/>
          <a:srcRect/>
          <a:stretch>
            <a:fillRect/>
          </a:stretch>
        </p:blipFill>
        <p:spPr bwMode="auto">
          <a:xfrm>
            <a:off x="349250" y="161246"/>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3608" y="1916832"/>
            <a:ext cx="6984776" cy="3539430"/>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Right Click on the device created to add a service .</a:t>
            </a:r>
          </a:p>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We need to specify to the device as in which Service are we going to use to install the CTI Platform.</a:t>
            </a:r>
          </a:p>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We are interested in the ICD Platform (Intelligent Call distribution) for UNIX.</a:t>
            </a:r>
          </a:p>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Select that option and then Click OK.</a:t>
            </a:r>
          </a:p>
        </p:txBody>
      </p:sp>
      <p:pic>
        <p:nvPicPr>
          <p:cNvPr id="107522" name="Picture 2"/>
          <p:cNvPicPr>
            <a:picLocks noChangeAspect="1" noChangeArrowheads="1"/>
          </p:cNvPicPr>
          <p:nvPr/>
        </p:nvPicPr>
        <p:blipFill>
          <a:blip r:embed="rId3" cstate="print"/>
          <a:srcRect/>
          <a:stretch>
            <a:fillRect/>
          </a:stretch>
        </p:blipFill>
        <p:spPr bwMode="auto">
          <a:xfrm>
            <a:off x="323850" y="1052513"/>
            <a:ext cx="5962650" cy="4781550"/>
          </a:xfrm>
          <a:prstGeom prst="rect">
            <a:avLst/>
          </a:prstGeom>
          <a:noFill/>
          <a:ln w="9525" algn="ctr">
            <a:noFill/>
            <a:miter lim="800000"/>
            <a:headEnd/>
            <a:tailEnd/>
          </a:ln>
        </p:spPr>
      </p:pic>
      <p:sp>
        <p:nvSpPr>
          <p:cNvPr id="19461" name="Date Placeholder 3"/>
          <p:cNvSpPr>
            <a:spLocks noGrp="1"/>
          </p:cNvSpPr>
          <p:nvPr>
            <p:ph type="dt" sz="quarter" idx="10"/>
          </p:nvPr>
        </p:nvSpPr>
        <p:spPr>
          <a:noFill/>
        </p:spPr>
        <p:txBody>
          <a:bodyPr/>
          <a:lstStyle/>
          <a:p>
            <a:r>
              <a:rPr lang="de-DE" altLang="zh-CN" smtClean="0"/>
              <a:t>Page </a:t>
            </a:r>
            <a:fld id="{DECE5175-C749-4B6E-BA18-ADC3670CE3BB}" type="slidenum">
              <a:rPr lang="de-DE" altLang="zh-CN" smtClean="0"/>
              <a:pPr/>
              <a:t>26</a:t>
            </a:fld>
            <a:endParaRPr lang="en-GB" altLang="zh-CN" smtClean="0"/>
          </a:p>
        </p:txBody>
      </p:sp>
      <p:pic>
        <p:nvPicPr>
          <p:cNvPr id="107523" name="Picture 3"/>
          <p:cNvPicPr>
            <a:picLocks noChangeAspect="1" noChangeArrowheads="1"/>
          </p:cNvPicPr>
          <p:nvPr/>
        </p:nvPicPr>
        <p:blipFill>
          <a:blip r:embed="rId4" cstate="print"/>
          <a:srcRect/>
          <a:stretch>
            <a:fillRect/>
          </a:stretch>
        </p:blipFill>
        <p:spPr bwMode="auto">
          <a:xfrm>
            <a:off x="5435600" y="2133600"/>
            <a:ext cx="3429000" cy="4286250"/>
          </a:xfrm>
          <a:prstGeom prst="rect">
            <a:avLst/>
          </a:prstGeom>
          <a:noFill/>
          <a:ln w="9525">
            <a:noFill/>
            <a:miter lim="800000"/>
            <a:headEnd/>
            <a:tailEnd/>
          </a:ln>
        </p:spPr>
      </p:pic>
      <p:sp>
        <p:nvSpPr>
          <p:cNvPr id="8" name="TextBox 7"/>
          <p:cNvSpPr txBox="1"/>
          <p:nvPr/>
        </p:nvSpPr>
        <p:spPr>
          <a:xfrm>
            <a:off x="1115616" y="3212976"/>
            <a:ext cx="6984776" cy="954107"/>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Do a connect test again to check the connectivity</a:t>
            </a:r>
          </a:p>
        </p:txBody>
      </p:sp>
      <p:sp>
        <p:nvSpPr>
          <p:cNvPr id="10"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Adding Service Information</a:t>
            </a:r>
          </a:p>
        </p:txBody>
      </p:sp>
      <p:pic>
        <p:nvPicPr>
          <p:cNvPr id="11" name="Picture 4" descr="总结 copy"/>
          <p:cNvPicPr>
            <a:picLocks noChangeAspect="1" noChangeArrowheads="1"/>
          </p:cNvPicPr>
          <p:nvPr/>
        </p:nvPicPr>
        <p:blipFill>
          <a:blip r:embed="rId5" cstate="print"/>
          <a:srcRect/>
          <a:stretch>
            <a:fillRect/>
          </a:stretch>
        </p:blipFill>
        <p:spPr bwMode="auto">
          <a:xfrm>
            <a:off x="349250" y="161246"/>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1+#ppt_w/2"/>
                                          </p:val>
                                        </p:tav>
                                        <p:tav tm="100000">
                                          <p:val>
                                            <p:strVal val="#ppt_x"/>
                                          </p:val>
                                        </p:tav>
                                      </p:tavLst>
                                    </p:anim>
                                    <p:anim calcmode="lin" valueType="num">
                                      <p:cBhvr additive="base">
                                        <p:cTn id="8" dur="500" fill="hold"/>
                                        <p:tgtEl>
                                          <p:spTgt spid="1075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7523"/>
                                        </p:tgtEl>
                                        <p:attrNameLst>
                                          <p:attrName>style.visibility</p:attrName>
                                        </p:attrNameLst>
                                      </p:cBhvr>
                                      <p:to>
                                        <p:strVal val="visible"/>
                                      </p:to>
                                    </p:set>
                                    <p:anim calcmode="lin" valueType="num">
                                      <p:cBhvr additive="base">
                                        <p:cTn id="13" dur="500" fill="hold"/>
                                        <p:tgtEl>
                                          <p:spTgt spid="107523"/>
                                        </p:tgtEl>
                                        <p:attrNameLst>
                                          <p:attrName>ppt_x</p:attrName>
                                        </p:attrNameLst>
                                      </p:cBhvr>
                                      <p:tavLst>
                                        <p:tav tm="0">
                                          <p:val>
                                            <p:strVal val="1+#ppt_w/2"/>
                                          </p:val>
                                        </p:tav>
                                        <p:tav tm="100000">
                                          <p:val>
                                            <p:strVal val="#ppt_x"/>
                                          </p:val>
                                        </p:tav>
                                      </p:tavLst>
                                    </p:anim>
                                    <p:anim calcmode="lin" valueType="num">
                                      <p:cBhvr additive="base">
                                        <p:cTn id="14" dur="500" fill="hold"/>
                                        <p:tgtEl>
                                          <p:spTgt spid="1075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Date Placeholder 3"/>
          <p:cNvSpPr>
            <a:spLocks noGrp="1"/>
          </p:cNvSpPr>
          <p:nvPr>
            <p:ph type="dt" sz="quarter" idx="10"/>
          </p:nvPr>
        </p:nvSpPr>
        <p:spPr>
          <a:noFill/>
        </p:spPr>
        <p:txBody>
          <a:bodyPr/>
          <a:lstStyle/>
          <a:p>
            <a:r>
              <a:rPr lang="de-DE" altLang="zh-CN" smtClean="0"/>
              <a:t>Page </a:t>
            </a:r>
            <a:fld id="{B58F3EF9-C6C9-40DA-A183-AB3BE147211F}" type="slidenum">
              <a:rPr lang="de-DE" altLang="zh-CN" smtClean="0"/>
              <a:pPr/>
              <a:t>27</a:t>
            </a:fld>
            <a:endParaRPr lang="en-GB" altLang="zh-CN" smtClean="0"/>
          </a:p>
        </p:txBody>
      </p:sp>
      <p:sp>
        <p:nvSpPr>
          <p:cNvPr id="6" name="TextBox 5"/>
          <p:cNvSpPr txBox="1"/>
          <p:nvPr/>
        </p:nvSpPr>
        <p:spPr>
          <a:xfrm>
            <a:off x="827584" y="2420888"/>
            <a:ext cx="6984776" cy="1384995"/>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Once the above configurations are done the Device Manager screen will look as follows</a:t>
            </a:r>
          </a:p>
        </p:txBody>
      </p:sp>
      <p:pic>
        <p:nvPicPr>
          <p:cNvPr id="108547" name="Picture 3"/>
          <p:cNvPicPr>
            <a:picLocks noChangeAspect="1" noChangeArrowheads="1"/>
          </p:cNvPicPr>
          <p:nvPr/>
        </p:nvPicPr>
        <p:blipFill>
          <a:blip r:embed="rId3" cstate="print"/>
          <a:srcRect/>
          <a:stretch>
            <a:fillRect/>
          </a:stretch>
        </p:blipFill>
        <p:spPr bwMode="auto">
          <a:xfrm>
            <a:off x="250825" y="1125538"/>
            <a:ext cx="8713788" cy="4895850"/>
          </a:xfrm>
          <a:prstGeom prst="rect">
            <a:avLst/>
          </a:prstGeom>
          <a:noFill/>
          <a:ln w="9525">
            <a:noFill/>
            <a:miter lim="800000"/>
            <a:headEnd/>
            <a:tailEnd/>
          </a:ln>
        </p:spPr>
      </p:pic>
      <p:sp>
        <p:nvSpPr>
          <p:cNvPr id="8" name="TextBox 7"/>
          <p:cNvSpPr txBox="1"/>
          <p:nvPr/>
        </p:nvSpPr>
        <p:spPr>
          <a:xfrm>
            <a:off x="1115616" y="3212976"/>
            <a:ext cx="6984776" cy="1815882"/>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Once we have set a Net Element, which has a device on which we are ready to install the CTI Platform, we can start the </a:t>
            </a:r>
            <a:r>
              <a:rPr lang="en-US" sz="28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installation</a:t>
            </a: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a:t>
            </a:r>
          </a:p>
        </p:txBody>
      </p:sp>
      <p:sp>
        <p:nvSpPr>
          <p:cNvPr id="9"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Device Manger Screen</a:t>
            </a:r>
          </a:p>
        </p:txBody>
      </p:sp>
      <p:pic>
        <p:nvPicPr>
          <p:cNvPr id="10"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fill="hold"/>
                                        <p:tgtEl>
                                          <p:spTgt spid="108547"/>
                                        </p:tgtEl>
                                        <p:attrNameLst>
                                          <p:attrName>ppt_x</p:attrName>
                                        </p:attrNameLst>
                                      </p:cBhvr>
                                      <p:tavLst>
                                        <p:tav tm="0">
                                          <p:val>
                                            <p:strVal val="1+#ppt_w/2"/>
                                          </p:val>
                                        </p:tav>
                                        <p:tav tm="100000">
                                          <p:val>
                                            <p:strVal val="#ppt_x"/>
                                          </p:val>
                                        </p:tav>
                                      </p:tavLst>
                                    </p:anim>
                                    <p:anim calcmode="lin" valueType="num">
                                      <p:cBhvr additive="base">
                                        <p:cTn id="8" dur="500" fill="hold"/>
                                        <p:tgtEl>
                                          <p:spTgt spid="1085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4228850"/>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Overview </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WAS Overview </a:t>
            </a:r>
          </a:p>
          <a:p>
            <a:pPr marL="465138" indent="-465138">
              <a:spcBef>
                <a:spcPct val="20000"/>
              </a:spcBef>
              <a:buClr>
                <a:schemeClr val="tx1"/>
              </a:buClr>
              <a:buFont typeface="Wingdings" pitchFamily="2" charset="2"/>
              <a:buChar char="q"/>
              <a:defRPr/>
            </a:pPr>
            <a:r>
              <a:rPr lang="en-US" altLang="zh-CN" sz="2400" b="1" kern="0" dirty="0" err="1" smtClean="0">
                <a:solidFill>
                  <a:schemeClr val="accent4">
                    <a:lumMod val="60000"/>
                    <a:lumOff val="40000"/>
                  </a:schemeClr>
                </a:solidFill>
                <a:latin typeface="FrutigerNext LT Medium" pitchFamily="34" charset="0"/>
              </a:rPr>
              <a:t>MainAst</a:t>
            </a:r>
            <a:r>
              <a:rPr lang="en-US" altLang="zh-CN" sz="2400" b="1" kern="0" dirty="0" smtClean="0">
                <a:solidFill>
                  <a:schemeClr val="accent4">
                    <a:lumMod val="60000"/>
                    <a:lumOff val="40000"/>
                  </a:schemeClr>
                </a:solidFill>
                <a:latin typeface="FrutigerNext LT Medium" pitchFamily="34" charset="0"/>
              </a:rPr>
              <a:t> Tool Overview ,Installation and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CTI Platform and WAS Installation in Linux OS</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a:t>
            </a:r>
            <a:r>
              <a:rPr lang="en-US" altLang="zh-CN" sz="2400" b="1" kern="0" dirty="0" err="1" smtClean="0">
                <a:solidFill>
                  <a:schemeClr val="accent4">
                    <a:lumMod val="60000"/>
                    <a:lumOff val="40000"/>
                  </a:schemeClr>
                </a:solidFill>
                <a:latin typeface="FrutigerNext LT Medium" pitchFamily="34" charset="0"/>
              </a:rPr>
              <a:t>Upgradation</a:t>
            </a:r>
            <a:endParaRPr lang="en-US" altLang="zh-CN" sz="2400" b="1" kern="0" dirty="0" smtClean="0">
              <a:solidFill>
                <a:schemeClr val="accent4">
                  <a:lumMod val="60000"/>
                  <a:lumOff val="40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References</a:t>
            </a:r>
          </a:p>
        </p:txBody>
      </p:sp>
      <p:sp>
        <p:nvSpPr>
          <p:cNvPr id="10" name="Rectangle 2"/>
          <p:cNvSpPr>
            <a:spLocks noGrp="1" noChangeArrowheads="1"/>
          </p:cNvSpPr>
          <p:nvPr>
            <p:ph type="title"/>
          </p:nvPr>
        </p:nvSpPr>
        <p:spPr>
          <a:xfrm>
            <a:off x="798286" y="508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2104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Date Placeholder 3"/>
          <p:cNvSpPr>
            <a:spLocks noGrp="1"/>
          </p:cNvSpPr>
          <p:nvPr>
            <p:ph type="dt" sz="quarter" idx="10"/>
          </p:nvPr>
        </p:nvSpPr>
        <p:spPr>
          <a:noFill/>
        </p:spPr>
        <p:txBody>
          <a:bodyPr/>
          <a:lstStyle/>
          <a:p>
            <a:r>
              <a:rPr lang="de-DE" altLang="zh-CN" smtClean="0"/>
              <a:t>Page </a:t>
            </a:r>
            <a:fld id="{19FC1EC0-5673-4172-9D08-7A2EECD3A88B}" type="slidenum">
              <a:rPr lang="de-DE" altLang="zh-CN" smtClean="0"/>
              <a:pPr/>
              <a:t>29</a:t>
            </a:fld>
            <a:endParaRPr lang="en-GB" altLang="zh-CN" smtClean="0"/>
          </a:p>
        </p:txBody>
      </p:sp>
      <p:sp>
        <p:nvSpPr>
          <p:cNvPr id="7" name="TextBox 6"/>
          <p:cNvSpPr txBox="1"/>
          <p:nvPr/>
        </p:nvSpPr>
        <p:spPr>
          <a:xfrm>
            <a:off x="1397224" y="2636912"/>
            <a:ext cx="6984776" cy="1384995"/>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Go to the Device Maintenance, the maintenance options must be loaded as shown.</a:t>
            </a:r>
          </a:p>
        </p:txBody>
      </p:sp>
      <p:pic>
        <p:nvPicPr>
          <p:cNvPr id="109570" name="Picture 2"/>
          <p:cNvPicPr>
            <a:picLocks noChangeAspect="1" noChangeArrowheads="1"/>
          </p:cNvPicPr>
          <p:nvPr/>
        </p:nvPicPr>
        <p:blipFill>
          <a:blip r:embed="rId3" cstate="print"/>
          <a:srcRect/>
          <a:stretch>
            <a:fillRect/>
          </a:stretch>
        </p:blipFill>
        <p:spPr bwMode="auto">
          <a:xfrm>
            <a:off x="914400" y="1636465"/>
            <a:ext cx="7905750" cy="4384923"/>
          </a:xfrm>
          <a:prstGeom prst="rect">
            <a:avLst/>
          </a:prstGeom>
          <a:noFill/>
          <a:ln w="9525">
            <a:noFill/>
            <a:miter lim="800000"/>
            <a:headEnd/>
            <a:tailEnd/>
          </a:ln>
        </p:spPr>
      </p:pic>
      <p:sp>
        <p:nvSpPr>
          <p:cNvPr id="8"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
        <p:nvSpPr>
          <p:cNvPr id="10" name="TextBox 9"/>
          <p:cNvSpPr txBox="1"/>
          <p:nvPr/>
        </p:nvSpPr>
        <p:spPr>
          <a:xfrm>
            <a:off x="990600" y="1066800"/>
            <a:ext cx="53340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1:</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9570"/>
                                        </p:tgtEl>
                                        <p:attrNameLst>
                                          <p:attrName>style.visibility</p:attrName>
                                        </p:attrNameLst>
                                      </p:cBhvr>
                                      <p:to>
                                        <p:strVal val="visible"/>
                                      </p:to>
                                    </p:set>
                                    <p:anim calcmode="lin" valueType="num">
                                      <p:cBhvr additive="base">
                                        <p:cTn id="13" dur="500" fill="hold"/>
                                        <p:tgtEl>
                                          <p:spTgt spid="109570"/>
                                        </p:tgtEl>
                                        <p:attrNameLst>
                                          <p:attrName>ppt_x</p:attrName>
                                        </p:attrNameLst>
                                      </p:cBhvr>
                                      <p:tavLst>
                                        <p:tav tm="0">
                                          <p:val>
                                            <p:strVal val="1+#ppt_w/2"/>
                                          </p:val>
                                        </p:tav>
                                        <p:tav tm="100000">
                                          <p:val>
                                            <p:strVal val="#ppt_x"/>
                                          </p:val>
                                        </p:tav>
                                      </p:tavLst>
                                    </p:anim>
                                    <p:anim calcmode="lin" valueType="num">
                                      <p:cBhvr additive="base">
                                        <p:cTn id="14" dur="500" fill="hold"/>
                                        <p:tgtEl>
                                          <p:spTgt spid="1095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4228850"/>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accent4">
                    <a:lumMod val="75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75000"/>
                  </a:schemeClr>
                </a:solidFill>
                <a:latin typeface="FrutigerNext LT Medium" pitchFamily="34" charset="0"/>
              </a:rPr>
              <a:t>CTI Platform Overview </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75000"/>
                  </a:schemeClr>
                </a:solidFill>
                <a:latin typeface="FrutigerNext LT Medium" pitchFamily="34" charset="0"/>
              </a:rPr>
              <a:t>WAS Overview </a:t>
            </a:r>
          </a:p>
          <a:p>
            <a:pPr marL="465138" indent="-465138">
              <a:spcBef>
                <a:spcPct val="20000"/>
              </a:spcBef>
              <a:buClr>
                <a:schemeClr val="tx1"/>
              </a:buClr>
              <a:buFont typeface="Wingdings" pitchFamily="2" charset="2"/>
              <a:buChar char="q"/>
              <a:defRPr/>
            </a:pPr>
            <a:r>
              <a:rPr lang="en-US" altLang="zh-CN" sz="2400" b="1" kern="0" dirty="0" err="1" smtClean="0">
                <a:solidFill>
                  <a:schemeClr val="accent4">
                    <a:lumMod val="75000"/>
                  </a:schemeClr>
                </a:solidFill>
                <a:latin typeface="FrutigerNext LT Medium" pitchFamily="34" charset="0"/>
              </a:rPr>
              <a:t>MainAst</a:t>
            </a:r>
            <a:r>
              <a:rPr lang="en-US" altLang="zh-CN" sz="2400" b="1" kern="0" dirty="0" smtClean="0">
                <a:solidFill>
                  <a:schemeClr val="accent4">
                    <a:lumMod val="75000"/>
                  </a:schemeClr>
                </a:solidFill>
                <a:latin typeface="FrutigerNext LT Medium" pitchFamily="34" charset="0"/>
              </a:rPr>
              <a:t> Tool Overview, Installation and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75000"/>
                  </a:schemeClr>
                </a:solidFill>
                <a:latin typeface="FrutigerNext LT Medium" pitchFamily="34" charset="0"/>
              </a:rPr>
              <a:t>CTI Platform and WAS Installation in Linux OS</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75000"/>
                  </a:schemeClr>
                </a:solidFill>
                <a:latin typeface="FrutigerNext LT Medium" pitchFamily="34" charset="0"/>
              </a:rPr>
              <a:t>CTI </a:t>
            </a:r>
            <a:r>
              <a:rPr lang="en-US" altLang="zh-CN" sz="2400" b="1" kern="0" dirty="0" err="1" smtClean="0">
                <a:solidFill>
                  <a:schemeClr val="accent4">
                    <a:lumMod val="75000"/>
                  </a:schemeClr>
                </a:solidFill>
                <a:latin typeface="FrutigerNext LT Medium" pitchFamily="34" charset="0"/>
              </a:rPr>
              <a:t>Upgradation</a:t>
            </a:r>
            <a:endParaRPr lang="en-US" altLang="zh-CN" sz="2400" b="1" kern="0" dirty="0" smtClean="0">
              <a:solidFill>
                <a:schemeClr val="accent4">
                  <a:lumMod val="75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75000"/>
                  </a:schemeClr>
                </a:solidFill>
                <a:latin typeface="FrutigerNext LT Medium" pitchFamily="34" charset="0"/>
              </a:rPr>
              <a:t>References</a:t>
            </a:r>
          </a:p>
        </p:txBody>
      </p:sp>
      <p:sp>
        <p:nvSpPr>
          <p:cNvPr id="10" name="Rectangle 2"/>
          <p:cNvSpPr>
            <a:spLocks noGrp="1" noChangeArrowheads="1"/>
          </p:cNvSpPr>
          <p:nvPr>
            <p:ph type="title"/>
          </p:nvPr>
        </p:nvSpPr>
        <p:spPr>
          <a:xfrm>
            <a:off x="798286" y="508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2104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Date Placeholder 3"/>
          <p:cNvSpPr>
            <a:spLocks noGrp="1"/>
          </p:cNvSpPr>
          <p:nvPr>
            <p:ph type="dt" sz="quarter" idx="10"/>
          </p:nvPr>
        </p:nvSpPr>
        <p:spPr>
          <a:noFill/>
        </p:spPr>
        <p:txBody>
          <a:bodyPr/>
          <a:lstStyle/>
          <a:p>
            <a:r>
              <a:rPr lang="de-DE" altLang="zh-CN" smtClean="0"/>
              <a:t>Page </a:t>
            </a:r>
            <a:fld id="{04D21F70-9D13-4D56-B270-1583C56DB390}" type="slidenum">
              <a:rPr lang="de-DE" altLang="zh-CN" smtClean="0"/>
              <a:pPr/>
              <a:t>30</a:t>
            </a:fld>
            <a:endParaRPr lang="en-GB" altLang="zh-CN" smtClean="0"/>
          </a:p>
        </p:txBody>
      </p:sp>
      <p:sp>
        <p:nvSpPr>
          <p:cNvPr id="7" name="TextBox 6"/>
          <p:cNvSpPr txBox="1"/>
          <p:nvPr/>
        </p:nvSpPr>
        <p:spPr>
          <a:xfrm>
            <a:off x="1115616" y="3773031"/>
            <a:ext cx="6984776" cy="2246769"/>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Go to the Home screen and select the CTI Install/Upgrade option</a:t>
            </a:r>
          </a:p>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Select the CTI and the WAS installation package  directories from the local machine as shown.</a:t>
            </a:r>
          </a:p>
        </p:txBody>
      </p:sp>
      <p:pic>
        <p:nvPicPr>
          <p:cNvPr id="110594" name="Picture 2"/>
          <p:cNvPicPr>
            <a:picLocks noChangeAspect="1" noChangeArrowheads="1"/>
          </p:cNvPicPr>
          <p:nvPr/>
        </p:nvPicPr>
        <p:blipFill>
          <a:blip r:embed="rId3" cstate="print"/>
          <a:srcRect/>
          <a:stretch>
            <a:fillRect/>
          </a:stretch>
        </p:blipFill>
        <p:spPr bwMode="auto">
          <a:xfrm>
            <a:off x="1143000" y="1855455"/>
            <a:ext cx="5411787" cy="1905000"/>
          </a:xfrm>
          <a:prstGeom prst="rect">
            <a:avLst/>
          </a:prstGeom>
          <a:noFill/>
          <a:ln w="9525">
            <a:noFill/>
            <a:miter lim="800000"/>
            <a:headEnd/>
            <a:tailEnd/>
          </a:ln>
        </p:spPr>
      </p:pic>
      <p:sp>
        <p:nvSpPr>
          <p:cNvPr id="8" name="TextBox 7"/>
          <p:cNvSpPr txBox="1"/>
          <p:nvPr/>
        </p:nvSpPr>
        <p:spPr>
          <a:xfrm>
            <a:off x="1331913" y="1341438"/>
            <a:ext cx="6985000" cy="522287"/>
          </a:xfrm>
          <a:prstGeom prst="rect">
            <a:avLst/>
          </a:prstGeom>
          <a:noFill/>
        </p:spPr>
        <p:txBody>
          <a:bodyPr>
            <a:spAutoFit/>
          </a:bodyPr>
          <a:lstStyle/>
          <a:p>
            <a:pPr>
              <a:defRPr/>
            </a:pPr>
            <a:endPar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endParaRPr>
          </a:p>
        </p:txBody>
      </p:sp>
      <p:sp>
        <p:nvSpPr>
          <p:cNvPr id="10"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1"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
        <p:nvSpPr>
          <p:cNvPr id="12" name="TextBox 11"/>
          <p:cNvSpPr txBox="1"/>
          <p:nvPr/>
        </p:nvSpPr>
        <p:spPr>
          <a:xfrm>
            <a:off x="990600" y="1066800"/>
            <a:ext cx="53340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2:</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fill="hold"/>
                                        <p:tgtEl>
                                          <p:spTgt spid="110594"/>
                                        </p:tgtEl>
                                        <p:attrNameLst>
                                          <p:attrName>ppt_x</p:attrName>
                                        </p:attrNameLst>
                                      </p:cBhvr>
                                      <p:tavLst>
                                        <p:tav tm="0">
                                          <p:val>
                                            <p:strVal val="1+#ppt_w/2"/>
                                          </p:val>
                                        </p:tav>
                                        <p:tav tm="100000">
                                          <p:val>
                                            <p:strVal val="#ppt_x"/>
                                          </p:val>
                                        </p:tav>
                                      </p:tavLst>
                                    </p:anim>
                                    <p:anim calcmode="lin" valueType="num">
                                      <p:cBhvr additive="base">
                                        <p:cTn id="8" dur="500" fill="hold"/>
                                        <p:tgtEl>
                                          <p:spTgt spid="1105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nodeType="clickEffect">
                                  <p:stCondLst>
                                    <p:cond delay="0"/>
                                  </p:stCondLst>
                                  <p:childTnLst>
                                    <p:animEffect transition="out" filter="checkerboard(across)">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nodePh="1">
                                  <p:stCondLst>
                                    <p:cond delay="0"/>
                                  </p:stCondLst>
                                  <p:endCondLst>
                                    <p:cond evt="begin" delay="0">
                                      <p:tn val="16"/>
                                    </p:cond>
                                  </p:end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Date Placeholder 3"/>
          <p:cNvSpPr>
            <a:spLocks noGrp="1"/>
          </p:cNvSpPr>
          <p:nvPr>
            <p:ph type="dt" sz="quarter" idx="10"/>
          </p:nvPr>
        </p:nvSpPr>
        <p:spPr>
          <a:noFill/>
        </p:spPr>
        <p:txBody>
          <a:bodyPr/>
          <a:lstStyle/>
          <a:p>
            <a:r>
              <a:rPr lang="de-DE" altLang="zh-CN" smtClean="0"/>
              <a:t>Page </a:t>
            </a:r>
            <a:fld id="{5B2A2D5E-8ACC-47C5-B64F-F54DB5E7AF5D}" type="slidenum">
              <a:rPr lang="de-DE" altLang="zh-CN" smtClean="0"/>
              <a:pPr/>
              <a:t>31</a:t>
            </a:fld>
            <a:endParaRPr lang="en-GB" altLang="zh-CN" smtClean="0"/>
          </a:p>
        </p:txBody>
      </p:sp>
      <p:pic>
        <p:nvPicPr>
          <p:cNvPr id="6" name="Picture 3"/>
          <p:cNvPicPr>
            <a:picLocks noChangeAspect="1" noChangeArrowheads="1"/>
          </p:cNvPicPr>
          <p:nvPr/>
        </p:nvPicPr>
        <p:blipFill>
          <a:blip r:embed="rId2" cstate="print"/>
          <a:srcRect/>
          <a:stretch>
            <a:fillRect/>
          </a:stretch>
        </p:blipFill>
        <p:spPr bwMode="auto">
          <a:xfrm>
            <a:off x="1187450" y="1773238"/>
            <a:ext cx="6823075" cy="3959225"/>
          </a:xfrm>
          <a:prstGeom prst="rect">
            <a:avLst/>
          </a:prstGeom>
          <a:noFill/>
          <a:ln w="9525">
            <a:noFill/>
            <a:miter lim="800000"/>
            <a:headEnd/>
            <a:tailEnd/>
          </a:ln>
        </p:spPr>
      </p:pic>
      <p:sp>
        <p:nvSpPr>
          <p:cNvPr id="7" name="TextBox 6"/>
          <p:cNvSpPr txBox="1"/>
          <p:nvPr/>
        </p:nvSpPr>
        <p:spPr>
          <a:xfrm>
            <a:off x="971600" y="3356992"/>
            <a:ext cx="6984776" cy="2677656"/>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Path are as below in the CTI package</a:t>
            </a:r>
          </a:p>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 …\...\</a:t>
            </a:r>
            <a:r>
              <a:rPr lang="en-US" sz="28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ICD\LINUX\</a:t>
            </a:r>
            <a:r>
              <a:rPr lang="en-US" sz="2800" b="1" dirty="0" err="1"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ICDPlatform</a:t>
            </a:r>
            <a:r>
              <a:rPr lang="en-US" sz="28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\ICDV300R005C35_LINUX_ICD.zip</a:t>
            </a:r>
            <a:endPar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endParaRPr>
          </a:p>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a:t>
            </a:r>
            <a:r>
              <a:rPr lang="en-US" sz="28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ICDV300R005C35-WAS </a:t>
            </a: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ICD\WAS\packages</a:t>
            </a:r>
          </a:p>
        </p:txBody>
      </p:sp>
      <p:sp>
        <p:nvSpPr>
          <p:cNvPr id="8"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3" cstate="print"/>
          <a:srcRect/>
          <a:stretch>
            <a:fillRect/>
          </a:stretch>
        </p:blipFill>
        <p:spPr bwMode="auto">
          <a:xfrm>
            <a:off x="349250" y="161246"/>
            <a:ext cx="617538" cy="617537"/>
          </a:xfrm>
          <a:prstGeom prst="rect">
            <a:avLst/>
          </a:prstGeom>
          <a:noFill/>
          <a:ln w="9525">
            <a:noFill/>
            <a:miter lim="800000"/>
            <a:headEnd/>
            <a:tailEnd/>
          </a:ln>
        </p:spPr>
      </p:pic>
      <p:sp>
        <p:nvSpPr>
          <p:cNvPr id="10" name="TextBox 9"/>
          <p:cNvSpPr txBox="1"/>
          <p:nvPr/>
        </p:nvSpPr>
        <p:spPr>
          <a:xfrm>
            <a:off x="990600" y="1066800"/>
            <a:ext cx="53340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3:</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3"/>
          <p:cNvSpPr>
            <a:spLocks noGrp="1"/>
          </p:cNvSpPr>
          <p:nvPr>
            <p:ph type="dt" sz="quarter" idx="10"/>
          </p:nvPr>
        </p:nvSpPr>
        <p:spPr>
          <a:noFill/>
        </p:spPr>
        <p:txBody>
          <a:bodyPr/>
          <a:lstStyle/>
          <a:p>
            <a:r>
              <a:rPr lang="de-DE" altLang="zh-CN" smtClean="0"/>
              <a:t>Page </a:t>
            </a:r>
            <a:fld id="{7312D27A-8ACC-4E0B-803C-2D37011E9C0A}" type="slidenum">
              <a:rPr lang="de-DE" altLang="zh-CN" smtClean="0"/>
              <a:pPr/>
              <a:t>32</a:t>
            </a:fld>
            <a:endParaRPr lang="en-GB" altLang="zh-CN" smtClean="0"/>
          </a:p>
        </p:txBody>
      </p:sp>
      <p:pic>
        <p:nvPicPr>
          <p:cNvPr id="24580" name="Picture 2"/>
          <p:cNvPicPr>
            <a:picLocks noChangeAspect="1" noChangeArrowheads="1"/>
          </p:cNvPicPr>
          <p:nvPr/>
        </p:nvPicPr>
        <p:blipFill>
          <a:blip r:embed="rId3" cstate="print"/>
          <a:srcRect/>
          <a:stretch>
            <a:fillRect/>
          </a:stretch>
        </p:blipFill>
        <p:spPr bwMode="auto">
          <a:xfrm>
            <a:off x="179388" y="1196975"/>
            <a:ext cx="8713787" cy="4752975"/>
          </a:xfrm>
          <a:prstGeom prst="rect">
            <a:avLst/>
          </a:prstGeom>
          <a:noFill/>
          <a:ln w="9525">
            <a:noFill/>
            <a:miter lim="800000"/>
            <a:headEnd/>
            <a:tailEnd/>
          </a:ln>
        </p:spPr>
      </p:pic>
      <p:sp>
        <p:nvSpPr>
          <p:cNvPr id="5" name="TextBox 4"/>
          <p:cNvSpPr txBox="1"/>
          <p:nvPr/>
        </p:nvSpPr>
        <p:spPr>
          <a:xfrm>
            <a:off x="1187624" y="2924944"/>
            <a:ext cx="6984776" cy="523220"/>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Select the option </a:t>
            </a: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sym typeface="Wingdings" pitchFamily="2" charset="2"/>
              </a:rPr>
              <a:t> Install</a:t>
            </a:r>
            <a:endPar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endParaRPr>
          </a:p>
        </p:txBody>
      </p:sp>
      <p:sp>
        <p:nvSpPr>
          <p:cNvPr id="7"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
        <p:nvSpPr>
          <p:cNvPr id="9" name="TextBox 8"/>
          <p:cNvSpPr txBox="1"/>
          <p:nvPr/>
        </p:nvSpPr>
        <p:spPr>
          <a:xfrm>
            <a:off x="990600" y="838200"/>
            <a:ext cx="10668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4:</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Date Placeholder 3"/>
          <p:cNvSpPr>
            <a:spLocks noGrp="1"/>
          </p:cNvSpPr>
          <p:nvPr>
            <p:ph type="dt" sz="quarter" idx="10"/>
          </p:nvPr>
        </p:nvSpPr>
        <p:spPr>
          <a:noFill/>
        </p:spPr>
        <p:txBody>
          <a:bodyPr/>
          <a:lstStyle/>
          <a:p>
            <a:r>
              <a:rPr lang="de-DE" altLang="zh-CN" smtClean="0"/>
              <a:t>Page </a:t>
            </a:r>
            <a:fld id="{69A7E328-CB1D-45F1-B4EE-A97EA5CC13A8}" type="slidenum">
              <a:rPr lang="de-DE" altLang="zh-CN" smtClean="0"/>
              <a:pPr/>
              <a:t>33</a:t>
            </a:fld>
            <a:endParaRPr lang="en-GB" altLang="zh-CN" smtClean="0"/>
          </a:p>
        </p:txBody>
      </p:sp>
      <p:pic>
        <p:nvPicPr>
          <p:cNvPr id="25604" name="Picture 2"/>
          <p:cNvPicPr>
            <a:picLocks noChangeAspect="1" noChangeArrowheads="1"/>
          </p:cNvPicPr>
          <p:nvPr/>
        </p:nvPicPr>
        <p:blipFill>
          <a:blip r:embed="rId3" cstate="print"/>
          <a:srcRect/>
          <a:stretch>
            <a:fillRect/>
          </a:stretch>
        </p:blipFill>
        <p:spPr bwMode="auto">
          <a:xfrm>
            <a:off x="179388" y="1268413"/>
            <a:ext cx="8785225" cy="4824412"/>
          </a:xfrm>
          <a:prstGeom prst="rect">
            <a:avLst/>
          </a:prstGeom>
          <a:noFill/>
          <a:ln w="9525">
            <a:noFill/>
            <a:miter lim="800000"/>
            <a:headEnd/>
            <a:tailEnd/>
          </a:ln>
        </p:spPr>
      </p:pic>
      <p:sp>
        <p:nvSpPr>
          <p:cNvPr id="6" name="TextBox 5"/>
          <p:cNvSpPr txBox="1"/>
          <p:nvPr/>
        </p:nvSpPr>
        <p:spPr>
          <a:xfrm>
            <a:off x="1187624" y="2924944"/>
            <a:ext cx="6984776" cy="1384995"/>
          </a:xfrm>
          <a:prstGeom prst="rect">
            <a:avLst/>
          </a:prstGeom>
          <a:noFill/>
        </p:spPr>
        <p:txBody>
          <a:bodyPr>
            <a:spAutoFit/>
          </a:bodyPr>
          <a:lstStyle/>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This is the screen that will prompt for the checking of the environment pre-requisites for installation.</a:t>
            </a:r>
          </a:p>
        </p:txBody>
      </p:sp>
      <p:sp>
        <p:nvSpPr>
          <p:cNvPr id="8" name="TextBox 7"/>
          <p:cNvSpPr txBox="1"/>
          <p:nvPr/>
        </p:nvSpPr>
        <p:spPr>
          <a:xfrm>
            <a:off x="990600" y="914400"/>
            <a:ext cx="9144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5:</a:t>
            </a:r>
            <a:endParaRPr lang="en-US" dirty="0">
              <a:solidFill>
                <a:schemeClr val="bg2"/>
              </a:solidFill>
              <a:latin typeface="FrutigerNext LT Medium" pitchFamily="34" charset="0"/>
            </a:endParaRPr>
          </a:p>
        </p:txBody>
      </p:sp>
      <p:sp>
        <p:nvSpPr>
          <p:cNvPr id="9"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Date Placeholder 3"/>
          <p:cNvSpPr>
            <a:spLocks noGrp="1"/>
          </p:cNvSpPr>
          <p:nvPr>
            <p:ph type="dt" sz="quarter" idx="10"/>
          </p:nvPr>
        </p:nvSpPr>
        <p:spPr>
          <a:noFill/>
        </p:spPr>
        <p:txBody>
          <a:bodyPr/>
          <a:lstStyle/>
          <a:p>
            <a:r>
              <a:rPr lang="de-DE" altLang="zh-CN" smtClean="0"/>
              <a:t>Page </a:t>
            </a:r>
            <a:fld id="{102D5057-C595-4D10-A7E1-D5E5AC28514B}" type="slidenum">
              <a:rPr lang="de-DE" altLang="zh-CN" smtClean="0"/>
              <a:pPr/>
              <a:t>34</a:t>
            </a:fld>
            <a:endParaRPr lang="en-GB" altLang="zh-CN" smtClean="0"/>
          </a:p>
        </p:txBody>
      </p:sp>
      <p:pic>
        <p:nvPicPr>
          <p:cNvPr id="26628" name="Picture 2"/>
          <p:cNvPicPr>
            <a:picLocks noChangeAspect="1" noChangeArrowheads="1"/>
          </p:cNvPicPr>
          <p:nvPr/>
        </p:nvPicPr>
        <p:blipFill>
          <a:blip r:embed="rId3" cstate="print"/>
          <a:srcRect/>
          <a:stretch>
            <a:fillRect/>
          </a:stretch>
        </p:blipFill>
        <p:spPr bwMode="auto">
          <a:xfrm>
            <a:off x="250825" y="1196975"/>
            <a:ext cx="8642350" cy="4895850"/>
          </a:xfrm>
          <a:prstGeom prst="rect">
            <a:avLst/>
          </a:prstGeom>
          <a:noFill/>
          <a:ln w="9525">
            <a:noFill/>
            <a:miter lim="800000"/>
            <a:headEnd/>
            <a:tailEnd/>
          </a:ln>
        </p:spPr>
      </p:pic>
      <p:sp>
        <p:nvSpPr>
          <p:cNvPr id="6" name="TextBox 5"/>
          <p:cNvSpPr txBox="1"/>
          <p:nvPr/>
        </p:nvSpPr>
        <p:spPr>
          <a:xfrm>
            <a:off x="1187624" y="2924944"/>
            <a:ext cx="6984776" cy="954107"/>
          </a:xfrm>
          <a:prstGeom prst="rect">
            <a:avLst/>
          </a:prstGeom>
          <a:noFill/>
        </p:spPr>
        <p:txBody>
          <a:bodyPr>
            <a:spAutoFit/>
          </a:bodyPr>
          <a:lstStyle/>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Need to specify the components that we need to be installed in the CTI Platform.</a:t>
            </a:r>
          </a:p>
        </p:txBody>
      </p:sp>
      <p:sp>
        <p:nvSpPr>
          <p:cNvPr id="8"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
        <p:nvSpPr>
          <p:cNvPr id="10" name="TextBox 9"/>
          <p:cNvSpPr txBox="1"/>
          <p:nvPr/>
        </p:nvSpPr>
        <p:spPr>
          <a:xfrm>
            <a:off x="990600" y="762000"/>
            <a:ext cx="9144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6:</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Date Placeholder 3"/>
          <p:cNvSpPr>
            <a:spLocks noGrp="1"/>
          </p:cNvSpPr>
          <p:nvPr>
            <p:ph type="dt" sz="quarter" idx="10"/>
          </p:nvPr>
        </p:nvSpPr>
        <p:spPr>
          <a:noFill/>
        </p:spPr>
        <p:txBody>
          <a:bodyPr/>
          <a:lstStyle/>
          <a:p>
            <a:r>
              <a:rPr lang="de-DE" altLang="zh-CN" smtClean="0"/>
              <a:t>Page </a:t>
            </a:r>
            <a:fld id="{0DEB0147-125E-4AB3-94F3-5A9AB0B4AA60}" type="slidenum">
              <a:rPr lang="de-DE" altLang="zh-CN" smtClean="0"/>
              <a:pPr/>
              <a:t>35</a:t>
            </a:fld>
            <a:endParaRPr lang="en-GB" altLang="zh-CN" smtClean="0"/>
          </a:p>
        </p:txBody>
      </p:sp>
      <p:pic>
        <p:nvPicPr>
          <p:cNvPr id="27652" name="Picture 2"/>
          <p:cNvPicPr>
            <a:picLocks noChangeAspect="1" noChangeArrowheads="1"/>
          </p:cNvPicPr>
          <p:nvPr/>
        </p:nvPicPr>
        <p:blipFill>
          <a:blip r:embed="rId3" cstate="print"/>
          <a:srcRect/>
          <a:stretch>
            <a:fillRect/>
          </a:stretch>
        </p:blipFill>
        <p:spPr bwMode="auto">
          <a:xfrm>
            <a:off x="166688" y="1125538"/>
            <a:ext cx="8797925" cy="4967287"/>
          </a:xfrm>
          <a:prstGeom prst="rect">
            <a:avLst/>
          </a:prstGeom>
          <a:noFill/>
          <a:ln w="9525">
            <a:noFill/>
            <a:miter lim="800000"/>
            <a:headEnd/>
            <a:tailEnd/>
          </a:ln>
        </p:spPr>
      </p:pic>
      <p:sp>
        <p:nvSpPr>
          <p:cNvPr id="5" name="TextBox 4"/>
          <p:cNvSpPr txBox="1"/>
          <p:nvPr/>
        </p:nvSpPr>
        <p:spPr>
          <a:xfrm>
            <a:off x="1187624" y="2924944"/>
            <a:ext cx="6984776" cy="954107"/>
          </a:xfrm>
          <a:prstGeom prst="rect">
            <a:avLst/>
          </a:prstGeom>
          <a:noFill/>
        </p:spPr>
        <p:txBody>
          <a:bodyPr>
            <a:spAutoFit/>
          </a:bodyPr>
          <a:lstStyle/>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Select the right ACD Type and provide all the active and standby IP.</a:t>
            </a:r>
          </a:p>
        </p:txBody>
      </p:sp>
      <p:sp>
        <p:nvSpPr>
          <p:cNvPr id="7" name="TextBox 6"/>
          <p:cNvSpPr txBox="1"/>
          <p:nvPr/>
        </p:nvSpPr>
        <p:spPr>
          <a:xfrm>
            <a:off x="990600" y="762000"/>
            <a:ext cx="9144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7:</a:t>
            </a:r>
            <a:endParaRPr lang="en-US" dirty="0">
              <a:solidFill>
                <a:schemeClr val="bg2"/>
              </a:solidFill>
              <a:latin typeface="FrutigerNext LT Medium" pitchFamily="34" charset="0"/>
            </a:endParaRPr>
          </a:p>
        </p:txBody>
      </p:sp>
      <p:sp>
        <p:nvSpPr>
          <p:cNvPr id="8"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Date Placeholder 3"/>
          <p:cNvSpPr>
            <a:spLocks noGrp="1"/>
          </p:cNvSpPr>
          <p:nvPr>
            <p:ph type="dt" sz="quarter" idx="10"/>
          </p:nvPr>
        </p:nvSpPr>
        <p:spPr>
          <a:noFill/>
        </p:spPr>
        <p:txBody>
          <a:bodyPr/>
          <a:lstStyle/>
          <a:p>
            <a:r>
              <a:rPr lang="de-DE" altLang="zh-CN" smtClean="0"/>
              <a:t>Page </a:t>
            </a:r>
            <a:fld id="{E6729853-481C-4D95-B628-FF11B66AC4E9}" type="slidenum">
              <a:rPr lang="de-DE" altLang="zh-CN" smtClean="0"/>
              <a:pPr/>
              <a:t>36</a:t>
            </a:fld>
            <a:endParaRPr lang="en-GB" altLang="zh-CN" smtClean="0"/>
          </a:p>
        </p:txBody>
      </p:sp>
      <p:pic>
        <p:nvPicPr>
          <p:cNvPr id="28676" name="Picture 2"/>
          <p:cNvPicPr>
            <a:picLocks noChangeAspect="1" noChangeArrowheads="1"/>
          </p:cNvPicPr>
          <p:nvPr/>
        </p:nvPicPr>
        <p:blipFill>
          <a:blip r:embed="rId3" cstate="print"/>
          <a:srcRect/>
          <a:stretch>
            <a:fillRect/>
          </a:stretch>
        </p:blipFill>
        <p:spPr bwMode="auto">
          <a:xfrm>
            <a:off x="250825" y="1169988"/>
            <a:ext cx="8713788" cy="4922837"/>
          </a:xfrm>
          <a:prstGeom prst="rect">
            <a:avLst/>
          </a:prstGeom>
          <a:noFill/>
          <a:ln w="9525">
            <a:noFill/>
            <a:miter lim="800000"/>
            <a:headEnd/>
            <a:tailEnd/>
          </a:ln>
        </p:spPr>
      </p:pic>
      <p:sp>
        <p:nvSpPr>
          <p:cNvPr id="5" name="TextBox 4"/>
          <p:cNvSpPr txBox="1"/>
          <p:nvPr/>
        </p:nvSpPr>
        <p:spPr>
          <a:xfrm>
            <a:off x="1187624" y="2924944"/>
            <a:ext cx="6984776" cy="1384995"/>
          </a:xfrm>
          <a:prstGeom prst="rect">
            <a:avLst/>
          </a:prstGeom>
          <a:noFill/>
        </p:spPr>
        <p:txBody>
          <a:bodyPr>
            <a:spAutoFit/>
          </a:bodyPr>
          <a:lstStyle/>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This screen will provide you the total Summary of the Installation configurations that you made.</a:t>
            </a:r>
          </a:p>
        </p:txBody>
      </p:sp>
      <p:sp>
        <p:nvSpPr>
          <p:cNvPr id="7"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
        <p:nvSpPr>
          <p:cNvPr id="9" name="TextBox 8"/>
          <p:cNvSpPr txBox="1"/>
          <p:nvPr/>
        </p:nvSpPr>
        <p:spPr>
          <a:xfrm>
            <a:off x="990600" y="762000"/>
            <a:ext cx="9144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8:</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Date Placeholder 3"/>
          <p:cNvSpPr>
            <a:spLocks noGrp="1"/>
          </p:cNvSpPr>
          <p:nvPr>
            <p:ph type="dt" sz="quarter" idx="10"/>
          </p:nvPr>
        </p:nvSpPr>
        <p:spPr>
          <a:noFill/>
        </p:spPr>
        <p:txBody>
          <a:bodyPr/>
          <a:lstStyle/>
          <a:p>
            <a:r>
              <a:rPr lang="de-DE" altLang="zh-CN" smtClean="0"/>
              <a:t>Page </a:t>
            </a:r>
            <a:fld id="{CD4C7D48-7606-4FFF-B28D-5978272754C5}" type="slidenum">
              <a:rPr lang="de-DE" altLang="zh-CN" smtClean="0"/>
              <a:pPr/>
              <a:t>37</a:t>
            </a:fld>
            <a:endParaRPr lang="en-GB" altLang="zh-CN" smtClean="0"/>
          </a:p>
        </p:txBody>
      </p:sp>
      <p:pic>
        <p:nvPicPr>
          <p:cNvPr id="3074" name="Picture 2"/>
          <p:cNvPicPr>
            <a:picLocks noChangeAspect="1" noChangeArrowheads="1"/>
          </p:cNvPicPr>
          <p:nvPr/>
        </p:nvPicPr>
        <p:blipFill>
          <a:blip r:embed="rId3" cstate="print"/>
          <a:srcRect/>
          <a:stretch>
            <a:fillRect/>
          </a:stretch>
        </p:blipFill>
        <p:spPr bwMode="auto">
          <a:xfrm>
            <a:off x="250825" y="1341438"/>
            <a:ext cx="6464300" cy="374332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971550" y="1989138"/>
            <a:ext cx="6464300" cy="3743325"/>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2484438" y="2565400"/>
            <a:ext cx="6480175" cy="3752850"/>
          </a:xfrm>
          <a:prstGeom prst="rect">
            <a:avLst/>
          </a:prstGeom>
          <a:noFill/>
          <a:ln w="9525">
            <a:noFill/>
            <a:miter lim="800000"/>
            <a:headEnd/>
            <a:tailEnd/>
          </a:ln>
        </p:spPr>
      </p:pic>
      <p:sp>
        <p:nvSpPr>
          <p:cNvPr id="7" name="TextBox 6"/>
          <p:cNvSpPr txBox="1"/>
          <p:nvPr/>
        </p:nvSpPr>
        <p:spPr>
          <a:xfrm>
            <a:off x="1187624" y="2924944"/>
            <a:ext cx="6984776" cy="2677656"/>
          </a:xfrm>
          <a:prstGeom prst="rect">
            <a:avLst/>
          </a:prstGeom>
          <a:noFill/>
        </p:spPr>
        <p:txBody>
          <a:bodyPr>
            <a:spAutoFit/>
          </a:bodyPr>
          <a:lstStyle/>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Installation basically has three steps:</a:t>
            </a:r>
          </a:p>
          <a:p>
            <a:pPr marL="514350" indent="-514350" fontAlgn="auto">
              <a:spcBef>
                <a:spcPts val="0"/>
              </a:spcBef>
              <a:spcAft>
                <a:spcPts val="0"/>
              </a:spcAft>
              <a:buFontTx/>
              <a:buAutoNum type="arabicPeriod"/>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Creating the installation directory</a:t>
            </a:r>
          </a:p>
          <a:p>
            <a:pPr marL="514350" indent="-514350" fontAlgn="auto">
              <a:spcBef>
                <a:spcPts val="0"/>
              </a:spcBef>
              <a:spcAft>
                <a:spcPts val="0"/>
              </a:spcAft>
              <a:buFontTx/>
              <a:buAutoNum type="arabicPeriod"/>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Install CTI Platform Components</a:t>
            </a:r>
          </a:p>
          <a:p>
            <a:pPr marL="514350" indent="-514350" fontAlgn="auto">
              <a:spcBef>
                <a:spcPts val="0"/>
              </a:spcBef>
              <a:spcAft>
                <a:spcPts val="0"/>
              </a:spcAft>
              <a:buFontTx/>
              <a:buAutoNum type="arabicPeriod"/>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Install CTI Components </a:t>
            </a:r>
            <a:r>
              <a:rPr lang="en-US" sz="28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config</a:t>
            </a: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 file</a:t>
            </a:r>
          </a:p>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Once the installation is complete it verifies the installation.</a:t>
            </a:r>
          </a:p>
        </p:txBody>
      </p:sp>
      <p:sp>
        <p:nvSpPr>
          <p:cNvPr id="9"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6" cstate="print"/>
          <a:srcRect/>
          <a:stretch>
            <a:fillRect/>
          </a:stretch>
        </p:blipFill>
        <p:spPr bwMode="auto">
          <a:xfrm>
            <a:off x="349250" y="161246"/>
            <a:ext cx="617538" cy="617537"/>
          </a:xfrm>
          <a:prstGeom prst="rect">
            <a:avLst/>
          </a:prstGeom>
          <a:noFill/>
          <a:ln w="9525">
            <a:noFill/>
            <a:miter lim="800000"/>
            <a:headEnd/>
            <a:tailEnd/>
          </a:ln>
        </p:spPr>
      </p:pic>
      <p:sp>
        <p:nvSpPr>
          <p:cNvPr id="11" name="TextBox 10"/>
          <p:cNvSpPr txBox="1"/>
          <p:nvPr/>
        </p:nvSpPr>
        <p:spPr>
          <a:xfrm>
            <a:off x="990600" y="762000"/>
            <a:ext cx="9144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9:</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1+#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1+#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 calcmode="lin" valueType="num">
                                      <p:cBhvr additive="base">
                                        <p:cTn id="19" dur="500" fill="hold"/>
                                        <p:tgtEl>
                                          <p:spTgt spid="3076"/>
                                        </p:tgtEl>
                                        <p:attrNameLst>
                                          <p:attrName>ppt_x</p:attrName>
                                        </p:attrNameLst>
                                      </p:cBhvr>
                                      <p:tavLst>
                                        <p:tav tm="0">
                                          <p:val>
                                            <p:strVal val="1+#ppt_w/2"/>
                                          </p:val>
                                        </p:tav>
                                        <p:tav tm="100000">
                                          <p:val>
                                            <p:strVal val="#ppt_x"/>
                                          </p:val>
                                        </p:tav>
                                      </p:tavLst>
                                    </p:anim>
                                    <p:anim calcmode="lin" valueType="num">
                                      <p:cBhvr additive="base">
                                        <p:cTn id="20"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Date Placeholder 3"/>
          <p:cNvSpPr>
            <a:spLocks noGrp="1"/>
          </p:cNvSpPr>
          <p:nvPr>
            <p:ph type="dt" sz="quarter" idx="10"/>
          </p:nvPr>
        </p:nvSpPr>
        <p:spPr>
          <a:noFill/>
        </p:spPr>
        <p:txBody>
          <a:bodyPr/>
          <a:lstStyle/>
          <a:p>
            <a:r>
              <a:rPr lang="de-DE" altLang="zh-CN" smtClean="0"/>
              <a:t>Page </a:t>
            </a:r>
            <a:fld id="{8DC4B52A-E60B-42A0-AA5F-DB9ED5DF8092}" type="slidenum">
              <a:rPr lang="de-DE" altLang="zh-CN" smtClean="0"/>
              <a:pPr/>
              <a:t>38</a:t>
            </a:fld>
            <a:endParaRPr lang="en-GB" altLang="zh-CN" smtClean="0"/>
          </a:p>
        </p:txBody>
      </p:sp>
      <p:pic>
        <p:nvPicPr>
          <p:cNvPr id="30724" name="Picture 2"/>
          <p:cNvPicPr>
            <a:picLocks noChangeAspect="1" noChangeArrowheads="1"/>
          </p:cNvPicPr>
          <p:nvPr/>
        </p:nvPicPr>
        <p:blipFill>
          <a:blip r:embed="rId3" cstate="print"/>
          <a:srcRect/>
          <a:stretch>
            <a:fillRect/>
          </a:stretch>
        </p:blipFill>
        <p:spPr bwMode="auto">
          <a:xfrm>
            <a:off x="250825" y="1268413"/>
            <a:ext cx="8713788" cy="4824412"/>
          </a:xfrm>
          <a:prstGeom prst="rect">
            <a:avLst/>
          </a:prstGeom>
          <a:noFill/>
          <a:ln w="9525">
            <a:noFill/>
            <a:miter lim="800000"/>
            <a:headEnd/>
            <a:tailEnd/>
          </a:ln>
        </p:spPr>
      </p:pic>
      <p:sp>
        <p:nvSpPr>
          <p:cNvPr id="5" name="TextBox 4"/>
          <p:cNvSpPr txBox="1"/>
          <p:nvPr/>
        </p:nvSpPr>
        <p:spPr>
          <a:xfrm>
            <a:off x="1259632" y="2420888"/>
            <a:ext cx="6984776" cy="1384995"/>
          </a:xfrm>
          <a:prstGeom prst="rect">
            <a:avLst/>
          </a:prstGeom>
          <a:noFill/>
        </p:spPr>
        <p:txBody>
          <a:bodyPr>
            <a:spAutoFit/>
          </a:bodyPr>
          <a:lstStyle/>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This is the final screen of the installation.</a:t>
            </a:r>
          </a:p>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It gives the summary of the installation that was done.</a:t>
            </a:r>
          </a:p>
        </p:txBody>
      </p:sp>
      <p:sp>
        <p:nvSpPr>
          <p:cNvPr id="7"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of</a:t>
            </a: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 CTI &amp; WAS in Linux OS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
        <p:nvSpPr>
          <p:cNvPr id="9" name="TextBox 8"/>
          <p:cNvSpPr txBox="1"/>
          <p:nvPr/>
        </p:nvSpPr>
        <p:spPr>
          <a:xfrm>
            <a:off x="990600" y="762000"/>
            <a:ext cx="1143000" cy="369332"/>
          </a:xfrm>
          <a:prstGeom prst="rect">
            <a:avLst/>
          </a:prstGeom>
          <a:noFill/>
        </p:spPr>
        <p:txBody>
          <a:bodyPr wrap="square" rtlCol="0">
            <a:spAutoFit/>
          </a:bodyPr>
          <a:lstStyle/>
          <a:p>
            <a:r>
              <a:rPr lang="en-US" dirty="0" smtClean="0">
                <a:solidFill>
                  <a:schemeClr val="bg2"/>
                </a:solidFill>
                <a:latin typeface="FrutigerNext LT Medium" pitchFamily="34" charset="0"/>
              </a:rPr>
              <a:t>Step 10:</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Date Placeholder 3"/>
          <p:cNvSpPr>
            <a:spLocks noGrp="1"/>
          </p:cNvSpPr>
          <p:nvPr>
            <p:ph type="dt" sz="quarter" idx="10"/>
          </p:nvPr>
        </p:nvSpPr>
        <p:spPr>
          <a:noFill/>
        </p:spPr>
        <p:txBody>
          <a:bodyPr/>
          <a:lstStyle/>
          <a:p>
            <a:r>
              <a:rPr lang="de-DE" altLang="zh-CN" smtClean="0"/>
              <a:t>Page </a:t>
            </a:r>
            <a:fld id="{9ECD5D29-7E32-48CA-AC3C-99142980CD50}" type="slidenum">
              <a:rPr lang="de-DE" altLang="zh-CN" smtClean="0"/>
              <a:pPr/>
              <a:t>39</a:t>
            </a:fld>
            <a:endParaRPr lang="en-GB" altLang="zh-CN" smtClean="0"/>
          </a:p>
        </p:txBody>
      </p:sp>
      <p:sp>
        <p:nvSpPr>
          <p:cNvPr id="6" name="TextBox 5"/>
          <p:cNvSpPr txBox="1"/>
          <p:nvPr/>
        </p:nvSpPr>
        <p:spPr>
          <a:xfrm>
            <a:off x="1259632" y="2420888"/>
            <a:ext cx="6984776" cy="2246769"/>
          </a:xfrm>
          <a:prstGeom prst="rect">
            <a:avLst/>
          </a:prstGeom>
          <a:noFill/>
        </p:spPr>
        <p:txBody>
          <a:bodyPr>
            <a:spAutoFit/>
          </a:bodyPr>
          <a:lstStyle/>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We need to start the WAS for configuring the Call Center.</a:t>
            </a:r>
          </a:p>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For Ex:</a:t>
            </a:r>
          </a:p>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Add a VDN, Skill, Agents … Set OBS parameters and so on…</a:t>
            </a:r>
          </a:p>
        </p:txBody>
      </p:sp>
      <p:sp>
        <p:nvSpPr>
          <p:cNvPr id="7" name="TextBox 6"/>
          <p:cNvSpPr txBox="1"/>
          <p:nvPr/>
        </p:nvSpPr>
        <p:spPr>
          <a:xfrm>
            <a:off x="1412032" y="2573288"/>
            <a:ext cx="6984776" cy="2246769"/>
          </a:xfrm>
          <a:prstGeom prst="rect">
            <a:avLst/>
          </a:prstGeom>
          <a:noFill/>
        </p:spPr>
        <p:txBody>
          <a:bodyPr>
            <a:spAutoFit/>
          </a:bodyPr>
          <a:lstStyle/>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Open the Device Maintenance screen in the </a:t>
            </a:r>
            <a:r>
              <a:rPr lang="en-US" sz="28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MainAst</a:t>
            </a: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 In the left hand side of the screen you can get an option to Managing WAS. Click this option. As shown in the image.</a:t>
            </a:r>
          </a:p>
        </p:txBody>
      </p:sp>
      <p:pic>
        <p:nvPicPr>
          <p:cNvPr id="102403" name="Picture 3"/>
          <p:cNvPicPr>
            <a:picLocks noChangeAspect="1" noChangeArrowheads="1"/>
          </p:cNvPicPr>
          <p:nvPr/>
        </p:nvPicPr>
        <p:blipFill>
          <a:blip r:embed="rId3" cstate="print"/>
          <a:srcRect/>
          <a:stretch>
            <a:fillRect/>
          </a:stretch>
        </p:blipFill>
        <p:spPr bwMode="auto">
          <a:xfrm>
            <a:off x="1219200" y="1664672"/>
            <a:ext cx="7673975" cy="4501177"/>
          </a:xfrm>
          <a:prstGeom prst="rect">
            <a:avLst/>
          </a:prstGeom>
          <a:noFill/>
          <a:ln w="9525">
            <a:noFill/>
            <a:miter lim="800000"/>
            <a:headEnd/>
            <a:tailEnd/>
          </a:ln>
        </p:spPr>
      </p:pic>
      <p:sp>
        <p:nvSpPr>
          <p:cNvPr id="9" name="TextBox 8"/>
          <p:cNvSpPr txBox="1"/>
          <p:nvPr/>
        </p:nvSpPr>
        <p:spPr>
          <a:xfrm>
            <a:off x="1259632" y="2420888"/>
            <a:ext cx="6984776" cy="2677656"/>
          </a:xfrm>
          <a:prstGeom prst="rect">
            <a:avLst/>
          </a:prstGeom>
          <a:noFill/>
        </p:spPr>
        <p:txBody>
          <a:bodyPr>
            <a:spAutoFit/>
          </a:bodyPr>
          <a:lstStyle/>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Once we have clicked this option you get three options to select:</a:t>
            </a:r>
          </a:p>
          <a:p>
            <a:pPr marL="514350" indent="-514350" fontAlgn="auto">
              <a:spcBef>
                <a:spcPts val="0"/>
              </a:spcBef>
              <a:spcAft>
                <a:spcPts val="0"/>
              </a:spcAft>
              <a:buFontTx/>
              <a:buAutoNum type="arabicPeriod"/>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Install WAS</a:t>
            </a:r>
          </a:p>
          <a:p>
            <a:pPr marL="514350" indent="-514350" fontAlgn="auto">
              <a:spcBef>
                <a:spcPts val="0"/>
              </a:spcBef>
              <a:spcAft>
                <a:spcPts val="0"/>
              </a:spcAft>
              <a:buFontTx/>
              <a:buAutoNum type="arabicPeriod"/>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Manage WAS</a:t>
            </a:r>
          </a:p>
          <a:p>
            <a:pPr marL="514350" indent="-514350" fontAlgn="auto">
              <a:spcBef>
                <a:spcPts val="0"/>
              </a:spcBef>
              <a:spcAft>
                <a:spcPts val="0"/>
              </a:spcAft>
              <a:buFontTx/>
              <a:buAutoNum type="arabicPeriod"/>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Configure WAS</a:t>
            </a:r>
          </a:p>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Select the Manage WAS option.</a:t>
            </a:r>
          </a:p>
        </p:txBody>
      </p:sp>
      <p:pic>
        <p:nvPicPr>
          <p:cNvPr id="102404" name="Picture 4"/>
          <p:cNvPicPr>
            <a:picLocks noChangeAspect="1" noChangeArrowheads="1"/>
          </p:cNvPicPr>
          <p:nvPr/>
        </p:nvPicPr>
        <p:blipFill>
          <a:blip r:embed="rId4" cstate="print"/>
          <a:srcRect/>
          <a:stretch>
            <a:fillRect/>
          </a:stretch>
        </p:blipFill>
        <p:spPr bwMode="auto">
          <a:xfrm>
            <a:off x="900113" y="1412875"/>
            <a:ext cx="7200900" cy="4606925"/>
          </a:xfrm>
          <a:prstGeom prst="rect">
            <a:avLst/>
          </a:prstGeom>
          <a:noFill/>
          <a:ln w="9525">
            <a:noFill/>
            <a:miter lim="800000"/>
            <a:headEnd/>
            <a:tailEnd/>
          </a:ln>
        </p:spPr>
      </p:pic>
      <p:sp>
        <p:nvSpPr>
          <p:cNvPr id="11" name="TextBox 10"/>
          <p:cNvSpPr txBox="1"/>
          <p:nvPr/>
        </p:nvSpPr>
        <p:spPr>
          <a:xfrm>
            <a:off x="1259632" y="2420888"/>
            <a:ext cx="6984776" cy="954107"/>
          </a:xfrm>
          <a:prstGeom prst="rect">
            <a:avLst/>
          </a:prstGeom>
          <a:noFill/>
        </p:spPr>
        <p:txBody>
          <a:bodyPr>
            <a:spAutoFit/>
          </a:bodyPr>
          <a:lstStyle/>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Click on Start WAS, to start the Tomcat of the WAS.</a:t>
            </a:r>
          </a:p>
        </p:txBody>
      </p:sp>
      <p:pic>
        <p:nvPicPr>
          <p:cNvPr id="102405" name="Picture 5"/>
          <p:cNvPicPr>
            <a:picLocks noChangeAspect="1" noChangeArrowheads="1"/>
          </p:cNvPicPr>
          <p:nvPr/>
        </p:nvPicPr>
        <p:blipFill>
          <a:blip r:embed="rId5" cstate="print"/>
          <a:srcRect/>
          <a:stretch>
            <a:fillRect/>
          </a:stretch>
        </p:blipFill>
        <p:spPr bwMode="auto">
          <a:xfrm>
            <a:off x="472685" y="1143000"/>
            <a:ext cx="7628328" cy="4816475"/>
          </a:xfrm>
          <a:prstGeom prst="rect">
            <a:avLst/>
          </a:prstGeom>
          <a:noFill/>
          <a:ln w="9525">
            <a:noFill/>
            <a:miter lim="800000"/>
            <a:headEnd/>
            <a:tailEnd/>
          </a:ln>
        </p:spPr>
      </p:pic>
      <p:sp>
        <p:nvSpPr>
          <p:cNvPr id="13" name="TextBox 12"/>
          <p:cNvSpPr txBox="1"/>
          <p:nvPr/>
        </p:nvSpPr>
        <p:spPr>
          <a:xfrm>
            <a:off x="971600" y="1844824"/>
            <a:ext cx="6984776" cy="523220"/>
          </a:xfrm>
          <a:prstGeom prst="rect">
            <a:avLst/>
          </a:prstGeom>
          <a:noFill/>
        </p:spPr>
        <p:txBody>
          <a:bodyPr>
            <a:spAutoFit/>
          </a:bodyPr>
          <a:lstStyle/>
          <a:p>
            <a:pPr marL="514350" indent="-514350"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WAS started successfully.</a:t>
            </a:r>
          </a:p>
        </p:txBody>
      </p:sp>
      <p:sp>
        <p:nvSpPr>
          <p:cNvPr id="15"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Starting of CTI &amp; WAS Platforms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6" name="Picture 4" descr="总结 copy"/>
          <p:cNvPicPr>
            <a:picLocks noChangeAspect="1" noChangeArrowheads="1"/>
          </p:cNvPicPr>
          <p:nvPr/>
        </p:nvPicPr>
        <p:blipFill>
          <a:blip r:embed="rId6" cstate="print"/>
          <a:srcRect/>
          <a:stretch>
            <a:fillRect/>
          </a:stretch>
        </p:blipFill>
        <p:spPr bwMode="auto">
          <a:xfrm>
            <a:off x="349250" y="161246"/>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xit" presetSubtype="10" fill="hold" nodeType="clickEffect">
                                  <p:stCondLst>
                                    <p:cond delay="0"/>
                                  </p:stCondLst>
                                  <p:childTnLst>
                                    <p:animEffect transition="out" filter="checkerboard(across)">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02403"/>
                                        </p:tgtEl>
                                        <p:attrNameLst>
                                          <p:attrName>style.visibility</p:attrName>
                                        </p:attrNameLst>
                                      </p:cBhvr>
                                      <p:to>
                                        <p:strVal val="visible"/>
                                      </p:to>
                                    </p:set>
                                    <p:anim calcmode="lin" valueType="num">
                                      <p:cBhvr additive="base">
                                        <p:cTn id="23" dur="500" fill="hold"/>
                                        <p:tgtEl>
                                          <p:spTgt spid="102403"/>
                                        </p:tgtEl>
                                        <p:attrNameLst>
                                          <p:attrName>ppt_x</p:attrName>
                                        </p:attrNameLst>
                                      </p:cBhvr>
                                      <p:tavLst>
                                        <p:tav tm="0">
                                          <p:val>
                                            <p:strVal val="1+#ppt_w/2"/>
                                          </p:val>
                                        </p:tav>
                                        <p:tav tm="100000">
                                          <p:val>
                                            <p:strVal val="#ppt_x"/>
                                          </p:val>
                                        </p:tav>
                                      </p:tavLst>
                                    </p:anim>
                                    <p:anim calcmode="lin" valueType="num">
                                      <p:cBhvr additive="base">
                                        <p:cTn id="24" dur="500" fill="hold"/>
                                        <p:tgtEl>
                                          <p:spTgt spid="10240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102404"/>
                                        </p:tgtEl>
                                        <p:attrNameLst>
                                          <p:attrName>style.visibility</p:attrName>
                                        </p:attrNameLst>
                                      </p:cBhvr>
                                      <p:to>
                                        <p:strVal val="visible"/>
                                      </p:to>
                                    </p:set>
                                    <p:anim calcmode="lin" valueType="num">
                                      <p:cBhvr additive="base">
                                        <p:cTn id="35" dur="500" fill="hold"/>
                                        <p:tgtEl>
                                          <p:spTgt spid="102404"/>
                                        </p:tgtEl>
                                        <p:attrNameLst>
                                          <p:attrName>ppt_x</p:attrName>
                                        </p:attrNameLst>
                                      </p:cBhvr>
                                      <p:tavLst>
                                        <p:tav tm="0">
                                          <p:val>
                                            <p:strVal val="1+#ppt_w/2"/>
                                          </p:val>
                                        </p:tav>
                                        <p:tav tm="100000">
                                          <p:val>
                                            <p:strVal val="#ppt_x"/>
                                          </p:val>
                                        </p:tav>
                                      </p:tavLst>
                                    </p:anim>
                                    <p:anim calcmode="lin" valueType="num">
                                      <p:cBhvr additive="base">
                                        <p:cTn id="36" dur="500" fill="hold"/>
                                        <p:tgtEl>
                                          <p:spTgt spid="10240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02405"/>
                                        </p:tgtEl>
                                        <p:attrNameLst>
                                          <p:attrName>style.visibility</p:attrName>
                                        </p:attrNameLst>
                                      </p:cBhvr>
                                      <p:to>
                                        <p:strVal val="visible"/>
                                      </p:to>
                                    </p:set>
                                    <p:anim calcmode="lin" valueType="num">
                                      <p:cBhvr additive="base">
                                        <p:cTn id="47" dur="500" fill="hold"/>
                                        <p:tgtEl>
                                          <p:spTgt spid="102405"/>
                                        </p:tgtEl>
                                        <p:attrNameLst>
                                          <p:attrName>ppt_x</p:attrName>
                                        </p:attrNameLst>
                                      </p:cBhvr>
                                      <p:tavLst>
                                        <p:tav tm="0">
                                          <p:val>
                                            <p:strVal val="1+#ppt_w/2"/>
                                          </p:val>
                                        </p:tav>
                                        <p:tav tm="100000">
                                          <p:val>
                                            <p:strVal val="#ppt_x"/>
                                          </p:val>
                                        </p:tav>
                                      </p:tavLst>
                                    </p:anim>
                                    <p:anim calcmode="lin" valueType="num">
                                      <p:cBhvr additive="base">
                                        <p:cTn id="48"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3"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1+#ppt_w/2"/>
                                          </p:val>
                                        </p:tav>
                                        <p:tav tm="100000">
                                          <p:val>
                                            <p:strVal val="#ppt_x"/>
                                          </p:val>
                                        </p:tav>
                                      </p:tavLst>
                                    </p:anim>
                                    <p:anim calcmode="lin" valueType="num">
                                      <p:cBhvr additive="base">
                                        <p:cTn id="5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8" fill="hold" nodeType="clickEffect">
                                  <p:stCondLst>
                                    <p:cond delay="0"/>
                                  </p:stCondLst>
                                  <p:childTnLst>
                                    <p:anim calcmode="lin" valueType="num">
                                      <p:cBhvr additive="base">
                                        <p:cTn id="58" dur="500"/>
                                        <p:tgtEl>
                                          <p:spTgt spid="13"/>
                                        </p:tgtEl>
                                        <p:attrNameLst>
                                          <p:attrName>ppt_x</p:attrName>
                                        </p:attrNameLst>
                                      </p:cBhvr>
                                      <p:tavLst>
                                        <p:tav tm="0">
                                          <p:val>
                                            <p:strVal val="ppt_x"/>
                                          </p:val>
                                        </p:tav>
                                        <p:tav tm="100000">
                                          <p:val>
                                            <p:strVal val="0-ppt_w/2"/>
                                          </p:val>
                                        </p:tav>
                                      </p:tavLst>
                                    </p:anim>
                                    <p:anim calcmode="lin" valueType="num">
                                      <p:cBhvr additive="base">
                                        <p:cTn id="59" dur="500"/>
                                        <p:tgtEl>
                                          <p:spTgt spid="13"/>
                                        </p:tgtEl>
                                        <p:attrNameLst>
                                          <p:attrName>ppt_y</p:attrName>
                                        </p:attrNameLst>
                                      </p:cBhvr>
                                      <p:tavLst>
                                        <p:tav tm="0">
                                          <p:val>
                                            <p:strVal val="ppt_y"/>
                                          </p:val>
                                        </p:tav>
                                        <p:tav tm="100000">
                                          <p:val>
                                            <p:strVal val="ppt_y"/>
                                          </p:val>
                                        </p:tav>
                                      </p:tavLst>
                                    </p:anim>
                                    <p:set>
                                      <p:cBhvr>
                                        <p:cTn id="6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Objectives</a:t>
            </a:r>
          </a:p>
        </p:txBody>
      </p:sp>
      <p:pic>
        <p:nvPicPr>
          <p:cNvPr id="7" name="Picture 4" descr="目标 copy"/>
          <p:cNvPicPr>
            <a:picLocks noChangeAspect="1" noChangeArrowheads="1"/>
          </p:cNvPicPr>
          <p:nvPr/>
        </p:nvPicPr>
        <p:blipFill>
          <a:blip r:embed="rId3" cstate="print"/>
          <a:srcRect/>
          <a:stretch>
            <a:fillRect/>
          </a:stretch>
        </p:blipFill>
        <p:spPr bwMode="auto">
          <a:xfrm>
            <a:off x="163070" y="159664"/>
            <a:ext cx="622300" cy="623888"/>
          </a:xfrm>
          <a:prstGeom prst="rect">
            <a:avLst/>
          </a:prstGeom>
          <a:noFill/>
          <a:ln w="9525">
            <a:noFill/>
            <a:miter lim="800000"/>
            <a:headEnd/>
            <a:tailEnd/>
          </a:ln>
        </p:spPr>
      </p:pic>
      <p:sp>
        <p:nvSpPr>
          <p:cNvPr id="8" name="Rectangle 3"/>
          <p:cNvSpPr txBox="1">
            <a:spLocks noChangeArrowheads="1"/>
          </p:cNvSpPr>
          <p:nvPr/>
        </p:nvSpPr>
        <p:spPr bwMode="auto">
          <a:xfrm>
            <a:off x="652463" y="1374775"/>
            <a:ext cx="7929562" cy="911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rPr>
              <a:t>Upon completion of this course, you will be able to:</a:t>
            </a:r>
          </a:p>
          <a:p>
            <a:pPr lvl="1" algn="just" eaLnBrk="1" hangingPunct="1">
              <a:lnSpc>
                <a:spcPct val="130000"/>
              </a:lnSpc>
            </a:pPr>
            <a:r>
              <a:rPr lang="en-US" altLang="zh-CN" dirty="0" smtClean="0">
                <a:solidFill>
                  <a:schemeClr val="bg2"/>
                </a:solidFill>
                <a:latin typeface="FrutigerNext LT Medium" pitchFamily="34" charset="0"/>
                <a:ea typeface="宋体" pitchFamily="2" charset="-122"/>
              </a:rPr>
              <a:t>Know how to install Huawei </a:t>
            </a:r>
            <a:r>
              <a:rPr lang="en-US" altLang="zh-CN" dirty="0" err="1" smtClean="0">
                <a:solidFill>
                  <a:schemeClr val="bg2"/>
                </a:solidFill>
                <a:latin typeface="FrutigerNext LT Medium" pitchFamily="34" charset="0"/>
                <a:ea typeface="宋体" pitchFamily="2" charset="-122"/>
              </a:rPr>
              <a:t>TopENG</a:t>
            </a:r>
            <a:r>
              <a:rPr lang="en-US" altLang="zh-CN" dirty="0" smtClean="0">
                <a:solidFill>
                  <a:schemeClr val="bg2"/>
                </a:solidFill>
                <a:latin typeface="FrutigerNext LT Medium" pitchFamily="34" charset="0"/>
                <a:ea typeface="宋体" pitchFamily="2" charset="-122"/>
              </a:rPr>
              <a:t> CTI platform on a Linux OS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Date Placeholder 3"/>
          <p:cNvSpPr>
            <a:spLocks noGrp="1"/>
          </p:cNvSpPr>
          <p:nvPr>
            <p:ph type="dt" sz="quarter" idx="10"/>
          </p:nvPr>
        </p:nvSpPr>
        <p:spPr>
          <a:noFill/>
        </p:spPr>
        <p:txBody>
          <a:bodyPr/>
          <a:lstStyle/>
          <a:p>
            <a:r>
              <a:rPr lang="de-DE" altLang="zh-CN" smtClean="0"/>
              <a:t>Page </a:t>
            </a:r>
            <a:fld id="{0A274206-049B-4EE4-AD0E-9BCD375858B3}" type="slidenum">
              <a:rPr lang="de-DE" altLang="zh-CN" smtClean="0"/>
              <a:pPr/>
              <a:t>40</a:t>
            </a:fld>
            <a:endParaRPr lang="en-GB" altLang="zh-CN" smtClean="0"/>
          </a:p>
        </p:txBody>
      </p:sp>
      <p:sp>
        <p:nvSpPr>
          <p:cNvPr id="5" name="TextBox 4"/>
          <p:cNvSpPr txBox="1"/>
          <p:nvPr/>
        </p:nvSpPr>
        <p:spPr>
          <a:xfrm>
            <a:off x="971600" y="1916832"/>
            <a:ext cx="6984776" cy="2246769"/>
          </a:xfrm>
          <a:prstGeom prst="rect">
            <a:avLst/>
          </a:prstGeom>
          <a:noFill/>
        </p:spPr>
        <p:txBody>
          <a:bodyPr>
            <a:spAutoFit/>
          </a:bodyPr>
          <a:lstStyle/>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In the Device Maintenance window on the left side, you get the option to Managing CTI Platform.</a:t>
            </a:r>
          </a:p>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Select the option Start CTI Platform as shown.</a:t>
            </a:r>
          </a:p>
        </p:txBody>
      </p:sp>
      <p:pic>
        <p:nvPicPr>
          <p:cNvPr id="103426" name="Picture 2"/>
          <p:cNvPicPr>
            <a:picLocks noChangeAspect="1" noChangeArrowheads="1"/>
          </p:cNvPicPr>
          <p:nvPr/>
        </p:nvPicPr>
        <p:blipFill>
          <a:blip r:embed="rId3" cstate="print"/>
          <a:srcRect/>
          <a:stretch>
            <a:fillRect/>
          </a:stretch>
        </p:blipFill>
        <p:spPr bwMode="auto">
          <a:xfrm>
            <a:off x="179388" y="1125538"/>
            <a:ext cx="8785225" cy="4895850"/>
          </a:xfrm>
          <a:prstGeom prst="rect">
            <a:avLst/>
          </a:prstGeom>
          <a:noFill/>
          <a:ln w="9525">
            <a:noFill/>
            <a:miter lim="800000"/>
            <a:headEnd/>
            <a:tailEnd/>
          </a:ln>
        </p:spPr>
      </p:pic>
      <p:sp>
        <p:nvSpPr>
          <p:cNvPr id="7" name="TextBox 6"/>
          <p:cNvSpPr txBox="1"/>
          <p:nvPr/>
        </p:nvSpPr>
        <p:spPr>
          <a:xfrm>
            <a:off x="1702024" y="4419600"/>
            <a:ext cx="6984776" cy="1815882"/>
          </a:xfrm>
          <a:prstGeom prst="rect">
            <a:avLst/>
          </a:prstGeom>
          <a:noFill/>
        </p:spPr>
        <p:txBody>
          <a:bodyPr>
            <a:spAutoFit/>
          </a:bodyPr>
          <a:lstStyle/>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Select the option Managing processes through </a:t>
            </a:r>
            <a:r>
              <a:rPr lang="en-US" sz="2800" b="1" dirty="0" err="1">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mdscmd</a:t>
            </a: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 to check for the connected status of the various modules in the CTI Platform.</a:t>
            </a:r>
          </a:p>
        </p:txBody>
      </p:sp>
      <p:sp>
        <p:nvSpPr>
          <p:cNvPr id="8" name="TextBox 7"/>
          <p:cNvSpPr txBox="1"/>
          <p:nvPr/>
        </p:nvSpPr>
        <p:spPr>
          <a:xfrm>
            <a:off x="1691680" y="980728"/>
            <a:ext cx="6984776" cy="954107"/>
          </a:xfrm>
          <a:prstGeom prst="rect">
            <a:avLst/>
          </a:prstGeom>
          <a:noFill/>
        </p:spPr>
        <p:txBody>
          <a:bodyPr>
            <a:spAutoFit/>
          </a:bodyPr>
          <a:lstStyle/>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All the processes must be in the CONNECTED state.</a:t>
            </a:r>
          </a:p>
        </p:txBody>
      </p:sp>
      <p:sp>
        <p:nvSpPr>
          <p:cNvPr id="10"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0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Starting CTI Platform using </a:t>
            </a:r>
            <a:r>
              <a:rPr lang="en-US" altLang="zh-CN" sz="3000" b="1" spc="50" dirty="0" err="1"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MainAst</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1" name="Picture 4" descr="总结 copy"/>
          <p:cNvPicPr>
            <a:picLocks noChangeAspect="1" noChangeArrowheads="1"/>
          </p:cNvPicPr>
          <p:nvPr/>
        </p:nvPicPr>
        <p:blipFill>
          <a:blip r:embed="rId4" cstate="print"/>
          <a:srcRect/>
          <a:stretch>
            <a:fillRect/>
          </a:stretch>
        </p:blipFill>
        <p:spPr bwMode="auto">
          <a:xfrm>
            <a:off x="349250" y="161246"/>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3426"/>
                                        </p:tgtEl>
                                        <p:attrNameLst>
                                          <p:attrName>style.visibility</p:attrName>
                                        </p:attrNameLst>
                                      </p:cBhvr>
                                      <p:to>
                                        <p:strVal val="visible"/>
                                      </p:to>
                                    </p:set>
                                    <p:anim calcmode="lin" valueType="num">
                                      <p:cBhvr additive="base">
                                        <p:cTn id="13" dur="500" fill="hold"/>
                                        <p:tgtEl>
                                          <p:spTgt spid="103426"/>
                                        </p:tgtEl>
                                        <p:attrNameLst>
                                          <p:attrName>ppt_x</p:attrName>
                                        </p:attrNameLst>
                                      </p:cBhvr>
                                      <p:tavLst>
                                        <p:tav tm="0">
                                          <p:val>
                                            <p:strVal val="1+#ppt_w/2"/>
                                          </p:val>
                                        </p:tav>
                                        <p:tav tm="100000">
                                          <p:val>
                                            <p:strVal val="#ppt_x"/>
                                          </p:val>
                                        </p:tav>
                                      </p:tavLst>
                                    </p:anim>
                                    <p:anim calcmode="lin" valueType="num">
                                      <p:cBhvr additive="base">
                                        <p:cTn id="14" dur="500" fill="hold"/>
                                        <p:tgtEl>
                                          <p:spTgt spid="1034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xit" presetSubtype="10" fill="hold" nodeType="clickEffect">
                                  <p:stCondLst>
                                    <p:cond delay="0"/>
                                  </p:stCondLst>
                                  <p:childTnLst>
                                    <p:animEffect transition="out" filter="checkerboard(across)">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3"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Date Placeholder 3"/>
          <p:cNvSpPr>
            <a:spLocks noGrp="1"/>
          </p:cNvSpPr>
          <p:nvPr>
            <p:ph type="dt" sz="quarter" idx="10"/>
          </p:nvPr>
        </p:nvSpPr>
        <p:spPr>
          <a:noFill/>
        </p:spPr>
        <p:txBody>
          <a:bodyPr/>
          <a:lstStyle/>
          <a:p>
            <a:r>
              <a:rPr lang="de-DE" altLang="zh-CN" smtClean="0"/>
              <a:t>Page </a:t>
            </a:r>
            <a:fld id="{098AD15B-D7A6-47A5-BE95-2F6231A9908E}" type="slidenum">
              <a:rPr lang="de-DE" altLang="zh-CN" smtClean="0"/>
              <a:pPr/>
              <a:t>41</a:t>
            </a:fld>
            <a:endParaRPr lang="en-GB" altLang="zh-CN" smtClean="0"/>
          </a:p>
        </p:txBody>
      </p:sp>
      <p:sp>
        <p:nvSpPr>
          <p:cNvPr id="6" name="TextBox 5"/>
          <p:cNvSpPr txBox="1"/>
          <p:nvPr/>
        </p:nvSpPr>
        <p:spPr>
          <a:xfrm>
            <a:off x="827584" y="2996952"/>
            <a:ext cx="6984776" cy="1815882"/>
          </a:xfrm>
          <a:prstGeom prst="rect">
            <a:avLst/>
          </a:prstGeom>
          <a:noFill/>
        </p:spPr>
        <p:txBody>
          <a:bodyPr>
            <a:spAutoFit/>
          </a:bodyPr>
          <a:lstStyle/>
          <a:p>
            <a:pPr fontAlgn="auto">
              <a:spcBef>
                <a:spcPts val="0"/>
              </a:spcBef>
              <a:spcAft>
                <a:spcPts val="0"/>
              </a:spcAft>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latin typeface="+mn-lt"/>
              </a:rPr>
              <a:t>To add a process into the MDS, select the Add tab in the MDS window and specify the details as shown in the screen shot.</a:t>
            </a:r>
          </a:p>
        </p:txBody>
      </p:sp>
      <p:sp>
        <p:nvSpPr>
          <p:cNvPr id="8"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Adding Process to MDS</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3" cstate="print"/>
          <a:srcRect/>
          <a:stretch>
            <a:fillRect/>
          </a:stretch>
        </p:blipFill>
        <p:spPr bwMode="auto">
          <a:xfrm>
            <a:off x="349250" y="161246"/>
            <a:ext cx="617538" cy="617537"/>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295275" y="1019175"/>
            <a:ext cx="8553450" cy="4819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1+#ppt_w/2"/>
                                          </p:val>
                                        </p:tav>
                                        <p:tav tm="100000">
                                          <p:val>
                                            <p:strVal val="#ppt_x"/>
                                          </p:val>
                                        </p:tav>
                                      </p:tavLst>
                                    </p:anim>
                                    <p:anim calcmode="lin" valueType="num">
                                      <p:cBhvr additive="base">
                                        <p:cTn id="14"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4228850"/>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Overview </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WAS Overview </a:t>
            </a:r>
          </a:p>
          <a:p>
            <a:pPr marL="465138" indent="-465138">
              <a:spcBef>
                <a:spcPct val="20000"/>
              </a:spcBef>
              <a:buClr>
                <a:schemeClr val="tx1"/>
              </a:buClr>
              <a:buFont typeface="Wingdings" pitchFamily="2" charset="2"/>
              <a:buChar char="q"/>
              <a:defRPr/>
            </a:pPr>
            <a:r>
              <a:rPr lang="en-US" altLang="zh-CN" sz="2400" b="1" kern="0" dirty="0" err="1" smtClean="0">
                <a:solidFill>
                  <a:schemeClr val="accent4">
                    <a:lumMod val="60000"/>
                    <a:lumOff val="40000"/>
                  </a:schemeClr>
                </a:solidFill>
                <a:latin typeface="FrutigerNext LT Medium" pitchFamily="34" charset="0"/>
              </a:rPr>
              <a:t>MainAst</a:t>
            </a:r>
            <a:r>
              <a:rPr lang="en-US" altLang="zh-CN" sz="2400" b="1" kern="0" dirty="0" smtClean="0">
                <a:solidFill>
                  <a:schemeClr val="accent4">
                    <a:lumMod val="60000"/>
                    <a:lumOff val="40000"/>
                  </a:schemeClr>
                </a:solidFill>
                <a:latin typeface="FrutigerNext LT Medium" pitchFamily="34" charset="0"/>
              </a:rPr>
              <a:t> Tool Overview ,Installation and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and WAS Installation in Linux OS</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CTI </a:t>
            </a:r>
            <a:r>
              <a:rPr lang="en-US" altLang="zh-CN" sz="2400" b="1" kern="0" dirty="0" err="1" smtClean="0">
                <a:solidFill>
                  <a:schemeClr val="tx2"/>
                </a:solidFill>
                <a:latin typeface="FrutigerNext LT Medium" pitchFamily="34" charset="0"/>
              </a:rPr>
              <a:t>Upgradation</a:t>
            </a:r>
            <a:endParaRPr lang="en-US" altLang="zh-CN" sz="2400" b="1" kern="0" dirty="0" smtClean="0">
              <a:solidFill>
                <a:schemeClr val="tx2"/>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References</a:t>
            </a:r>
          </a:p>
        </p:txBody>
      </p:sp>
      <p:sp>
        <p:nvSpPr>
          <p:cNvPr id="10" name="Rectangle 2"/>
          <p:cNvSpPr>
            <a:spLocks noGrp="1" noChangeArrowheads="1"/>
          </p:cNvSpPr>
          <p:nvPr>
            <p:ph type="title"/>
          </p:nvPr>
        </p:nvSpPr>
        <p:spPr>
          <a:xfrm>
            <a:off x="798286" y="508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2104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906460" y="46037"/>
            <a:ext cx="808513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1" i="0" u="none" strike="noStrike" kern="1200" cap="none" spc="50" normalizeH="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CTI Platform </a:t>
            </a:r>
            <a:r>
              <a:rPr kumimoji="0" lang="en-US" altLang="zh-CN" sz="3000" b="1" i="0" u="none" strike="noStrike" kern="1200" cap="none" spc="50" normalizeH="0" noProof="0" dirty="0" err="1"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Upgradation</a:t>
            </a:r>
            <a:endParaRPr kumimoji="0" lang="en-US" altLang="zh-CN" sz="30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6" name="Picture 4" descr="总结 copy"/>
          <p:cNvPicPr>
            <a:picLocks noChangeAspect="1" noChangeArrowheads="1"/>
          </p:cNvPicPr>
          <p:nvPr/>
        </p:nvPicPr>
        <p:blipFill>
          <a:blip r:embed="rId2" cstate="print"/>
          <a:srcRect/>
          <a:stretch>
            <a:fillRect/>
          </a:stretch>
        </p:blipFill>
        <p:spPr bwMode="auto">
          <a:xfrm>
            <a:off x="349250" y="161246"/>
            <a:ext cx="617538" cy="617537"/>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304800" y="1524000"/>
            <a:ext cx="8648700" cy="4686300"/>
          </a:xfrm>
          <a:prstGeom prst="rect">
            <a:avLst/>
          </a:prstGeom>
          <a:noFill/>
          <a:ln w="9525">
            <a:noFill/>
            <a:miter lim="800000"/>
            <a:headEnd/>
            <a:tailEnd/>
          </a:ln>
        </p:spPr>
      </p:pic>
      <p:sp>
        <p:nvSpPr>
          <p:cNvPr id="7" name="TextBox 6"/>
          <p:cNvSpPr txBox="1"/>
          <p:nvPr/>
        </p:nvSpPr>
        <p:spPr>
          <a:xfrm>
            <a:off x="1447800" y="3505200"/>
            <a:ext cx="6984776" cy="954107"/>
          </a:xfrm>
          <a:prstGeom prst="rect">
            <a:avLst/>
          </a:prstGeom>
          <a:noFill/>
        </p:spPr>
        <p:txBody>
          <a:bodyPr>
            <a:spAutoFit/>
          </a:bodyPr>
          <a:lstStyle/>
          <a:p>
            <a:pPr>
              <a:defRPr/>
            </a:pP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rPr>
              <a:t>Select the option </a:t>
            </a:r>
            <a:r>
              <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sym typeface="Wingdings" pitchFamily="2" charset="2"/>
              </a:rPr>
              <a:t> </a:t>
            </a:r>
            <a:r>
              <a:rPr lang="en-US" sz="28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sym typeface="Wingdings" pitchFamily="2" charset="2"/>
              </a:rPr>
              <a:t>Upgrade </a:t>
            </a:r>
          </a:p>
          <a:p>
            <a:pPr>
              <a:defRPr/>
            </a:pPr>
            <a:r>
              <a:rPr lang="en-US" sz="2800" b="1" dirty="0" smtClean="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sym typeface="Wingdings" pitchFamily="2" charset="2"/>
              </a:rPr>
              <a:t>And follow the steps</a:t>
            </a:r>
            <a:endParaRPr lang="en-US" sz="2800" b="1" dirty="0">
              <a:ln w="12700">
                <a:solidFill>
                  <a:schemeClr val="tx2">
                    <a:satMod val="155000"/>
                  </a:schemeClr>
                </a:solidFill>
                <a:prstDash val="solid"/>
              </a:ln>
              <a:solidFill>
                <a:schemeClr val="bg2">
                  <a:tint val="85000"/>
                  <a:satMod val="155000"/>
                </a:schemeClr>
              </a:solidFill>
              <a:effectLst>
                <a:glow rad="228600">
                  <a:schemeClr val="accent2">
                    <a:satMod val="175000"/>
                    <a:alpha val="40000"/>
                  </a:schemeClr>
                </a:glow>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4228850"/>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Overview </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WAS Overview </a:t>
            </a:r>
          </a:p>
          <a:p>
            <a:pPr marL="465138" indent="-465138">
              <a:spcBef>
                <a:spcPct val="20000"/>
              </a:spcBef>
              <a:buClr>
                <a:schemeClr val="tx1"/>
              </a:buClr>
              <a:buFont typeface="Wingdings" pitchFamily="2" charset="2"/>
              <a:buChar char="q"/>
              <a:defRPr/>
            </a:pPr>
            <a:r>
              <a:rPr lang="en-US" altLang="zh-CN" sz="2400" b="1" kern="0" dirty="0" err="1" smtClean="0">
                <a:solidFill>
                  <a:schemeClr val="accent4">
                    <a:lumMod val="60000"/>
                    <a:lumOff val="40000"/>
                  </a:schemeClr>
                </a:solidFill>
                <a:latin typeface="FrutigerNext LT Medium" pitchFamily="34" charset="0"/>
              </a:rPr>
              <a:t>MainAst</a:t>
            </a:r>
            <a:r>
              <a:rPr lang="en-US" altLang="zh-CN" sz="2400" b="1" kern="0" dirty="0" smtClean="0">
                <a:solidFill>
                  <a:schemeClr val="accent4">
                    <a:lumMod val="60000"/>
                    <a:lumOff val="40000"/>
                  </a:schemeClr>
                </a:solidFill>
                <a:latin typeface="FrutigerNext LT Medium" pitchFamily="34" charset="0"/>
              </a:rPr>
              <a:t> Tool Overview, Installation and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and WAS Installation in Linux OS</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a:t>
            </a:r>
            <a:r>
              <a:rPr lang="en-US" altLang="zh-CN" sz="2400" b="1" kern="0" dirty="0" err="1" smtClean="0">
                <a:solidFill>
                  <a:schemeClr val="accent4">
                    <a:lumMod val="60000"/>
                    <a:lumOff val="40000"/>
                  </a:schemeClr>
                </a:solidFill>
                <a:latin typeface="FrutigerNext LT Medium" pitchFamily="34" charset="0"/>
              </a:rPr>
              <a:t>Upgradation</a:t>
            </a:r>
            <a:endParaRPr lang="en-US" altLang="zh-CN" sz="2400" b="1" kern="0" dirty="0" smtClean="0">
              <a:solidFill>
                <a:schemeClr val="accent4">
                  <a:lumMod val="60000"/>
                  <a:lumOff val="40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References</a:t>
            </a:r>
          </a:p>
        </p:txBody>
      </p:sp>
      <p:sp>
        <p:nvSpPr>
          <p:cNvPr id="10" name="Rectangle 2"/>
          <p:cNvSpPr>
            <a:spLocks noGrp="1" noChangeArrowheads="1"/>
          </p:cNvSpPr>
          <p:nvPr>
            <p:ph type="title"/>
          </p:nvPr>
        </p:nvSpPr>
        <p:spPr>
          <a:xfrm>
            <a:off x="798286" y="508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2104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1110020"/>
            <a:ext cx="7620000" cy="4985980"/>
          </a:xfrm>
          <a:prstGeom prst="rect">
            <a:avLst/>
          </a:prstGeom>
          <a:noFill/>
        </p:spPr>
        <p:txBody>
          <a:bodyPr wrap="square" rtlCol="0">
            <a:spAutoFit/>
          </a:bodyPr>
          <a:lstStyle/>
          <a:p>
            <a:r>
              <a:rPr lang="en-US" sz="1600" b="1" i="1" u="sng" dirty="0" smtClean="0">
                <a:solidFill>
                  <a:schemeClr val="bg2"/>
                </a:solidFill>
                <a:latin typeface="FrutigerNext LT Medium" pitchFamily="34" charset="0"/>
              </a:rPr>
              <a:t>CTI Installation References:</a:t>
            </a:r>
          </a:p>
          <a:p>
            <a:r>
              <a:rPr lang="en-US" sz="1600" dirty="0" smtClean="0">
                <a:solidFill>
                  <a:schemeClr val="bg2"/>
                </a:solidFill>
                <a:latin typeface="FrutigerNext LT Medium" pitchFamily="34" charset="0"/>
              </a:rPr>
              <a:t>For CTI Installation on </a:t>
            </a:r>
            <a:r>
              <a:rPr lang="en-US" sz="1600" dirty="0" err="1" smtClean="0">
                <a:solidFill>
                  <a:schemeClr val="bg2"/>
                </a:solidFill>
                <a:latin typeface="FrutigerNext LT Medium" pitchFamily="34" charset="0"/>
              </a:rPr>
              <a:t>windos</a:t>
            </a:r>
            <a:r>
              <a:rPr lang="en-US" sz="1600" dirty="0" smtClean="0">
                <a:solidFill>
                  <a:schemeClr val="bg2"/>
                </a:solidFill>
                <a:latin typeface="FrutigerNext LT Medium" pitchFamily="34" charset="0"/>
              </a:rPr>
              <a:t>, Linux OS, HP-UX &amp; IBM-AIX &amp;</a:t>
            </a:r>
          </a:p>
          <a:p>
            <a:r>
              <a:rPr lang="en-US" sz="1600" dirty="0" smtClean="0">
                <a:solidFill>
                  <a:schemeClr val="bg2"/>
                </a:solidFill>
                <a:latin typeface="FrutigerNext LT Medium" pitchFamily="34" charset="0"/>
              </a:rPr>
              <a:t>For CTI Database installation and configuration</a:t>
            </a:r>
          </a:p>
          <a:p>
            <a:endParaRPr lang="en-US" sz="1600" dirty="0" smtClean="0">
              <a:solidFill>
                <a:schemeClr val="bg2"/>
              </a:solidFill>
              <a:latin typeface="FrutigerNext LT Medium" pitchFamily="34" charset="0"/>
            </a:endParaRPr>
          </a:p>
          <a:p>
            <a:r>
              <a:rPr lang="en-US" sz="1600" b="1" u="sng" dirty="0" smtClean="0">
                <a:solidFill>
                  <a:schemeClr val="bg2"/>
                </a:solidFill>
                <a:latin typeface="FrutigerNext LT Medium" pitchFamily="34" charset="0"/>
              </a:rPr>
              <a:t>Refer:</a:t>
            </a:r>
            <a:r>
              <a:rPr lang="en-US" sz="1600" b="1" i="1" dirty="0" smtClean="0">
                <a:solidFill>
                  <a:schemeClr val="bg2"/>
                </a:solidFill>
                <a:latin typeface="FrutigerNext LT Medium" pitchFamily="34" charset="0"/>
              </a:rPr>
              <a:t>  </a:t>
            </a:r>
            <a:r>
              <a:rPr lang="en-US" sz="1600" b="1" i="1" dirty="0" smtClean="0">
                <a:solidFill>
                  <a:srgbClr val="0099CC"/>
                </a:solidFill>
                <a:latin typeface="FrutigerNext LT Medium" pitchFamily="34" charset="0"/>
              </a:rPr>
              <a:t>HUAWEI Call Center Installation Guide(V300R005C30_01).</a:t>
            </a:r>
            <a:r>
              <a:rPr lang="en-US" sz="1600" b="1" i="1" dirty="0" err="1" smtClean="0">
                <a:solidFill>
                  <a:srgbClr val="0099CC"/>
                </a:solidFill>
                <a:latin typeface="FrutigerNext LT Medium" pitchFamily="34" charset="0"/>
              </a:rPr>
              <a:t>pdf</a:t>
            </a:r>
            <a:endParaRPr lang="en-US" sz="1600" b="1" i="1" dirty="0" smtClean="0">
              <a:solidFill>
                <a:srgbClr val="0099CC"/>
              </a:solidFill>
              <a:latin typeface="FrutigerNext LT Medium" pitchFamily="34" charset="0"/>
            </a:endParaRPr>
          </a:p>
          <a:p>
            <a:endParaRPr lang="en-US" sz="1600" b="1" i="1" dirty="0" smtClean="0">
              <a:solidFill>
                <a:srgbClr val="0099CC"/>
              </a:solidFill>
              <a:latin typeface="FrutigerNext LT Medium" pitchFamily="34" charset="0"/>
            </a:endParaRPr>
          </a:p>
          <a:p>
            <a:r>
              <a:rPr lang="en-US" sz="1600" b="1" i="1" dirty="0" smtClean="0">
                <a:solidFill>
                  <a:srgbClr val="0099CC"/>
                </a:solidFill>
                <a:latin typeface="FrutigerNext LT Medium" pitchFamily="34" charset="0"/>
              </a:rPr>
              <a:t>http://support.huawei.com/support/DocView.do?doc_id=SE0000535369&amp;doc_type=ProductManual-soft</a:t>
            </a:r>
          </a:p>
          <a:p>
            <a:endParaRPr lang="en-US" sz="1600" b="1" i="1" dirty="0" smtClean="0">
              <a:solidFill>
                <a:schemeClr val="bg2"/>
              </a:solidFill>
              <a:latin typeface="FrutigerNext LT Medium" pitchFamily="34" charset="0"/>
            </a:endParaRPr>
          </a:p>
          <a:p>
            <a:endParaRPr lang="en-US" sz="1600" b="1" i="1" dirty="0" smtClean="0">
              <a:solidFill>
                <a:schemeClr val="bg2"/>
              </a:solidFill>
              <a:latin typeface="FrutigerNext LT Medium" pitchFamily="34" charset="0"/>
            </a:endParaRPr>
          </a:p>
          <a:p>
            <a:endParaRPr lang="en-US" sz="1600" b="1" i="1" dirty="0" smtClean="0">
              <a:solidFill>
                <a:schemeClr val="bg2"/>
              </a:solidFill>
              <a:latin typeface="FrutigerNext LT Medium" pitchFamily="34" charset="0"/>
            </a:endParaRPr>
          </a:p>
          <a:p>
            <a:r>
              <a:rPr lang="en-US" sz="1600" b="1" i="1" u="sng" dirty="0" smtClean="0">
                <a:solidFill>
                  <a:schemeClr val="bg2"/>
                </a:solidFill>
                <a:latin typeface="FrutigerNext LT Medium" pitchFamily="34" charset="0"/>
              </a:rPr>
              <a:t>WAS Installation References:</a:t>
            </a:r>
          </a:p>
          <a:p>
            <a:endParaRPr lang="en-US" sz="1600" b="1" i="1" dirty="0" smtClean="0">
              <a:solidFill>
                <a:schemeClr val="bg2"/>
              </a:solidFill>
              <a:latin typeface="FrutigerNext LT Medium" pitchFamily="34" charset="0"/>
            </a:endParaRPr>
          </a:p>
          <a:p>
            <a:r>
              <a:rPr lang="en-US" sz="1600" b="1" i="1" dirty="0" smtClean="0">
                <a:solidFill>
                  <a:schemeClr val="bg2"/>
                </a:solidFill>
                <a:latin typeface="FrutigerNext LT Medium" pitchFamily="34" charset="0"/>
              </a:rPr>
              <a:t>For installation of WAS in Linux OS and Windows OS</a:t>
            </a:r>
          </a:p>
          <a:p>
            <a:endParaRPr lang="en-US" sz="1600" b="1" i="1" dirty="0" smtClean="0">
              <a:solidFill>
                <a:schemeClr val="bg2"/>
              </a:solidFill>
              <a:latin typeface="FrutigerNext LT Medium" pitchFamily="34" charset="0"/>
            </a:endParaRPr>
          </a:p>
          <a:p>
            <a:r>
              <a:rPr lang="en-US" sz="1600" b="1" i="1" dirty="0" smtClean="0">
                <a:solidFill>
                  <a:schemeClr val="bg2"/>
                </a:solidFill>
                <a:latin typeface="FrutigerNext LT Medium" pitchFamily="34" charset="0"/>
              </a:rPr>
              <a:t>Refer: </a:t>
            </a:r>
            <a:r>
              <a:rPr lang="en-US" sz="1600" b="1" i="1" dirty="0" smtClean="0">
                <a:solidFill>
                  <a:srgbClr val="0099CC"/>
                </a:solidFill>
                <a:latin typeface="FrutigerNext LT Medium" pitchFamily="34" charset="0"/>
              </a:rPr>
              <a:t>HUAWEI Call Center WAS Installation Guide(V300R005C30_01).</a:t>
            </a:r>
            <a:r>
              <a:rPr lang="en-US" sz="1600" b="1" i="1" dirty="0" err="1" smtClean="0">
                <a:solidFill>
                  <a:srgbClr val="0099CC"/>
                </a:solidFill>
                <a:latin typeface="FrutigerNext LT Medium" pitchFamily="34" charset="0"/>
              </a:rPr>
              <a:t>pdf</a:t>
            </a:r>
            <a:endParaRPr lang="en-US" sz="1600" b="1" i="1" dirty="0" smtClean="0">
              <a:solidFill>
                <a:srgbClr val="0099CC"/>
              </a:solidFill>
              <a:latin typeface="FrutigerNext LT Medium" pitchFamily="34" charset="0"/>
            </a:endParaRPr>
          </a:p>
          <a:p>
            <a:endParaRPr lang="en-US" sz="1600" b="1" i="1" dirty="0" smtClean="0">
              <a:solidFill>
                <a:srgbClr val="0099CC"/>
              </a:solidFill>
              <a:latin typeface="FrutigerNext LT Medium" pitchFamily="34" charset="0"/>
            </a:endParaRPr>
          </a:p>
          <a:p>
            <a:r>
              <a:rPr lang="en-US" sz="1600" b="1" i="1" dirty="0" smtClean="0">
                <a:solidFill>
                  <a:srgbClr val="0099CC"/>
                </a:solidFill>
                <a:latin typeface="FrutigerNext LT Medium" pitchFamily="34" charset="0"/>
              </a:rPr>
              <a:t>http://support.huawei.com/support/DocView.do?doc_id=SE0000535392&amp;doc_type=ProductManual-soft</a:t>
            </a:r>
          </a:p>
          <a:p>
            <a:endParaRPr lang="en-US" sz="1400" b="1" i="1" dirty="0">
              <a:solidFill>
                <a:srgbClr val="0099CC"/>
              </a:solidFill>
              <a:latin typeface="FrutigerNext LT Medium" pitchFamily="34" charset="0"/>
            </a:endParaRPr>
          </a:p>
        </p:txBody>
      </p:sp>
      <p:sp>
        <p:nvSpPr>
          <p:cNvPr id="7" name="Rectangle 2"/>
          <p:cNvSpPr txBox="1">
            <a:spLocks noChangeArrowheads="1"/>
          </p:cNvSpPr>
          <p:nvPr/>
        </p:nvSpPr>
        <p:spPr bwMode="auto">
          <a:xfrm>
            <a:off x="906461" y="122237"/>
            <a:ext cx="4960940"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References</a:t>
            </a:r>
            <a:endParaRPr kumimoji="0" lang="en-US" altLang="zh-CN" sz="13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2" cstate="print"/>
          <a:srcRect/>
          <a:stretch>
            <a:fillRect/>
          </a:stretch>
        </p:blipFill>
        <p:spPr bwMode="auto">
          <a:xfrm>
            <a:off x="349250" y="29686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54061" y="0"/>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Target Audience</a:t>
            </a:r>
          </a:p>
        </p:txBody>
      </p:sp>
      <p:sp>
        <p:nvSpPr>
          <p:cNvPr id="7" name="Rectangle 3"/>
          <p:cNvSpPr txBox="1">
            <a:spLocks noChangeArrowheads="1"/>
          </p:cNvSpPr>
          <p:nvPr/>
        </p:nvSpPr>
        <p:spPr bwMode="auto">
          <a:xfrm>
            <a:off x="652462" y="1374775"/>
            <a:ext cx="7958137" cy="205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spcBef>
                <a:spcPct val="20000"/>
              </a:spcBef>
              <a:buClr>
                <a:schemeClr val="tx1"/>
              </a:buClr>
              <a:defRPr/>
            </a:pPr>
            <a:r>
              <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rPr>
              <a:t>This course has been designed for the audience</a:t>
            </a:r>
            <a:r>
              <a:rPr kumimoji="0" lang="en-US" altLang="zh-CN" sz="2000" b="1" i="0" u="none" strike="noStrike" kern="0" cap="none" spc="0" normalizeH="0" noProof="0" dirty="0" smtClean="0">
                <a:ln>
                  <a:noFill/>
                </a:ln>
                <a:solidFill>
                  <a:schemeClr val="bg2"/>
                </a:solidFill>
                <a:effectLst/>
                <a:uLnTx/>
                <a:uFillTx/>
                <a:latin typeface="FrutigerNext LT Medium" pitchFamily="34" charset="0"/>
              </a:rPr>
              <a:t> who are undergoing training on Huawei IPCC solution. This course will make familiar the audience on the installation of the CTI platform </a:t>
            </a:r>
            <a:r>
              <a:rPr lang="en-US" altLang="zh-CN" sz="2000" b="1" kern="0" dirty="0" smtClean="0">
                <a:solidFill>
                  <a:schemeClr val="bg2"/>
                </a:solidFill>
                <a:latin typeface="FrutigerNext LT Medium" pitchFamily="34" charset="0"/>
              </a:rPr>
              <a:t>and its components. in Linux  OS</a:t>
            </a: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 typeface="Wingdings" pitchFamily="2" charset="2"/>
              <a:buAutoNum type="arabicPeriod"/>
              <a:tabLst/>
              <a:defRPr/>
            </a:pP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pic>
        <p:nvPicPr>
          <p:cNvPr id="8" name="Picture 4" descr="目录 copy"/>
          <p:cNvPicPr>
            <a:picLocks noChangeAspect="1" noChangeArrowheads="1"/>
          </p:cNvPicPr>
          <p:nvPr/>
        </p:nvPicPr>
        <p:blipFill>
          <a:blip r:embed="rId2" cstate="print"/>
          <a:srcRect/>
          <a:stretch>
            <a:fillRect/>
          </a:stretch>
        </p:blipFill>
        <p:spPr bwMode="auto">
          <a:xfrm>
            <a:off x="159654" y="145140"/>
            <a:ext cx="617538"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Training Pre Requisites</a:t>
            </a:r>
          </a:p>
        </p:txBody>
      </p:sp>
      <p:pic>
        <p:nvPicPr>
          <p:cNvPr id="8" name="Picture 4" descr="目录 copy"/>
          <p:cNvPicPr>
            <a:picLocks noChangeAspect="1" noChangeArrowheads="1"/>
          </p:cNvPicPr>
          <p:nvPr/>
        </p:nvPicPr>
        <p:blipFill>
          <a:blip r:embed="rId2" cstate="print"/>
          <a:srcRect/>
          <a:stretch>
            <a:fillRect/>
          </a:stretch>
        </p:blipFill>
        <p:spPr bwMode="auto">
          <a:xfrm>
            <a:off x="159654" y="145140"/>
            <a:ext cx="617538" cy="619125"/>
          </a:xfrm>
          <a:prstGeom prst="rect">
            <a:avLst/>
          </a:prstGeom>
          <a:noFill/>
          <a:ln w="9525">
            <a:noFill/>
            <a:miter lim="800000"/>
            <a:headEnd/>
            <a:tailEnd/>
          </a:ln>
        </p:spPr>
      </p:pic>
      <p:sp>
        <p:nvSpPr>
          <p:cNvPr id="9" name="Rectangle 8"/>
          <p:cNvSpPr/>
          <p:nvPr/>
        </p:nvSpPr>
        <p:spPr>
          <a:xfrm>
            <a:off x="1066800" y="1371600"/>
            <a:ext cx="8089394" cy="2616101"/>
          </a:xfrm>
          <a:prstGeom prst="rect">
            <a:avLst/>
          </a:prstGeom>
        </p:spPr>
        <p:txBody>
          <a:bodyPr wrap="none">
            <a:spAutoFit/>
          </a:bodyPr>
          <a:lstStyle/>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Undergone training on Huawei IPCC </a:t>
            </a:r>
          </a:p>
          <a:p>
            <a:pPr marL="465138" indent="-465138">
              <a:spcBef>
                <a:spcPct val="20000"/>
              </a:spcBef>
              <a:buClr>
                <a:schemeClr val="tx1"/>
              </a:buClr>
              <a:defRPr/>
            </a:pPr>
            <a:r>
              <a:rPr lang="en-US" altLang="zh-CN" sz="2000" b="1" kern="0" dirty="0" smtClean="0">
                <a:solidFill>
                  <a:schemeClr val="tx1">
                    <a:lumMod val="75000"/>
                  </a:schemeClr>
                </a:solidFill>
                <a:latin typeface="FrutigerNext LT Medium" pitchFamily="34" charset="0"/>
              </a:rPr>
              <a:t>       Solution Introduction </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Undergone training on Basic Understanding of  CTI Platform </a:t>
            </a:r>
          </a:p>
          <a:p>
            <a:pPr marL="465138" indent="-465138">
              <a:spcBef>
                <a:spcPct val="20000"/>
              </a:spcBef>
              <a:buClr>
                <a:schemeClr val="tx1"/>
              </a:buClr>
              <a:defRPr/>
            </a:pPr>
            <a:r>
              <a:rPr lang="en-US" altLang="zh-CN" sz="2000" b="1" kern="0" dirty="0" smtClean="0">
                <a:solidFill>
                  <a:schemeClr val="tx1">
                    <a:lumMod val="75000"/>
                  </a:schemeClr>
                </a:solidFill>
                <a:latin typeface="FrutigerNext LT Medium" pitchFamily="34" charset="0"/>
              </a:rPr>
              <a:t>	and its components.</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Basic Knowledge of UAP</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Web Application Server  Overview</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Basic knowledge and Commands of Linux 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Pre Requisites</a:t>
            </a:r>
          </a:p>
        </p:txBody>
      </p:sp>
      <p:pic>
        <p:nvPicPr>
          <p:cNvPr id="8" name="Picture 4" descr="目录 copy"/>
          <p:cNvPicPr>
            <a:picLocks noChangeAspect="1" noChangeArrowheads="1"/>
          </p:cNvPicPr>
          <p:nvPr/>
        </p:nvPicPr>
        <p:blipFill>
          <a:blip r:embed="rId3" cstate="print"/>
          <a:srcRect/>
          <a:stretch>
            <a:fillRect/>
          </a:stretch>
        </p:blipFill>
        <p:spPr bwMode="auto">
          <a:xfrm>
            <a:off x="159654" y="145140"/>
            <a:ext cx="617538" cy="619125"/>
          </a:xfrm>
          <a:prstGeom prst="rect">
            <a:avLst/>
          </a:prstGeom>
          <a:noFill/>
          <a:ln w="9525">
            <a:noFill/>
            <a:miter lim="800000"/>
            <a:headEnd/>
            <a:tailEnd/>
          </a:ln>
        </p:spPr>
      </p:pic>
      <p:sp>
        <p:nvSpPr>
          <p:cNvPr id="9" name="Rectangle 8"/>
          <p:cNvSpPr/>
          <p:nvPr/>
        </p:nvSpPr>
        <p:spPr>
          <a:xfrm>
            <a:off x="1066800" y="1371600"/>
            <a:ext cx="5418791" cy="2616101"/>
          </a:xfrm>
          <a:prstGeom prst="rect">
            <a:avLst/>
          </a:prstGeom>
        </p:spPr>
        <p:txBody>
          <a:bodyPr wrap="none">
            <a:spAutoFit/>
          </a:bodyPr>
          <a:lstStyle/>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IP Address Planning</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Network Planning</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Operating system planning and availability</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Hardware Planning</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Apply for Licenses</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Database Version and Planning</a:t>
            </a:r>
          </a:p>
          <a:p>
            <a:pPr marL="465138" indent="-465138">
              <a:spcBef>
                <a:spcPct val="20000"/>
              </a:spcBef>
              <a:buClr>
                <a:schemeClr val="tx1"/>
              </a:buClr>
              <a:defRPr/>
            </a:pPr>
            <a:r>
              <a:rPr lang="en-US" altLang="zh-CN" sz="2000" b="1" kern="0" dirty="0" smtClean="0">
                <a:solidFill>
                  <a:schemeClr val="tx1">
                    <a:lumMod val="75000"/>
                  </a:schemeClr>
                </a:solidFill>
                <a:latin typeface="FrutigerNext LT Medium"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8" name="TextBox 7"/>
          <p:cNvSpPr txBox="1"/>
          <p:nvPr/>
        </p:nvSpPr>
        <p:spPr>
          <a:xfrm>
            <a:off x="1143000" y="1066800"/>
            <a:ext cx="7086600" cy="4228850"/>
          </a:xfrm>
          <a:prstGeom prst="rect">
            <a:avLst/>
          </a:prstGeom>
          <a:noFill/>
          <a:ln>
            <a:solidFill>
              <a:schemeClr val="bg1"/>
            </a:solidFill>
          </a:ln>
        </p:spPr>
        <p:txBody>
          <a:bodyPr wrap="square" rtlCol="0">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Huawei IPCC Network Architecture Introduction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Overview </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WAS Overview </a:t>
            </a:r>
          </a:p>
          <a:p>
            <a:pPr marL="465138" indent="-465138">
              <a:spcBef>
                <a:spcPct val="20000"/>
              </a:spcBef>
              <a:buClr>
                <a:schemeClr val="tx1"/>
              </a:buClr>
              <a:buFont typeface="Wingdings" pitchFamily="2" charset="2"/>
              <a:buChar char="q"/>
              <a:defRPr/>
            </a:pPr>
            <a:r>
              <a:rPr lang="en-US" altLang="zh-CN" sz="2400" b="1" kern="0" dirty="0" err="1" smtClean="0">
                <a:solidFill>
                  <a:schemeClr val="accent4">
                    <a:lumMod val="60000"/>
                    <a:lumOff val="40000"/>
                  </a:schemeClr>
                </a:solidFill>
                <a:latin typeface="FrutigerNext LT Medium" pitchFamily="34" charset="0"/>
              </a:rPr>
              <a:t>MainAst</a:t>
            </a:r>
            <a:r>
              <a:rPr lang="en-US" altLang="zh-CN" sz="2400" b="1" kern="0" dirty="0" smtClean="0">
                <a:solidFill>
                  <a:schemeClr val="accent4">
                    <a:lumMod val="60000"/>
                    <a:lumOff val="40000"/>
                  </a:schemeClr>
                </a:solidFill>
                <a:latin typeface="FrutigerNext LT Medium" pitchFamily="34" charset="0"/>
              </a:rPr>
              <a:t> Tool Overview, Installation and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Platform and WAS Installation in Linux OS</a:t>
            </a: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CTI </a:t>
            </a:r>
            <a:r>
              <a:rPr lang="en-US" altLang="zh-CN" sz="2400" b="1" kern="0" dirty="0" err="1" smtClean="0">
                <a:solidFill>
                  <a:schemeClr val="accent4">
                    <a:lumMod val="60000"/>
                    <a:lumOff val="40000"/>
                  </a:schemeClr>
                </a:solidFill>
                <a:latin typeface="FrutigerNext LT Medium" pitchFamily="34" charset="0"/>
              </a:rPr>
              <a:t>Upgradation</a:t>
            </a:r>
            <a:endParaRPr lang="en-US" altLang="zh-CN" sz="2400" b="1" kern="0" dirty="0" smtClean="0">
              <a:solidFill>
                <a:schemeClr val="accent4">
                  <a:lumMod val="60000"/>
                  <a:lumOff val="40000"/>
                </a:schemeClr>
              </a:solidFill>
              <a:latin typeface="FrutigerNext LT Medium" pitchFamily="34" charset="0"/>
            </a:endParaRPr>
          </a:p>
          <a:p>
            <a:pPr marL="465138" indent="-465138">
              <a:spcBef>
                <a:spcPct val="20000"/>
              </a:spcBef>
              <a:buClr>
                <a:schemeClr val="tx1"/>
              </a:buClr>
              <a:buFont typeface="Wingdings" pitchFamily="2" charset="2"/>
              <a:buChar char="q"/>
              <a:defRPr/>
            </a:pPr>
            <a:r>
              <a:rPr lang="en-US" altLang="zh-CN" sz="2400" b="1" kern="0" dirty="0" smtClean="0">
                <a:solidFill>
                  <a:schemeClr val="accent4">
                    <a:lumMod val="60000"/>
                    <a:lumOff val="40000"/>
                  </a:schemeClr>
                </a:solidFill>
                <a:latin typeface="FrutigerNext LT Medium" pitchFamily="34" charset="0"/>
              </a:rPr>
              <a:t>References</a:t>
            </a:r>
          </a:p>
        </p:txBody>
      </p:sp>
      <p:sp>
        <p:nvSpPr>
          <p:cNvPr id="10" name="Rectangle 2"/>
          <p:cNvSpPr>
            <a:spLocks noGrp="1" noChangeArrowheads="1"/>
          </p:cNvSpPr>
          <p:nvPr>
            <p:ph type="title"/>
          </p:nvPr>
        </p:nvSpPr>
        <p:spPr>
          <a:xfrm>
            <a:off x="798286" y="50800"/>
            <a:ext cx="7599589"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pic>
        <p:nvPicPr>
          <p:cNvPr id="12" name="Picture 4" descr="目标 copy"/>
          <p:cNvPicPr>
            <a:picLocks noChangeAspect="1" noChangeArrowheads="1"/>
          </p:cNvPicPr>
          <p:nvPr/>
        </p:nvPicPr>
        <p:blipFill>
          <a:blip r:embed="rId2" cstate="print"/>
          <a:srcRect/>
          <a:stretch>
            <a:fillRect/>
          </a:stretch>
        </p:blipFill>
        <p:spPr bwMode="auto">
          <a:xfrm>
            <a:off x="163070" y="210464"/>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04800" y="1066800"/>
            <a:ext cx="8672513" cy="5148262"/>
          </a:xfrm>
          <a:prstGeom prst="rect">
            <a:avLst/>
          </a:prstGeom>
          <a:noFill/>
          <a:ln w="9525">
            <a:noFill/>
            <a:miter lim="800000"/>
            <a:headEnd/>
            <a:tailEnd/>
          </a:ln>
        </p:spPr>
      </p:pic>
      <p:sp>
        <p:nvSpPr>
          <p:cNvPr id="8" name="Rectangle 2"/>
          <p:cNvSpPr txBox="1">
            <a:spLocks noChangeArrowheads="1"/>
          </p:cNvSpPr>
          <p:nvPr/>
        </p:nvSpPr>
        <p:spPr bwMode="auto">
          <a:xfrm>
            <a:off x="798286" y="152400"/>
            <a:ext cx="7599589" cy="762000"/>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Huawei IPCC Network Architecture</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9" name="Picture 4" descr="总结 copy"/>
          <p:cNvPicPr>
            <a:picLocks noChangeAspect="1" noChangeArrowheads="1"/>
          </p:cNvPicPr>
          <p:nvPr/>
        </p:nvPicPr>
        <p:blipFill>
          <a:blip r:embed="rId4"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2962</TotalTime>
  <Words>1912</Words>
  <Application>Microsoft Office PowerPoint</Application>
  <PresentationFormat>On-screen Show (4:3)</PresentationFormat>
  <Paragraphs>351</Paragraphs>
  <Slides>46</Slides>
  <Notes>23</Notes>
  <HiddenSlides>0</HiddenSlides>
  <MMClips>0</MMClips>
  <ScaleCrop>false</ScaleCrop>
  <HeadingPairs>
    <vt:vector size="4" baseType="variant">
      <vt:variant>
        <vt:lpstr>Theme</vt:lpstr>
      </vt:variant>
      <vt:variant>
        <vt:i4>3</vt:i4>
      </vt:variant>
      <vt:variant>
        <vt:lpstr>Slide Titles</vt:lpstr>
      </vt:variant>
      <vt:variant>
        <vt:i4>46</vt:i4>
      </vt:variant>
    </vt:vector>
  </HeadingPairs>
  <TitlesOfParts>
    <vt:vector size="49" baseType="lpstr">
      <vt:lpstr>default</vt:lpstr>
      <vt:lpstr>Custom Design</vt:lpstr>
      <vt:lpstr>1_Custom Design</vt:lpstr>
      <vt:lpstr>Slide 1</vt:lpstr>
      <vt:lpstr>CTI Installation  and  Upgradation [Linux OS]</vt:lpstr>
      <vt:lpstr>Agenda</vt:lpstr>
      <vt:lpstr>Slide 4</vt:lpstr>
      <vt:lpstr>Target Audience</vt:lpstr>
      <vt:lpstr>Slide 6</vt:lpstr>
      <vt:lpstr>Slide 7</vt:lpstr>
      <vt:lpstr>Agenda</vt:lpstr>
      <vt:lpstr>Slide 9</vt:lpstr>
      <vt:lpstr>Agenda</vt:lpstr>
      <vt:lpstr>Slide 11</vt:lpstr>
      <vt:lpstr>Slide 12</vt:lpstr>
      <vt:lpstr>Agenda</vt:lpstr>
      <vt:lpstr>Slide 14</vt:lpstr>
      <vt:lpstr>Agenda</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Agenda</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Agenda</vt:lpstr>
      <vt:lpstr>Slide 43</vt:lpstr>
      <vt:lpstr>Agenda</vt:lpstr>
      <vt:lpstr>Slide 45</vt:lpstr>
      <vt:lpstr>Slide 46</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MyIVR</dc:title>
  <dc:creator>ikf15152</dc:creator>
  <cp:lastModifiedBy>a00903042</cp:lastModifiedBy>
  <cp:revision>444</cp:revision>
  <dcterms:created xsi:type="dcterms:W3CDTF">2009-11-30T04:43:45Z</dcterms:created>
  <dcterms:modified xsi:type="dcterms:W3CDTF">2012-08-16T06:36:43Z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(2)dsUwHRftnYKckU2VzfClHk+zETcVas4s5W9qwKQXR121IUw7UONl1U3YiIbm47tpuBShuyl5
fg7T5dqA2uYsbXQLB+qWl2XMq8uhbKJipIRSa0W4OPvsy4nRUwYTSWjY2/j7oQw3EaZwMra4
X7PVHxagssIFz7485lQ2pdBXsweaLNoGme4qjfLkeHW1EXJcU+r1BqfrxZV7KOd2OkBw/Mc7
Q0PE49ObXM1Zagkn8T79d</vt:lpwstr>
  </property>
  <property fmtid="{D5CDD505-2E9C-101B-9397-08002B2CF9AE}" pid="3" name="_ms_pID_7253431">
    <vt:lpwstr>pdtdlnEo3kXQ5lzb2AM5dGhfYmezBc/obyUEAKGjr4wrVZ7pHys
xWb8WQy7wQgPU8RRLGeFR0hExliRJdTkJO+tukuMnmrOu31bCiAJuQ4ssq7c0NXG96sE+jDQ
JWSXJE4B6xPguPQgg6QecvXD2CM1J3PWpA347+iLe/S4dekl53NHHZP3QyL6FpionhdmRPF6
JQkKixBGgGyA+RE9AYzrk0UGDNDM/GGGAiQUpA==</vt:lpwstr>
  </property>
  <property fmtid="{D5CDD505-2E9C-101B-9397-08002B2CF9AE}" pid="4" name="sflag">
    <vt:lpwstr>1345095503</vt:lpwstr>
  </property>
</Properties>
</file>