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5" r:id="rId3"/>
    <p:sldId id="369" r:id="rId4"/>
    <p:sldId id="376" r:id="rId5"/>
    <p:sldId id="279" r:id="rId6"/>
    <p:sldId id="275" r:id="rId7"/>
    <p:sldId id="272" r:id="rId8"/>
    <p:sldId id="282" r:id="rId9"/>
    <p:sldId id="280" r:id="rId10"/>
    <p:sldId id="283" r:id="rId11"/>
    <p:sldId id="370" r:id="rId12"/>
    <p:sldId id="284" r:id="rId13"/>
    <p:sldId id="371" r:id="rId14"/>
    <p:sldId id="373" r:id="rId15"/>
    <p:sldId id="285" r:id="rId16"/>
    <p:sldId id="374" r:id="rId17"/>
    <p:sldId id="367" r:id="rId18"/>
    <p:sldId id="366" r:id="rId19"/>
    <p:sldId id="368" r:id="rId20"/>
    <p:sldId id="278" r:id="rId21"/>
    <p:sldId id="377" r:id="rId22"/>
    <p:sldId id="26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EFCE2-2782-4646-84E2-BF02C6F7059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5CE0B9-7E14-4362-B49D-B48242AA3DB3}">
      <dgm:prSet phldrT="[Texte]"/>
      <dgm:spPr/>
      <dgm:t>
        <a:bodyPr/>
        <a:lstStyle/>
        <a:p>
          <a:r>
            <a:rPr lang="fr-FR" dirty="0"/>
            <a:t>Introduction.</a:t>
          </a:r>
        </a:p>
      </dgm:t>
    </dgm:pt>
    <dgm:pt modelId="{FFE0EA4A-1532-4501-8F4E-4678BA162E56}" type="parTrans" cxnId="{9B401AE0-6D30-4EE4-92DE-B9D0A83BE125}">
      <dgm:prSet/>
      <dgm:spPr/>
      <dgm:t>
        <a:bodyPr/>
        <a:lstStyle/>
        <a:p>
          <a:endParaRPr lang="fr-FR"/>
        </a:p>
      </dgm:t>
    </dgm:pt>
    <dgm:pt modelId="{1BD00E11-4B78-4005-87ED-CFABD6B69405}" type="sibTrans" cxnId="{9B401AE0-6D30-4EE4-92DE-B9D0A83BE125}">
      <dgm:prSet/>
      <dgm:spPr/>
      <dgm:t>
        <a:bodyPr/>
        <a:lstStyle/>
        <a:p>
          <a:endParaRPr lang="fr-FR"/>
        </a:p>
      </dgm:t>
    </dgm:pt>
    <dgm:pt modelId="{7598359B-105A-41C6-9B15-4AA1E57F48D9}">
      <dgm:prSet phldrT="[Texte]" phldr="1"/>
      <dgm:spPr>
        <a:solidFill>
          <a:srgbClr val="002E5B"/>
        </a:solidFill>
      </dgm:spPr>
      <dgm:t>
        <a:bodyPr/>
        <a:lstStyle/>
        <a:p>
          <a:endParaRPr lang="fr-FR"/>
        </a:p>
      </dgm:t>
    </dgm:pt>
    <dgm:pt modelId="{420763BF-9744-4DC1-9B76-0FFFCADC4029}" type="parTrans" cxnId="{252A6D74-65EA-41AA-BC3C-A9E827DB7C80}">
      <dgm:prSet/>
      <dgm:spPr/>
      <dgm:t>
        <a:bodyPr/>
        <a:lstStyle/>
        <a:p>
          <a:endParaRPr lang="fr-FR"/>
        </a:p>
      </dgm:t>
    </dgm:pt>
    <dgm:pt modelId="{162A5EA0-79D4-476D-BDBC-F6CDA1D184F0}" type="sibTrans" cxnId="{252A6D74-65EA-41AA-BC3C-A9E827DB7C80}">
      <dgm:prSet/>
      <dgm:spPr/>
      <dgm:t>
        <a:bodyPr/>
        <a:lstStyle/>
        <a:p>
          <a:endParaRPr lang="fr-FR"/>
        </a:p>
      </dgm:t>
    </dgm:pt>
    <dgm:pt modelId="{FE1FF42D-C5EE-4986-AA01-D8A6E8445966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Objectifs.</a:t>
          </a:r>
        </a:p>
      </dgm:t>
    </dgm:pt>
    <dgm:pt modelId="{2BD5122C-F33B-494B-A446-A61728C79430}" type="parTrans" cxnId="{008BB08B-E22C-4BB3-8640-0C19F8EFD1F3}">
      <dgm:prSet/>
      <dgm:spPr/>
      <dgm:t>
        <a:bodyPr/>
        <a:lstStyle/>
        <a:p>
          <a:endParaRPr lang="fr-FR"/>
        </a:p>
      </dgm:t>
    </dgm:pt>
    <dgm:pt modelId="{F947A204-2CDC-4FED-A161-CC271E907549}" type="sibTrans" cxnId="{008BB08B-E22C-4BB3-8640-0C19F8EFD1F3}">
      <dgm:prSet/>
      <dgm:spPr/>
      <dgm:t>
        <a:bodyPr/>
        <a:lstStyle/>
        <a:p>
          <a:endParaRPr lang="fr-FR"/>
        </a:p>
      </dgm:t>
    </dgm:pt>
    <dgm:pt modelId="{60F545DE-354E-47B4-9393-A9482DD0EBBD}">
      <dgm:prSet phldrT="[Texte]" phldr="1"/>
      <dgm:spPr>
        <a:solidFill>
          <a:srgbClr val="002E5B"/>
        </a:solidFill>
      </dgm:spPr>
      <dgm:t>
        <a:bodyPr/>
        <a:lstStyle/>
        <a:p>
          <a:endParaRPr lang="fr-FR" dirty="0"/>
        </a:p>
      </dgm:t>
    </dgm:pt>
    <dgm:pt modelId="{CF1A1778-995A-419D-BE4E-77FA79D5A591}" type="parTrans" cxnId="{A7318D56-403E-4FEB-B84E-4B1528250189}">
      <dgm:prSet/>
      <dgm:spPr/>
      <dgm:t>
        <a:bodyPr/>
        <a:lstStyle/>
        <a:p>
          <a:endParaRPr lang="fr-FR"/>
        </a:p>
      </dgm:t>
    </dgm:pt>
    <dgm:pt modelId="{D63AD6EF-D4D9-488F-89F7-7245F98FA568}" type="sibTrans" cxnId="{A7318D56-403E-4FEB-B84E-4B1528250189}">
      <dgm:prSet/>
      <dgm:spPr/>
      <dgm:t>
        <a:bodyPr/>
        <a:lstStyle/>
        <a:p>
          <a:endParaRPr lang="fr-FR"/>
        </a:p>
      </dgm:t>
    </dgm:pt>
    <dgm:pt modelId="{44E7B7F2-A61D-4F00-8C4E-86AFAEB06214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Organisation.</a:t>
          </a:r>
        </a:p>
      </dgm:t>
    </dgm:pt>
    <dgm:pt modelId="{63E21B10-70B0-4255-8A0D-4ECD479777E6}" type="parTrans" cxnId="{776BCD86-3579-4E5C-A671-25E3334DDE74}">
      <dgm:prSet/>
      <dgm:spPr/>
      <dgm:t>
        <a:bodyPr/>
        <a:lstStyle/>
        <a:p>
          <a:endParaRPr lang="fr-FR"/>
        </a:p>
      </dgm:t>
    </dgm:pt>
    <dgm:pt modelId="{F80A7E93-0731-49E1-B09D-99D28D6E00B5}" type="sibTrans" cxnId="{776BCD86-3579-4E5C-A671-25E3334DDE74}">
      <dgm:prSet/>
      <dgm:spPr/>
      <dgm:t>
        <a:bodyPr/>
        <a:lstStyle/>
        <a:p>
          <a:endParaRPr lang="fr-FR"/>
        </a:p>
      </dgm:t>
    </dgm:pt>
    <dgm:pt modelId="{CB64E326-6535-44FF-9FD8-996B466CA2CB}">
      <dgm:prSet phldrT="[Texte]" phldr="1"/>
      <dgm:spPr>
        <a:solidFill>
          <a:srgbClr val="002E5B"/>
        </a:solidFill>
      </dgm:spPr>
      <dgm:t>
        <a:bodyPr/>
        <a:lstStyle/>
        <a:p>
          <a:endParaRPr lang="fr-FR" dirty="0"/>
        </a:p>
      </dgm:t>
    </dgm:pt>
    <dgm:pt modelId="{C5376790-122D-4437-BCE5-3D1A208AF1E9}" type="sibTrans" cxnId="{CF8029AC-B272-402F-B83D-7BAF707C90F8}">
      <dgm:prSet/>
      <dgm:spPr/>
      <dgm:t>
        <a:bodyPr/>
        <a:lstStyle/>
        <a:p>
          <a:endParaRPr lang="fr-FR"/>
        </a:p>
      </dgm:t>
    </dgm:pt>
    <dgm:pt modelId="{83E68993-CD38-4B52-9C03-66E082873EC1}" type="parTrans" cxnId="{CF8029AC-B272-402F-B83D-7BAF707C90F8}">
      <dgm:prSet/>
      <dgm:spPr/>
      <dgm:t>
        <a:bodyPr/>
        <a:lstStyle/>
        <a:p>
          <a:endParaRPr lang="fr-FR"/>
        </a:p>
      </dgm:t>
    </dgm:pt>
    <dgm:pt modelId="{9375AB04-AA80-4C2C-8114-12C2AC65D1CE}" type="pres">
      <dgm:prSet presAssocID="{05AEFCE2-2782-4646-84E2-BF02C6F7059D}" presName="linearFlow" presStyleCnt="0">
        <dgm:presLayoutVars>
          <dgm:dir/>
          <dgm:animLvl val="lvl"/>
          <dgm:resizeHandles val="exact"/>
        </dgm:presLayoutVars>
      </dgm:prSet>
      <dgm:spPr/>
    </dgm:pt>
    <dgm:pt modelId="{3212E1D9-33E5-4B22-900A-AA5D35CA7613}" type="pres">
      <dgm:prSet presAssocID="{CB64E326-6535-44FF-9FD8-996B466CA2CB}" presName="composite" presStyleCnt="0"/>
      <dgm:spPr/>
    </dgm:pt>
    <dgm:pt modelId="{1C06E411-B5D2-4F52-A55D-F35F9D98F5B0}" type="pres">
      <dgm:prSet presAssocID="{CB64E326-6535-44FF-9FD8-996B466CA2C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89FF09B-3711-4804-82B9-472ADFD75323}" type="pres">
      <dgm:prSet presAssocID="{CB64E326-6535-44FF-9FD8-996B466CA2CB}" presName="descendantText" presStyleLbl="alignAcc1" presStyleIdx="0" presStyleCnt="3">
        <dgm:presLayoutVars>
          <dgm:bulletEnabled val="1"/>
        </dgm:presLayoutVars>
      </dgm:prSet>
      <dgm:spPr/>
    </dgm:pt>
    <dgm:pt modelId="{C5533C89-104F-4B13-96E8-FD222C149057}" type="pres">
      <dgm:prSet presAssocID="{C5376790-122D-4437-BCE5-3D1A208AF1E9}" presName="sp" presStyleCnt="0"/>
      <dgm:spPr/>
    </dgm:pt>
    <dgm:pt modelId="{B889E2BC-82FC-4139-A8AA-B49D622E650C}" type="pres">
      <dgm:prSet presAssocID="{7598359B-105A-41C6-9B15-4AA1E57F48D9}" presName="composite" presStyleCnt="0"/>
      <dgm:spPr/>
    </dgm:pt>
    <dgm:pt modelId="{8407B575-865E-49DF-AB18-5B7C59B77410}" type="pres">
      <dgm:prSet presAssocID="{7598359B-105A-41C6-9B15-4AA1E57F48D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2107D3B-CBC9-4669-BC38-2CF85B551297}" type="pres">
      <dgm:prSet presAssocID="{7598359B-105A-41C6-9B15-4AA1E57F48D9}" presName="descendantText" presStyleLbl="alignAcc1" presStyleIdx="1" presStyleCnt="3">
        <dgm:presLayoutVars>
          <dgm:bulletEnabled val="1"/>
        </dgm:presLayoutVars>
      </dgm:prSet>
      <dgm:spPr/>
    </dgm:pt>
    <dgm:pt modelId="{894A48AF-CE43-434C-A661-AD1A64723566}" type="pres">
      <dgm:prSet presAssocID="{162A5EA0-79D4-476D-BDBC-F6CDA1D184F0}" presName="sp" presStyleCnt="0"/>
      <dgm:spPr/>
    </dgm:pt>
    <dgm:pt modelId="{D973FF00-575F-4E55-A667-CD3D50981790}" type="pres">
      <dgm:prSet presAssocID="{60F545DE-354E-47B4-9393-A9482DD0EBBD}" presName="composite" presStyleCnt="0"/>
      <dgm:spPr/>
    </dgm:pt>
    <dgm:pt modelId="{BDEF9D17-C39E-4C0A-B6C7-3B37A4EC17D7}" type="pres">
      <dgm:prSet presAssocID="{60F545DE-354E-47B4-9393-A9482DD0EBB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8089B3F-F1EC-4868-92C2-15312772B1EB}" type="pres">
      <dgm:prSet presAssocID="{60F545DE-354E-47B4-9393-A9482DD0EBB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4485C6D-D59E-4F79-882C-9E5C671AF375}" type="presOf" srcId="{44E7B7F2-A61D-4F00-8C4E-86AFAEB06214}" destId="{28089B3F-F1EC-4868-92C2-15312772B1EB}" srcOrd="0" destOrd="0" presId="urn:microsoft.com/office/officeart/2005/8/layout/chevron2"/>
    <dgm:cxn modelId="{A89D074F-7141-41EA-86F9-CE9330C642E0}" type="presOf" srcId="{CB64E326-6535-44FF-9FD8-996B466CA2CB}" destId="{1C06E411-B5D2-4F52-A55D-F35F9D98F5B0}" srcOrd="0" destOrd="0" presId="urn:microsoft.com/office/officeart/2005/8/layout/chevron2"/>
    <dgm:cxn modelId="{252A6D74-65EA-41AA-BC3C-A9E827DB7C80}" srcId="{05AEFCE2-2782-4646-84E2-BF02C6F7059D}" destId="{7598359B-105A-41C6-9B15-4AA1E57F48D9}" srcOrd="1" destOrd="0" parTransId="{420763BF-9744-4DC1-9B76-0FFFCADC4029}" sibTransId="{162A5EA0-79D4-476D-BDBC-F6CDA1D184F0}"/>
    <dgm:cxn modelId="{A7318D56-403E-4FEB-B84E-4B1528250189}" srcId="{05AEFCE2-2782-4646-84E2-BF02C6F7059D}" destId="{60F545DE-354E-47B4-9393-A9482DD0EBBD}" srcOrd="2" destOrd="0" parTransId="{CF1A1778-995A-419D-BE4E-77FA79D5A591}" sibTransId="{D63AD6EF-D4D9-488F-89F7-7245F98FA568}"/>
    <dgm:cxn modelId="{1270FD78-5322-4EA7-9B6C-534611202FD3}" type="presOf" srcId="{5A5CE0B9-7E14-4362-B49D-B48242AA3DB3}" destId="{189FF09B-3711-4804-82B9-472ADFD75323}" srcOrd="0" destOrd="0" presId="urn:microsoft.com/office/officeart/2005/8/layout/chevron2"/>
    <dgm:cxn modelId="{776BCD86-3579-4E5C-A671-25E3334DDE74}" srcId="{60F545DE-354E-47B4-9393-A9482DD0EBBD}" destId="{44E7B7F2-A61D-4F00-8C4E-86AFAEB06214}" srcOrd="0" destOrd="0" parTransId="{63E21B10-70B0-4255-8A0D-4ECD479777E6}" sibTransId="{F80A7E93-0731-49E1-B09D-99D28D6E00B5}"/>
    <dgm:cxn modelId="{008BB08B-E22C-4BB3-8640-0C19F8EFD1F3}" srcId="{7598359B-105A-41C6-9B15-4AA1E57F48D9}" destId="{FE1FF42D-C5EE-4986-AA01-D8A6E8445966}" srcOrd="0" destOrd="0" parTransId="{2BD5122C-F33B-494B-A446-A61728C79430}" sibTransId="{F947A204-2CDC-4FED-A161-CC271E907549}"/>
    <dgm:cxn modelId="{F203D592-62FC-47C6-AE3F-F6B37C23E62F}" type="presOf" srcId="{7598359B-105A-41C6-9B15-4AA1E57F48D9}" destId="{8407B575-865E-49DF-AB18-5B7C59B77410}" srcOrd="0" destOrd="0" presId="urn:microsoft.com/office/officeart/2005/8/layout/chevron2"/>
    <dgm:cxn modelId="{AFF9BAA1-F618-4B6E-8C00-C94FD3218A9E}" type="presOf" srcId="{05AEFCE2-2782-4646-84E2-BF02C6F7059D}" destId="{9375AB04-AA80-4C2C-8114-12C2AC65D1CE}" srcOrd="0" destOrd="0" presId="urn:microsoft.com/office/officeart/2005/8/layout/chevron2"/>
    <dgm:cxn modelId="{CF8029AC-B272-402F-B83D-7BAF707C90F8}" srcId="{05AEFCE2-2782-4646-84E2-BF02C6F7059D}" destId="{CB64E326-6535-44FF-9FD8-996B466CA2CB}" srcOrd="0" destOrd="0" parTransId="{83E68993-CD38-4B52-9C03-66E082873EC1}" sibTransId="{C5376790-122D-4437-BCE5-3D1A208AF1E9}"/>
    <dgm:cxn modelId="{385D69C1-E341-4E2D-BC58-C61C08048E06}" type="presOf" srcId="{60F545DE-354E-47B4-9393-A9482DD0EBBD}" destId="{BDEF9D17-C39E-4C0A-B6C7-3B37A4EC17D7}" srcOrd="0" destOrd="0" presId="urn:microsoft.com/office/officeart/2005/8/layout/chevron2"/>
    <dgm:cxn modelId="{9B401AE0-6D30-4EE4-92DE-B9D0A83BE125}" srcId="{CB64E326-6535-44FF-9FD8-996B466CA2CB}" destId="{5A5CE0B9-7E14-4362-B49D-B48242AA3DB3}" srcOrd="0" destOrd="0" parTransId="{FFE0EA4A-1532-4501-8F4E-4678BA162E56}" sibTransId="{1BD00E11-4B78-4005-87ED-CFABD6B69405}"/>
    <dgm:cxn modelId="{1F9635F7-EEE9-4A32-B8F5-2AACB2C2168C}" type="presOf" srcId="{FE1FF42D-C5EE-4986-AA01-D8A6E8445966}" destId="{92107D3B-CBC9-4669-BC38-2CF85B551297}" srcOrd="0" destOrd="0" presId="urn:microsoft.com/office/officeart/2005/8/layout/chevron2"/>
    <dgm:cxn modelId="{AB4CDD50-C40A-477D-908F-38A0C7D9E3E0}" type="presParOf" srcId="{9375AB04-AA80-4C2C-8114-12C2AC65D1CE}" destId="{3212E1D9-33E5-4B22-900A-AA5D35CA7613}" srcOrd="0" destOrd="0" presId="urn:microsoft.com/office/officeart/2005/8/layout/chevron2"/>
    <dgm:cxn modelId="{1B225F6E-52BD-4A13-8276-B446326C15C4}" type="presParOf" srcId="{3212E1D9-33E5-4B22-900A-AA5D35CA7613}" destId="{1C06E411-B5D2-4F52-A55D-F35F9D98F5B0}" srcOrd="0" destOrd="0" presId="urn:microsoft.com/office/officeart/2005/8/layout/chevron2"/>
    <dgm:cxn modelId="{B6F159C9-83A9-452B-A840-F0A15EC24ABA}" type="presParOf" srcId="{3212E1D9-33E5-4B22-900A-AA5D35CA7613}" destId="{189FF09B-3711-4804-82B9-472ADFD75323}" srcOrd="1" destOrd="0" presId="urn:microsoft.com/office/officeart/2005/8/layout/chevron2"/>
    <dgm:cxn modelId="{BCD52D97-3F1F-42F6-891F-4B618478E40E}" type="presParOf" srcId="{9375AB04-AA80-4C2C-8114-12C2AC65D1CE}" destId="{C5533C89-104F-4B13-96E8-FD222C149057}" srcOrd="1" destOrd="0" presId="urn:microsoft.com/office/officeart/2005/8/layout/chevron2"/>
    <dgm:cxn modelId="{5DF05148-2C20-4833-A048-4C5CD4028D39}" type="presParOf" srcId="{9375AB04-AA80-4C2C-8114-12C2AC65D1CE}" destId="{B889E2BC-82FC-4139-A8AA-B49D622E650C}" srcOrd="2" destOrd="0" presId="urn:microsoft.com/office/officeart/2005/8/layout/chevron2"/>
    <dgm:cxn modelId="{B71BD77E-056D-48CC-B4BB-835CD98A9C9E}" type="presParOf" srcId="{B889E2BC-82FC-4139-A8AA-B49D622E650C}" destId="{8407B575-865E-49DF-AB18-5B7C59B77410}" srcOrd="0" destOrd="0" presId="urn:microsoft.com/office/officeart/2005/8/layout/chevron2"/>
    <dgm:cxn modelId="{FF04593D-6FDF-4B6C-A4AA-64952F40A85D}" type="presParOf" srcId="{B889E2BC-82FC-4139-A8AA-B49D622E650C}" destId="{92107D3B-CBC9-4669-BC38-2CF85B551297}" srcOrd="1" destOrd="0" presId="urn:microsoft.com/office/officeart/2005/8/layout/chevron2"/>
    <dgm:cxn modelId="{792ACF33-E0D2-4881-8D1C-066452FCCB2D}" type="presParOf" srcId="{9375AB04-AA80-4C2C-8114-12C2AC65D1CE}" destId="{894A48AF-CE43-434C-A661-AD1A64723566}" srcOrd="3" destOrd="0" presId="urn:microsoft.com/office/officeart/2005/8/layout/chevron2"/>
    <dgm:cxn modelId="{1516F4DB-0FF8-4A5D-83A3-605DFCE15016}" type="presParOf" srcId="{9375AB04-AA80-4C2C-8114-12C2AC65D1CE}" destId="{D973FF00-575F-4E55-A667-CD3D50981790}" srcOrd="4" destOrd="0" presId="urn:microsoft.com/office/officeart/2005/8/layout/chevron2"/>
    <dgm:cxn modelId="{EC8EACBB-EE20-441C-B19A-D74266D50BC4}" type="presParOf" srcId="{D973FF00-575F-4E55-A667-CD3D50981790}" destId="{BDEF9D17-C39E-4C0A-B6C7-3B37A4EC17D7}" srcOrd="0" destOrd="0" presId="urn:microsoft.com/office/officeart/2005/8/layout/chevron2"/>
    <dgm:cxn modelId="{677BF91E-97ED-4E94-B9E6-B4EFA16B1166}" type="presParOf" srcId="{D973FF00-575F-4E55-A667-CD3D50981790}" destId="{28089B3F-F1EC-4868-92C2-15312772B1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EFCE2-2782-4646-84E2-BF02C6F7059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64E326-6535-44FF-9FD8-996B466CA2CB}">
      <dgm:prSet phldrT="[Texte]" phldr="1"/>
      <dgm:spPr>
        <a:solidFill>
          <a:srgbClr val="002E5B"/>
        </a:solidFill>
      </dgm:spPr>
      <dgm:t>
        <a:bodyPr/>
        <a:lstStyle/>
        <a:p>
          <a:endParaRPr lang="fr-FR" dirty="0"/>
        </a:p>
      </dgm:t>
    </dgm:pt>
    <dgm:pt modelId="{83E68993-CD38-4B52-9C03-66E082873EC1}" type="parTrans" cxnId="{CF8029AC-B272-402F-B83D-7BAF707C90F8}">
      <dgm:prSet/>
      <dgm:spPr/>
      <dgm:t>
        <a:bodyPr/>
        <a:lstStyle/>
        <a:p>
          <a:endParaRPr lang="fr-FR"/>
        </a:p>
      </dgm:t>
    </dgm:pt>
    <dgm:pt modelId="{C5376790-122D-4437-BCE5-3D1A208AF1E9}" type="sibTrans" cxnId="{CF8029AC-B272-402F-B83D-7BAF707C90F8}">
      <dgm:prSet/>
      <dgm:spPr/>
      <dgm:t>
        <a:bodyPr/>
        <a:lstStyle/>
        <a:p>
          <a:endParaRPr lang="fr-FR"/>
        </a:p>
      </dgm:t>
    </dgm:pt>
    <dgm:pt modelId="{7598359B-105A-41C6-9B15-4AA1E57F48D9}">
      <dgm:prSet phldrT="[Texte]" phldr="1"/>
      <dgm:spPr>
        <a:solidFill>
          <a:srgbClr val="002E5B"/>
        </a:solidFill>
      </dgm:spPr>
      <dgm:t>
        <a:bodyPr/>
        <a:lstStyle/>
        <a:p>
          <a:endParaRPr lang="fr-FR"/>
        </a:p>
      </dgm:t>
    </dgm:pt>
    <dgm:pt modelId="{420763BF-9744-4DC1-9B76-0FFFCADC4029}" type="parTrans" cxnId="{252A6D74-65EA-41AA-BC3C-A9E827DB7C80}">
      <dgm:prSet/>
      <dgm:spPr/>
      <dgm:t>
        <a:bodyPr/>
        <a:lstStyle/>
        <a:p>
          <a:endParaRPr lang="fr-FR"/>
        </a:p>
      </dgm:t>
    </dgm:pt>
    <dgm:pt modelId="{162A5EA0-79D4-476D-BDBC-F6CDA1D184F0}" type="sibTrans" cxnId="{252A6D74-65EA-41AA-BC3C-A9E827DB7C80}">
      <dgm:prSet/>
      <dgm:spPr/>
      <dgm:t>
        <a:bodyPr/>
        <a:lstStyle/>
        <a:p>
          <a:endParaRPr lang="fr-FR"/>
        </a:p>
      </dgm:t>
    </dgm:pt>
    <dgm:pt modelId="{FE1FF42D-C5EE-4986-AA01-D8A6E8445966}">
      <dgm:prSet phldrT="[Texte]"/>
      <dgm:spPr/>
      <dgm:t>
        <a:bodyPr/>
        <a:lstStyle/>
        <a:p>
          <a:r>
            <a:rPr lang="fr-FR" dirty="0"/>
            <a:t>Démonstration.</a:t>
          </a:r>
        </a:p>
      </dgm:t>
    </dgm:pt>
    <dgm:pt modelId="{2BD5122C-F33B-494B-A446-A61728C79430}" type="parTrans" cxnId="{008BB08B-E22C-4BB3-8640-0C19F8EFD1F3}">
      <dgm:prSet/>
      <dgm:spPr/>
      <dgm:t>
        <a:bodyPr/>
        <a:lstStyle/>
        <a:p>
          <a:endParaRPr lang="fr-FR"/>
        </a:p>
      </dgm:t>
    </dgm:pt>
    <dgm:pt modelId="{F947A204-2CDC-4FED-A161-CC271E907549}" type="sibTrans" cxnId="{008BB08B-E22C-4BB3-8640-0C19F8EFD1F3}">
      <dgm:prSet/>
      <dgm:spPr/>
      <dgm:t>
        <a:bodyPr/>
        <a:lstStyle/>
        <a:p>
          <a:endParaRPr lang="fr-FR"/>
        </a:p>
      </dgm:t>
    </dgm:pt>
    <dgm:pt modelId="{60F545DE-354E-47B4-9393-A9482DD0EBBD}">
      <dgm:prSet phldrT="[Texte]" phldr="1"/>
      <dgm:spPr>
        <a:solidFill>
          <a:srgbClr val="002E5B"/>
        </a:solidFill>
      </dgm:spPr>
      <dgm:t>
        <a:bodyPr/>
        <a:lstStyle/>
        <a:p>
          <a:endParaRPr lang="fr-FR"/>
        </a:p>
      </dgm:t>
    </dgm:pt>
    <dgm:pt modelId="{CF1A1778-995A-419D-BE4E-77FA79D5A591}" type="parTrans" cxnId="{A7318D56-403E-4FEB-B84E-4B1528250189}">
      <dgm:prSet/>
      <dgm:spPr/>
      <dgm:t>
        <a:bodyPr/>
        <a:lstStyle/>
        <a:p>
          <a:endParaRPr lang="fr-FR"/>
        </a:p>
      </dgm:t>
    </dgm:pt>
    <dgm:pt modelId="{D63AD6EF-D4D9-488F-89F7-7245F98FA568}" type="sibTrans" cxnId="{A7318D56-403E-4FEB-B84E-4B1528250189}">
      <dgm:prSet/>
      <dgm:spPr/>
      <dgm:t>
        <a:bodyPr/>
        <a:lstStyle/>
        <a:p>
          <a:endParaRPr lang="fr-FR"/>
        </a:p>
      </dgm:t>
    </dgm:pt>
    <dgm:pt modelId="{44E7B7F2-A61D-4F00-8C4E-86AFAEB06214}">
      <dgm:prSet phldrT="[Texte]"/>
      <dgm:spPr/>
      <dgm:t>
        <a:bodyPr/>
        <a:lstStyle/>
        <a:p>
          <a:r>
            <a:rPr lang="fr-FR" dirty="0"/>
            <a:t>Conclusion.</a:t>
          </a:r>
        </a:p>
      </dgm:t>
    </dgm:pt>
    <dgm:pt modelId="{63E21B10-70B0-4255-8A0D-4ECD479777E6}" type="parTrans" cxnId="{776BCD86-3579-4E5C-A671-25E3334DDE74}">
      <dgm:prSet/>
      <dgm:spPr/>
      <dgm:t>
        <a:bodyPr/>
        <a:lstStyle/>
        <a:p>
          <a:endParaRPr lang="fr-FR"/>
        </a:p>
      </dgm:t>
    </dgm:pt>
    <dgm:pt modelId="{F80A7E93-0731-49E1-B09D-99D28D6E00B5}" type="sibTrans" cxnId="{776BCD86-3579-4E5C-A671-25E3334DDE74}">
      <dgm:prSet/>
      <dgm:spPr/>
      <dgm:t>
        <a:bodyPr/>
        <a:lstStyle/>
        <a:p>
          <a:endParaRPr lang="fr-FR"/>
        </a:p>
      </dgm:t>
    </dgm:pt>
    <dgm:pt modelId="{5A5CE0B9-7E14-4362-B49D-B48242AA3DB3}">
      <dgm:prSet phldrT="[Texte]"/>
      <dgm:spPr/>
      <dgm:t>
        <a:bodyPr/>
        <a:lstStyle/>
        <a:p>
          <a:r>
            <a:rPr lang="fr-FR" dirty="0"/>
            <a:t>Fonctionnalités.	</a:t>
          </a:r>
        </a:p>
      </dgm:t>
    </dgm:pt>
    <dgm:pt modelId="{1BD00E11-4B78-4005-87ED-CFABD6B69405}" type="sibTrans" cxnId="{9B401AE0-6D30-4EE4-92DE-B9D0A83BE125}">
      <dgm:prSet/>
      <dgm:spPr/>
      <dgm:t>
        <a:bodyPr/>
        <a:lstStyle/>
        <a:p>
          <a:endParaRPr lang="fr-FR"/>
        </a:p>
      </dgm:t>
    </dgm:pt>
    <dgm:pt modelId="{FFE0EA4A-1532-4501-8F4E-4678BA162E56}" type="parTrans" cxnId="{9B401AE0-6D30-4EE4-92DE-B9D0A83BE125}">
      <dgm:prSet/>
      <dgm:spPr/>
      <dgm:t>
        <a:bodyPr/>
        <a:lstStyle/>
        <a:p>
          <a:endParaRPr lang="fr-FR"/>
        </a:p>
      </dgm:t>
    </dgm:pt>
    <dgm:pt modelId="{9375AB04-AA80-4C2C-8114-12C2AC65D1CE}" type="pres">
      <dgm:prSet presAssocID="{05AEFCE2-2782-4646-84E2-BF02C6F7059D}" presName="linearFlow" presStyleCnt="0">
        <dgm:presLayoutVars>
          <dgm:dir/>
          <dgm:animLvl val="lvl"/>
          <dgm:resizeHandles val="exact"/>
        </dgm:presLayoutVars>
      </dgm:prSet>
      <dgm:spPr/>
    </dgm:pt>
    <dgm:pt modelId="{3212E1D9-33E5-4B22-900A-AA5D35CA7613}" type="pres">
      <dgm:prSet presAssocID="{CB64E326-6535-44FF-9FD8-996B466CA2CB}" presName="composite" presStyleCnt="0"/>
      <dgm:spPr/>
    </dgm:pt>
    <dgm:pt modelId="{1C06E411-B5D2-4F52-A55D-F35F9D98F5B0}" type="pres">
      <dgm:prSet presAssocID="{CB64E326-6535-44FF-9FD8-996B466CA2C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89FF09B-3711-4804-82B9-472ADFD75323}" type="pres">
      <dgm:prSet presAssocID="{CB64E326-6535-44FF-9FD8-996B466CA2CB}" presName="descendantText" presStyleLbl="alignAcc1" presStyleIdx="0" presStyleCnt="3">
        <dgm:presLayoutVars>
          <dgm:bulletEnabled val="1"/>
        </dgm:presLayoutVars>
      </dgm:prSet>
      <dgm:spPr/>
    </dgm:pt>
    <dgm:pt modelId="{C5533C89-104F-4B13-96E8-FD222C149057}" type="pres">
      <dgm:prSet presAssocID="{C5376790-122D-4437-BCE5-3D1A208AF1E9}" presName="sp" presStyleCnt="0"/>
      <dgm:spPr/>
    </dgm:pt>
    <dgm:pt modelId="{B889E2BC-82FC-4139-A8AA-B49D622E650C}" type="pres">
      <dgm:prSet presAssocID="{7598359B-105A-41C6-9B15-4AA1E57F48D9}" presName="composite" presStyleCnt="0"/>
      <dgm:spPr/>
    </dgm:pt>
    <dgm:pt modelId="{8407B575-865E-49DF-AB18-5B7C59B77410}" type="pres">
      <dgm:prSet presAssocID="{7598359B-105A-41C6-9B15-4AA1E57F48D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2107D3B-CBC9-4669-BC38-2CF85B551297}" type="pres">
      <dgm:prSet presAssocID="{7598359B-105A-41C6-9B15-4AA1E57F48D9}" presName="descendantText" presStyleLbl="alignAcc1" presStyleIdx="1" presStyleCnt="3">
        <dgm:presLayoutVars>
          <dgm:bulletEnabled val="1"/>
        </dgm:presLayoutVars>
      </dgm:prSet>
      <dgm:spPr/>
    </dgm:pt>
    <dgm:pt modelId="{894A48AF-CE43-434C-A661-AD1A64723566}" type="pres">
      <dgm:prSet presAssocID="{162A5EA0-79D4-476D-BDBC-F6CDA1D184F0}" presName="sp" presStyleCnt="0"/>
      <dgm:spPr/>
    </dgm:pt>
    <dgm:pt modelId="{D973FF00-575F-4E55-A667-CD3D50981790}" type="pres">
      <dgm:prSet presAssocID="{60F545DE-354E-47B4-9393-A9482DD0EBBD}" presName="composite" presStyleCnt="0"/>
      <dgm:spPr/>
    </dgm:pt>
    <dgm:pt modelId="{BDEF9D17-C39E-4C0A-B6C7-3B37A4EC17D7}" type="pres">
      <dgm:prSet presAssocID="{60F545DE-354E-47B4-9393-A9482DD0EBB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8089B3F-F1EC-4868-92C2-15312772B1EB}" type="pres">
      <dgm:prSet presAssocID="{60F545DE-354E-47B4-9393-A9482DD0EBB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4485C6D-D59E-4F79-882C-9E5C671AF375}" type="presOf" srcId="{44E7B7F2-A61D-4F00-8C4E-86AFAEB06214}" destId="{28089B3F-F1EC-4868-92C2-15312772B1EB}" srcOrd="0" destOrd="0" presId="urn:microsoft.com/office/officeart/2005/8/layout/chevron2"/>
    <dgm:cxn modelId="{A89D074F-7141-41EA-86F9-CE9330C642E0}" type="presOf" srcId="{CB64E326-6535-44FF-9FD8-996B466CA2CB}" destId="{1C06E411-B5D2-4F52-A55D-F35F9D98F5B0}" srcOrd="0" destOrd="0" presId="urn:microsoft.com/office/officeart/2005/8/layout/chevron2"/>
    <dgm:cxn modelId="{252A6D74-65EA-41AA-BC3C-A9E827DB7C80}" srcId="{05AEFCE2-2782-4646-84E2-BF02C6F7059D}" destId="{7598359B-105A-41C6-9B15-4AA1E57F48D9}" srcOrd="1" destOrd="0" parTransId="{420763BF-9744-4DC1-9B76-0FFFCADC4029}" sibTransId="{162A5EA0-79D4-476D-BDBC-F6CDA1D184F0}"/>
    <dgm:cxn modelId="{A7318D56-403E-4FEB-B84E-4B1528250189}" srcId="{05AEFCE2-2782-4646-84E2-BF02C6F7059D}" destId="{60F545DE-354E-47B4-9393-A9482DD0EBBD}" srcOrd="2" destOrd="0" parTransId="{CF1A1778-995A-419D-BE4E-77FA79D5A591}" sibTransId="{D63AD6EF-D4D9-488F-89F7-7245F98FA568}"/>
    <dgm:cxn modelId="{1270FD78-5322-4EA7-9B6C-534611202FD3}" type="presOf" srcId="{5A5CE0B9-7E14-4362-B49D-B48242AA3DB3}" destId="{189FF09B-3711-4804-82B9-472ADFD75323}" srcOrd="0" destOrd="0" presId="urn:microsoft.com/office/officeart/2005/8/layout/chevron2"/>
    <dgm:cxn modelId="{776BCD86-3579-4E5C-A671-25E3334DDE74}" srcId="{60F545DE-354E-47B4-9393-A9482DD0EBBD}" destId="{44E7B7F2-A61D-4F00-8C4E-86AFAEB06214}" srcOrd="0" destOrd="0" parTransId="{63E21B10-70B0-4255-8A0D-4ECD479777E6}" sibTransId="{F80A7E93-0731-49E1-B09D-99D28D6E00B5}"/>
    <dgm:cxn modelId="{008BB08B-E22C-4BB3-8640-0C19F8EFD1F3}" srcId="{7598359B-105A-41C6-9B15-4AA1E57F48D9}" destId="{FE1FF42D-C5EE-4986-AA01-D8A6E8445966}" srcOrd="0" destOrd="0" parTransId="{2BD5122C-F33B-494B-A446-A61728C79430}" sibTransId="{F947A204-2CDC-4FED-A161-CC271E907549}"/>
    <dgm:cxn modelId="{F203D592-62FC-47C6-AE3F-F6B37C23E62F}" type="presOf" srcId="{7598359B-105A-41C6-9B15-4AA1E57F48D9}" destId="{8407B575-865E-49DF-AB18-5B7C59B77410}" srcOrd="0" destOrd="0" presId="urn:microsoft.com/office/officeart/2005/8/layout/chevron2"/>
    <dgm:cxn modelId="{AFF9BAA1-F618-4B6E-8C00-C94FD3218A9E}" type="presOf" srcId="{05AEFCE2-2782-4646-84E2-BF02C6F7059D}" destId="{9375AB04-AA80-4C2C-8114-12C2AC65D1CE}" srcOrd="0" destOrd="0" presId="urn:microsoft.com/office/officeart/2005/8/layout/chevron2"/>
    <dgm:cxn modelId="{CF8029AC-B272-402F-B83D-7BAF707C90F8}" srcId="{05AEFCE2-2782-4646-84E2-BF02C6F7059D}" destId="{CB64E326-6535-44FF-9FD8-996B466CA2CB}" srcOrd="0" destOrd="0" parTransId="{83E68993-CD38-4B52-9C03-66E082873EC1}" sibTransId="{C5376790-122D-4437-BCE5-3D1A208AF1E9}"/>
    <dgm:cxn modelId="{385D69C1-E341-4E2D-BC58-C61C08048E06}" type="presOf" srcId="{60F545DE-354E-47B4-9393-A9482DD0EBBD}" destId="{BDEF9D17-C39E-4C0A-B6C7-3B37A4EC17D7}" srcOrd="0" destOrd="0" presId="urn:microsoft.com/office/officeart/2005/8/layout/chevron2"/>
    <dgm:cxn modelId="{9B401AE0-6D30-4EE4-92DE-B9D0A83BE125}" srcId="{CB64E326-6535-44FF-9FD8-996B466CA2CB}" destId="{5A5CE0B9-7E14-4362-B49D-B48242AA3DB3}" srcOrd="0" destOrd="0" parTransId="{FFE0EA4A-1532-4501-8F4E-4678BA162E56}" sibTransId="{1BD00E11-4B78-4005-87ED-CFABD6B69405}"/>
    <dgm:cxn modelId="{1F9635F7-EEE9-4A32-B8F5-2AACB2C2168C}" type="presOf" srcId="{FE1FF42D-C5EE-4986-AA01-D8A6E8445966}" destId="{92107D3B-CBC9-4669-BC38-2CF85B551297}" srcOrd="0" destOrd="0" presId="urn:microsoft.com/office/officeart/2005/8/layout/chevron2"/>
    <dgm:cxn modelId="{AB4CDD50-C40A-477D-908F-38A0C7D9E3E0}" type="presParOf" srcId="{9375AB04-AA80-4C2C-8114-12C2AC65D1CE}" destId="{3212E1D9-33E5-4B22-900A-AA5D35CA7613}" srcOrd="0" destOrd="0" presId="urn:microsoft.com/office/officeart/2005/8/layout/chevron2"/>
    <dgm:cxn modelId="{1B225F6E-52BD-4A13-8276-B446326C15C4}" type="presParOf" srcId="{3212E1D9-33E5-4B22-900A-AA5D35CA7613}" destId="{1C06E411-B5D2-4F52-A55D-F35F9D98F5B0}" srcOrd="0" destOrd="0" presId="urn:microsoft.com/office/officeart/2005/8/layout/chevron2"/>
    <dgm:cxn modelId="{B6F159C9-83A9-452B-A840-F0A15EC24ABA}" type="presParOf" srcId="{3212E1D9-33E5-4B22-900A-AA5D35CA7613}" destId="{189FF09B-3711-4804-82B9-472ADFD75323}" srcOrd="1" destOrd="0" presId="urn:microsoft.com/office/officeart/2005/8/layout/chevron2"/>
    <dgm:cxn modelId="{BCD52D97-3F1F-42F6-891F-4B618478E40E}" type="presParOf" srcId="{9375AB04-AA80-4C2C-8114-12C2AC65D1CE}" destId="{C5533C89-104F-4B13-96E8-FD222C149057}" srcOrd="1" destOrd="0" presId="urn:microsoft.com/office/officeart/2005/8/layout/chevron2"/>
    <dgm:cxn modelId="{5DF05148-2C20-4833-A048-4C5CD4028D39}" type="presParOf" srcId="{9375AB04-AA80-4C2C-8114-12C2AC65D1CE}" destId="{B889E2BC-82FC-4139-A8AA-B49D622E650C}" srcOrd="2" destOrd="0" presId="urn:microsoft.com/office/officeart/2005/8/layout/chevron2"/>
    <dgm:cxn modelId="{B71BD77E-056D-48CC-B4BB-835CD98A9C9E}" type="presParOf" srcId="{B889E2BC-82FC-4139-A8AA-B49D622E650C}" destId="{8407B575-865E-49DF-AB18-5B7C59B77410}" srcOrd="0" destOrd="0" presId="urn:microsoft.com/office/officeart/2005/8/layout/chevron2"/>
    <dgm:cxn modelId="{FF04593D-6FDF-4B6C-A4AA-64952F40A85D}" type="presParOf" srcId="{B889E2BC-82FC-4139-A8AA-B49D622E650C}" destId="{92107D3B-CBC9-4669-BC38-2CF85B551297}" srcOrd="1" destOrd="0" presId="urn:microsoft.com/office/officeart/2005/8/layout/chevron2"/>
    <dgm:cxn modelId="{792ACF33-E0D2-4881-8D1C-066452FCCB2D}" type="presParOf" srcId="{9375AB04-AA80-4C2C-8114-12C2AC65D1CE}" destId="{894A48AF-CE43-434C-A661-AD1A64723566}" srcOrd="3" destOrd="0" presId="urn:microsoft.com/office/officeart/2005/8/layout/chevron2"/>
    <dgm:cxn modelId="{1516F4DB-0FF8-4A5D-83A3-605DFCE15016}" type="presParOf" srcId="{9375AB04-AA80-4C2C-8114-12C2AC65D1CE}" destId="{D973FF00-575F-4E55-A667-CD3D50981790}" srcOrd="4" destOrd="0" presId="urn:microsoft.com/office/officeart/2005/8/layout/chevron2"/>
    <dgm:cxn modelId="{EC8EACBB-EE20-441C-B19A-D74266D50BC4}" type="presParOf" srcId="{D973FF00-575F-4E55-A667-CD3D50981790}" destId="{BDEF9D17-C39E-4C0A-B6C7-3B37A4EC17D7}" srcOrd="0" destOrd="0" presId="urn:microsoft.com/office/officeart/2005/8/layout/chevron2"/>
    <dgm:cxn modelId="{677BF91E-97ED-4E94-B9E6-B4EFA16B1166}" type="presParOf" srcId="{D973FF00-575F-4E55-A667-CD3D50981790}" destId="{28089B3F-F1EC-4868-92C2-15312772B1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6E411-B5D2-4F52-A55D-F35F9D98F5B0}">
      <dsp:nvSpPr>
        <dsp:cNvPr id="0" name=""/>
        <dsp:cNvSpPr/>
      </dsp:nvSpPr>
      <dsp:spPr>
        <a:xfrm rot="5400000">
          <a:off x="-152995" y="153176"/>
          <a:ext cx="1019967" cy="713977"/>
        </a:xfrm>
        <a:prstGeom prst="chevron">
          <a:avLst/>
        </a:prstGeom>
        <a:solidFill>
          <a:srgbClr val="002E5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 rot="-5400000">
        <a:off x="1" y="357170"/>
        <a:ext cx="713977" cy="305990"/>
      </dsp:txXfrm>
    </dsp:sp>
    <dsp:sp modelId="{189FF09B-3711-4804-82B9-472ADFD75323}">
      <dsp:nvSpPr>
        <dsp:cNvPr id="0" name=""/>
        <dsp:cNvSpPr/>
      </dsp:nvSpPr>
      <dsp:spPr>
        <a:xfrm rot="5400000">
          <a:off x="5283299" y="-4569140"/>
          <a:ext cx="662978" cy="98016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Introduction.</a:t>
          </a:r>
        </a:p>
      </dsp:txBody>
      <dsp:txXfrm rot="-5400000">
        <a:off x="713977" y="32546"/>
        <a:ext cx="9769258" cy="598250"/>
      </dsp:txXfrm>
    </dsp:sp>
    <dsp:sp modelId="{8407B575-865E-49DF-AB18-5B7C59B77410}">
      <dsp:nvSpPr>
        <dsp:cNvPr id="0" name=""/>
        <dsp:cNvSpPr/>
      </dsp:nvSpPr>
      <dsp:spPr>
        <a:xfrm rot="5400000">
          <a:off x="-152995" y="966771"/>
          <a:ext cx="1019967" cy="713977"/>
        </a:xfrm>
        <a:prstGeom prst="chevron">
          <a:avLst/>
        </a:prstGeom>
        <a:solidFill>
          <a:srgbClr val="002E5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 rot="-5400000">
        <a:off x="1" y="1170765"/>
        <a:ext cx="713977" cy="305990"/>
      </dsp:txXfrm>
    </dsp:sp>
    <dsp:sp modelId="{92107D3B-CBC9-4669-BC38-2CF85B551297}">
      <dsp:nvSpPr>
        <dsp:cNvPr id="0" name=""/>
        <dsp:cNvSpPr/>
      </dsp:nvSpPr>
      <dsp:spPr>
        <a:xfrm rot="5400000">
          <a:off x="5283299" y="-3755545"/>
          <a:ext cx="662978" cy="98016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>
              <a:solidFill>
                <a:schemeClr val="tx1"/>
              </a:solidFill>
            </a:rPr>
            <a:t>Objectifs.</a:t>
          </a:r>
        </a:p>
      </dsp:txBody>
      <dsp:txXfrm rot="-5400000">
        <a:off x="713977" y="846141"/>
        <a:ext cx="9769258" cy="598250"/>
      </dsp:txXfrm>
    </dsp:sp>
    <dsp:sp modelId="{BDEF9D17-C39E-4C0A-B6C7-3B37A4EC17D7}">
      <dsp:nvSpPr>
        <dsp:cNvPr id="0" name=""/>
        <dsp:cNvSpPr/>
      </dsp:nvSpPr>
      <dsp:spPr>
        <a:xfrm rot="5400000">
          <a:off x="-152995" y="1780366"/>
          <a:ext cx="1019967" cy="713977"/>
        </a:xfrm>
        <a:prstGeom prst="chevron">
          <a:avLst/>
        </a:prstGeom>
        <a:solidFill>
          <a:srgbClr val="002E5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 rot="-5400000">
        <a:off x="1" y="1984360"/>
        <a:ext cx="713977" cy="305990"/>
      </dsp:txXfrm>
    </dsp:sp>
    <dsp:sp modelId="{28089B3F-F1EC-4868-92C2-15312772B1EB}">
      <dsp:nvSpPr>
        <dsp:cNvPr id="0" name=""/>
        <dsp:cNvSpPr/>
      </dsp:nvSpPr>
      <dsp:spPr>
        <a:xfrm rot="5400000">
          <a:off x="5283299" y="-2941951"/>
          <a:ext cx="662978" cy="98016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>
              <a:solidFill>
                <a:schemeClr val="tx1"/>
              </a:solidFill>
            </a:rPr>
            <a:t>Organisation.</a:t>
          </a:r>
        </a:p>
      </dsp:txBody>
      <dsp:txXfrm rot="-5400000">
        <a:off x="713977" y="1659735"/>
        <a:ext cx="9769258" cy="598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6E411-B5D2-4F52-A55D-F35F9D98F5B0}">
      <dsp:nvSpPr>
        <dsp:cNvPr id="0" name=""/>
        <dsp:cNvSpPr/>
      </dsp:nvSpPr>
      <dsp:spPr>
        <a:xfrm rot="5400000">
          <a:off x="-152995" y="153176"/>
          <a:ext cx="1019967" cy="713977"/>
        </a:xfrm>
        <a:prstGeom prst="chevron">
          <a:avLst/>
        </a:prstGeom>
        <a:solidFill>
          <a:srgbClr val="002E5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 rot="-5400000">
        <a:off x="1" y="357170"/>
        <a:ext cx="713977" cy="305990"/>
      </dsp:txXfrm>
    </dsp:sp>
    <dsp:sp modelId="{189FF09B-3711-4804-82B9-472ADFD75323}">
      <dsp:nvSpPr>
        <dsp:cNvPr id="0" name=""/>
        <dsp:cNvSpPr/>
      </dsp:nvSpPr>
      <dsp:spPr>
        <a:xfrm rot="5400000">
          <a:off x="5283299" y="-4569140"/>
          <a:ext cx="662978" cy="98016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Fonctionnalités.	</a:t>
          </a:r>
        </a:p>
      </dsp:txBody>
      <dsp:txXfrm rot="-5400000">
        <a:off x="713977" y="32546"/>
        <a:ext cx="9769258" cy="598250"/>
      </dsp:txXfrm>
    </dsp:sp>
    <dsp:sp modelId="{8407B575-865E-49DF-AB18-5B7C59B77410}">
      <dsp:nvSpPr>
        <dsp:cNvPr id="0" name=""/>
        <dsp:cNvSpPr/>
      </dsp:nvSpPr>
      <dsp:spPr>
        <a:xfrm rot="5400000">
          <a:off x="-152995" y="966771"/>
          <a:ext cx="1019967" cy="713977"/>
        </a:xfrm>
        <a:prstGeom prst="chevron">
          <a:avLst/>
        </a:prstGeom>
        <a:solidFill>
          <a:srgbClr val="002E5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 rot="-5400000">
        <a:off x="1" y="1170765"/>
        <a:ext cx="713977" cy="305990"/>
      </dsp:txXfrm>
    </dsp:sp>
    <dsp:sp modelId="{92107D3B-CBC9-4669-BC38-2CF85B551297}">
      <dsp:nvSpPr>
        <dsp:cNvPr id="0" name=""/>
        <dsp:cNvSpPr/>
      </dsp:nvSpPr>
      <dsp:spPr>
        <a:xfrm rot="5400000">
          <a:off x="5283299" y="-3755545"/>
          <a:ext cx="662978" cy="98016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Démonstration.</a:t>
          </a:r>
        </a:p>
      </dsp:txBody>
      <dsp:txXfrm rot="-5400000">
        <a:off x="713977" y="846141"/>
        <a:ext cx="9769258" cy="598250"/>
      </dsp:txXfrm>
    </dsp:sp>
    <dsp:sp modelId="{BDEF9D17-C39E-4C0A-B6C7-3B37A4EC17D7}">
      <dsp:nvSpPr>
        <dsp:cNvPr id="0" name=""/>
        <dsp:cNvSpPr/>
      </dsp:nvSpPr>
      <dsp:spPr>
        <a:xfrm rot="5400000">
          <a:off x="-152995" y="1780366"/>
          <a:ext cx="1019967" cy="713977"/>
        </a:xfrm>
        <a:prstGeom prst="chevron">
          <a:avLst/>
        </a:prstGeom>
        <a:solidFill>
          <a:srgbClr val="002E5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 rot="-5400000">
        <a:off x="1" y="1984360"/>
        <a:ext cx="713977" cy="305990"/>
      </dsp:txXfrm>
    </dsp:sp>
    <dsp:sp modelId="{28089B3F-F1EC-4868-92C2-15312772B1EB}">
      <dsp:nvSpPr>
        <dsp:cNvPr id="0" name=""/>
        <dsp:cNvSpPr/>
      </dsp:nvSpPr>
      <dsp:spPr>
        <a:xfrm rot="5400000">
          <a:off x="5283299" y="-2941951"/>
          <a:ext cx="662978" cy="98016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Conclusion.</a:t>
          </a:r>
        </a:p>
      </dsp:txBody>
      <dsp:txXfrm rot="-5400000">
        <a:off x="713977" y="1659735"/>
        <a:ext cx="9769258" cy="598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CC3F3-D672-41B0-BD4F-067C53D8A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F18B3B-6153-4427-A45B-A40369FF5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2F7A1E-49D4-4F31-B803-3E79ED04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041D5-D1B6-446D-82CD-F08AB659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736BC-2727-4A17-B8C6-34824C4E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46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7C61F-B4DE-4C38-981F-D426D0D6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914B9C-6FB2-47A6-861F-A50DF5D3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93DF1C-A331-4F91-847E-BD9CAE89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C0237-A558-489E-AB10-689B0E6A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4192A-7D18-408F-8027-8A2EA8ED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9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29D5A9-9680-41A0-B6C2-0A7E9F16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20C0DF-CDF9-4493-9A09-ADD034F90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0C30D-0F1F-4377-AAC5-414AD7FF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25B1B7-62AF-40AD-BB1B-218D3F22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2418C-E73F-4761-A3CF-02363836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72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54138" y="504904"/>
            <a:ext cx="11083725" cy="185766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7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B13CE-5718-474A-AA28-29FD0A88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E073B-47CD-47A6-B6DC-8B47050C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55112-3993-4541-A948-05E2CC4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FB832A-C7BD-4F54-9010-776FD277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0C8A8-E0C5-4431-9045-F4421EB4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F04E7-02F4-4E09-8CDA-A99727EE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02EE09-007D-48CC-80F0-8FEBC9F2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06F16E-7B0C-4FD2-B51A-FBE4D321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2CCF1-8D5C-422B-AB13-96A70023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EA29C-BC4C-4CEE-8018-8F8E0402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2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F341C-A456-4482-A14D-A6CDC7E9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379FA-4CB5-4842-BE05-14640F47C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8B44D6-8B4D-43AA-BF28-85F9A3998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1DA3F1-EF2F-4F80-ABC5-F93BA8FA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AE711D-AF74-4C46-BE19-E10540E3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F1449-1AF9-4ADD-B23D-957C1DB9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9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D3574-0C8F-41CB-8E12-F17D92D2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CD94A4-7E9C-4B58-A36F-736D5ACF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FD4B6F-B3CE-4315-975C-E92FAB4CC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0DB608-CCB9-432D-A4E1-DBBAF479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A9FF9A-D4F8-4834-A236-7D71ADF6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71D262-39C9-492F-A76A-4E41BAAE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8DF7F0-0C60-4AB3-A0FA-D4D7D7C4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0C1EAB-BD8A-41A7-B7CD-D8E8E819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86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0BD35-290C-4972-A809-2A8CE45C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1A9E55-3A4C-4840-A0DF-A3232E5D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CBFB9B-4ED8-436E-944C-3F8337E1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89A219-D6AA-41B2-9F87-72C25C0E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4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DC4B71-B2EA-493F-9D53-F1907BE7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ECB8F-E628-4179-8B38-26D39884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3E981-1D0E-4413-A084-841823DE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32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F7EE-008C-4112-987F-AC6CB020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7822A-6590-4F89-B880-C5CC8C9F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9477A1-504B-431B-ACBF-E5655729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8B45D5-8CB9-4A14-9EE7-DB2312FE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1093E4-A892-4BC6-91C7-0DD241F5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AC693-D28C-409E-A398-324C71B2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5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30C23-E6E0-4652-AD34-E1BE748B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D8F8B8-4B77-4362-905F-0BDAFF62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ADC6C3-1B21-4E76-8CF3-CEE6C07BF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FD6876-14D9-4CC4-B59D-3B023E64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9CC134-62F0-4089-BE8B-CB1DE32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6E47B8-7DFE-448C-972A-5FC4D77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00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6C07FD-9A7E-4082-8EB1-851ECBDE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52ADE-43A6-4F5F-A28E-5B142793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7ACCDA-AE51-4173-9D91-935C56DBB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6E10-B181-4465-8896-3AF11B4293C8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ACB23-590D-44D7-9334-AE60E2CB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AB3CA-5AB5-4C71-A994-63F2F5712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B1C8-8745-4EB7-8A2C-D6725DC34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9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2393B60-B6C5-41A5-966C-8B2191237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1ACDEFD-8200-41DA-A93F-52E8A59D3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 sz="8000" b="1" dirty="0" err="1">
                <a:solidFill>
                  <a:srgbClr val="FFFFF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GPMesi</a:t>
            </a:r>
            <a:endParaRPr lang="fr-FR" sz="8000" b="1" dirty="0">
              <a:solidFill>
                <a:srgbClr val="FFFFF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5CF103C0-CA86-4389-9E9A-1C67388EB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Outil Gestion Soutenance </a:t>
            </a:r>
            <a:r>
              <a:rPr lang="fr-FR" sz="4000" dirty="0" err="1">
                <a:solidFill>
                  <a:srgbClr val="FFFFF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Pfe</a:t>
            </a:r>
            <a:r>
              <a:rPr lang="fr-FR" sz="4000" dirty="0">
                <a:solidFill>
                  <a:srgbClr val="FFFFF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/Master </a:t>
            </a:r>
            <a:r>
              <a:rPr lang="fr-FR" sz="4000" dirty="0" err="1">
                <a:solidFill>
                  <a:srgbClr val="FFFFF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esi</a:t>
            </a:r>
            <a:endParaRPr lang="fr-FR" sz="4000" dirty="0">
              <a:solidFill>
                <a:srgbClr val="FFFFF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4DAA416-9984-4043-BDEE-63F4809D3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" b="18143"/>
          <a:stretch/>
        </p:blipFill>
        <p:spPr>
          <a:xfrm>
            <a:off x="212651" y="145620"/>
            <a:ext cx="2838893" cy="8814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B07209D-D1F0-470E-8ED9-AAE3E72B2FF5}"/>
              </a:ext>
            </a:extLst>
          </p:cNvPr>
          <p:cNvSpPr txBox="1"/>
          <p:nvPr/>
        </p:nvSpPr>
        <p:spPr>
          <a:xfrm>
            <a:off x="580768" y="5257799"/>
            <a:ext cx="1094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Encadré par :</a:t>
            </a:r>
          </a:p>
          <a:p>
            <a:r>
              <a:rPr lang="fr-FR" b="1" dirty="0"/>
              <a:t>Mme Oufaida </a:t>
            </a:r>
            <a:r>
              <a:rPr kumimoji="1" lang="fr-FR" altLang="ja-JP" b="1" dirty="0"/>
              <a:t>Houda</a:t>
            </a:r>
            <a:r>
              <a:rPr kumimoji="1" lang="fr-FR" altLang="ja-JP" dirty="0"/>
              <a:t>.                                                                                                                        </a:t>
            </a:r>
            <a:r>
              <a:rPr kumimoji="1" lang="fr-FR" altLang="ja-JP" b="1" dirty="0"/>
              <a:t>Mme SAID EL HADJ Lynda.</a:t>
            </a:r>
          </a:p>
          <a:p>
            <a:pPr algn="r"/>
            <a:endParaRPr kumimoji="1" lang="ja-JP" alt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298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62681BC-5C70-4436-AA32-F15FD607D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6D0D560-DAAA-44AC-BA00-4CC667FD608C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b="1" dirty="0"/>
              <a:t>Méthodologie</a:t>
            </a:r>
            <a:endParaRPr lang="en-US" sz="4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79670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C5785063-F4F5-426D-809D-00A9693760DC}"/>
              </a:ext>
            </a:extLst>
          </p:cNvPr>
          <p:cNvSpPr/>
          <p:nvPr/>
        </p:nvSpPr>
        <p:spPr>
          <a:xfrm>
            <a:off x="860853" y="2174789"/>
            <a:ext cx="3686433" cy="1767015"/>
          </a:xfrm>
          <a:prstGeom prst="homePlate">
            <a:avLst/>
          </a:prstGeom>
          <a:solidFill>
            <a:srgbClr val="002E5B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52B75174-F207-4ACE-98E1-76B5274134E8}"/>
              </a:ext>
            </a:extLst>
          </p:cNvPr>
          <p:cNvSpPr/>
          <p:nvPr/>
        </p:nvSpPr>
        <p:spPr>
          <a:xfrm>
            <a:off x="3958281" y="2180966"/>
            <a:ext cx="3904735" cy="1767015"/>
          </a:xfrm>
          <a:prstGeom prst="chevron">
            <a:avLst/>
          </a:prstGeom>
          <a:solidFill>
            <a:srgbClr val="002E5B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84F2B02D-392A-400F-B9D0-F1B7EC446448}"/>
              </a:ext>
            </a:extLst>
          </p:cNvPr>
          <p:cNvSpPr/>
          <p:nvPr/>
        </p:nvSpPr>
        <p:spPr>
          <a:xfrm>
            <a:off x="7220465" y="2187143"/>
            <a:ext cx="3628768" cy="1767015"/>
          </a:xfrm>
          <a:prstGeom prst="chevron">
            <a:avLst/>
          </a:prstGeom>
          <a:solidFill>
            <a:srgbClr val="002E5B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F863E3-DD9F-422F-BF73-634FECD8F0F5}"/>
              </a:ext>
            </a:extLst>
          </p:cNvPr>
          <p:cNvSpPr txBox="1"/>
          <p:nvPr/>
        </p:nvSpPr>
        <p:spPr>
          <a:xfrm>
            <a:off x="1235676" y="2747484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5D8EA9-2B77-416B-A2D8-880CE6E79EE2}"/>
              </a:ext>
            </a:extLst>
          </p:cNvPr>
          <p:cNvSpPr txBox="1"/>
          <p:nvPr/>
        </p:nvSpPr>
        <p:spPr>
          <a:xfrm>
            <a:off x="4971536" y="2841369"/>
            <a:ext cx="222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Conception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D6E24-36F8-45DC-8275-E8318A0F8D12}"/>
              </a:ext>
            </a:extLst>
          </p:cNvPr>
          <p:cNvSpPr txBox="1"/>
          <p:nvPr/>
        </p:nvSpPr>
        <p:spPr>
          <a:xfrm>
            <a:off x="8322279" y="2964479"/>
            <a:ext cx="171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176529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62681BC-5C70-4436-AA32-F15FD607D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6D0D560-DAAA-44AC-BA00-4CC667FD608C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</a:t>
            </a:r>
            <a:endParaRPr lang="en-US" sz="4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740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C4589-3DD3-4A41-BA6A-1E8EE0F44F49}"/>
              </a:ext>
            </a:extLst>
          </p:cNvPr>
          <p:cNvSpPr/>
          <p:nvPr/>
        </p:nvSpPr>
        <p:spPr>
          <a:xfrm>
            <a:off x="1149179" y="1902940"/>
            <a:ext cx="2903838" cy="2594919"/>
          </a:xfrm>
          <a:prstGeom prst="rect">
            <a:avLst/>
          </a:prstGeom>
          <a:ln w="76200">
            <a:solidFill>
              <a:srgbClr val="002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872F3-9132-43E6-BD4C-D3123BE9662E}"/>
              </a:ext>
            </a:extLst>
          </p:cNvPr>
          <p:cNvSpPr/>
          <p:nvPr/>
        </p:nvSpPr>
        <p:spPr>
          <a:xfrm>
            <a:off x="4804719" y="1921475"/>
            <a:ext cx="2903838" cy="2594919"/>
          </a:xfrm>
          <a:prstGeom prst="rect">
            <a:avLst/>
          </a:prstGeom>
          <a:ln w="76200">
            <a:solidFill>
              <a:srgbClr val="002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02B47-5288-4D0B-900F-001D78AEA944}"/>
              </a:ext>
            </a:extLst>
          </p:cNvPr>
          <p:cNvSpPr/>
          <p:nvPr/>
        </p:nvSpPr>
        <p:spPr>
          <a:xfrm>
            <a:off x="8577649" y="1921475"/>
            <a:ext cx="2903838" cy="2594919"/>
          </a:xfrm>
          <a:prstGeom prst="rect">
            <a:avLst/>
          </a:prstGeom>
          <a:ln w="76200">
            <a:solidFill>
              <a:srgbClr val="002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図プレースホルダー 32">
            <a:extLst>
              <a:ext uri="{FF2B5EF4-FFF2-40B4-BE49-F238E27FC236}">
                <a16:creationId xmlns:a16="http://schemas.microsoft.com/office/drawing/2014/main" id="{4C324D78-DBD1-48EB-9F0A-D29A57F0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4" y="2088292"/>
            <a:ext cx="2640213" cy="2174789"/>
          </a:xfrm>
          <a:prstGeom prst="rect">
            <a:avLst/>
          </a:prstGeom>
        </p:spPr>
      </p:pic>
      <p:pic>
        <p:nvPicPr>
          <p:cNvPr id="7" name="図プレースホルダー 33">
            <a:extLst>
              <a:ext uri="{FF2B5EF4-FFF2-40B4-BE49-F238E27FC236}">
                <a16:creationId xmlns:a16="http://schemas.microsoft.com/office/drawing/2014/main" id="{EC06E0A0-FC50-4684-9D32-F0BA90C37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09" y="2088291"/>
            <a:ext cx="2590799" cy="2174789"/>
          </a:xfrm>
          <a:prstGeom prst="rect">
            <a:avLst/>
          </a:prstGeom>
        </p:spPr>
      </p:pic>
      <p:pic>
        <p:nvPicPr>
          <p:cNvPr id="8" name="図プレースホルダー 34">
            <a:extLst>
              <a:ext uri="{FF2B5EF4-FFF2-40B4-BE49-F238E27FC236}">
                <a16:creationId xmlns:a16="http://schemas.microsoft.com/office/drawing/2014/main" id="{BE360187-79D2-4B57-BC19-141DD97CA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828" y="2228809"/>
            <a:ext cx="2533480" cy="2034271"/>
          </a:xfrm>
          <a:prstGeom prst="rect">
            <a:avLst/>
          </a:prstGeom>
        </p:spPr>
      </p:pic>
      <p:sp>
        <p:nvSpPr>
          <p:cNvPr id="11" name="テキスト プレースホルダー 21">
            <a:extLst>
              <a:ext uri="{FF2B5EF4-FFF2-40B4-BE49-F238E27FC236}">
                <a16:creationId xmlns:a16="http://schemas.microsoft.com/office/drawing/2014/main" id="{E587EBEE-7BAB-41B5-B52B-CA52969E7266}"/>
              </a:ext>
            </a:extLst>
          </p:cNvPr>
          <p:cNvSpPr txBox="1">
            <a:spLocks/>
          </p:cNvSpPr>
          <p:nvPr/>
        </p:nvSpPr>
        <p:spPr>
          <a:xfrm>
            <a:off x="4864457" y="4825440"/>
            <a:ext cx="3064477" cy="16431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solidFill>
                  <a:schemeClr val="tx1">
                    <a:lumMod val="50000"/>
                  </a:schemeClr>
                </a:solidFill>
              </a:rPr>
              <a:t>système de gestion de base des donnés  relationnelles (SGBDR).</a:t>
            </a:r>
          </a:p>
          <a:p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37BB2-F769-4BDE-A0E7-79D77882F250}"/>
              </a:ext>
            </a:extLst>
          </p:cNvPr>
          <p:cNvSpPr/>
          <p:nvPr/>
        </p:nvSpPr>
        <p:spPr>
          <a:xfrm>
            <a:off x="1505465" y="5007460"/>
            <a:ext cx="29038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/>
              <a:t>PHP: Hypertexte </a:t>
            </a:r>
            <a:r>
              <a:rPr lang="fr-FR" b="1" i="1" dirty="0" err="1"/>
              <a:t>Preprocessor</a:t>
            </a:r>
            <a:r>
              <a:rPr lang="fr-FR" b="1" i="1" dirty="0"/>
              <a:t>.</a:t>
            </a:r>
            <a:endParaRPr lang="fr-FR" baseline="30000" dirty="0"/>
          </a:p>
          <a:p>
            <a:r>
              <a:rPr kumimoji="1" lang="fr-FR" altLang="ja-JP" sz="2800" b="1" baseline="30000" dirty="0"/>
              <a:t>version  7.1</a:t>
            </a:r>
            <a:endParaRPr kumimoji="1" lang="ja-JP" altLang="en-US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39F68-1840-410F-9165-2AE46736BC6E}"/>
              </a:ext>
            </a:extLst>
          </p:cNvPr>
          <p:cNvSpPr/>
          <p:nvPr/>
        </p:nvSpPr>
        <p:spPr>
          <a:xfrm>
            <a:off x="8577649" y="4968903"/>
            <a:ext cx="3064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plate-forme de développement Web.</a:t>
            </a:r>
          </a:p>
          <a:p>
            <a:r>
              <a:rPr kumimoji="1" lang="fr-FR" altLang="ja-JP" b="1" dirty="0"/>
              <a:t>version 3.1.0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79138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C4589-3DD3-4A41-BA6A-1E8EE0F44F49}"/>
              </a:ext>
            </a:extLst>
          </p:cNvPr>
          <p:cNvSpPr/>
          <p:nvPr/>
        </p:nvSpPr>
        <p:spPr>
          <a:xfrm>
            <a:off x="1149179" y="1902940"/>
            <a:ext cx="2903838" cy="2594919"/>
          </a:xfrm>
          <a:prstGeom prst="rect">
            <a:avLst/>
          </a:prstGeom>
          <a:ln w="76200">
            <a:solidFill>
              <a:srgbClr val="002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872F3-9132-43E6-BD4C-D3123BE9662E}"/>
              </a:ext>
            </a:extLst>
          </p:cNvPr>
          <p:cNvSpPr/>
          <p:nvPr/>
        </p:nvSpPr>
        <p:spPr>
          <a:xfrm>
            <a:off x="4804719" y="1921475"/>
            <a:ext cx="2903838" cy="2594919"/>
          </a:xfrm>
          <a:prstGeom prst="rect">
            <a:avLst/>
          </a:prstGeom>
          <a:ln w="76200">
            <a:solidFill>
              <a:srgbClr val="002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02B47-5288-4D0B-900F-001D78AEA944}"/>
              </a:ext>
            </a:extLst>
          </p:cNvPr>
          <p:cNvSpPr/>
          <p:nvPr/>
        </p:nvSpPr>
        <p:spPr>
          <a:xfrm>
            <a:off x="8577649" y="1921475"/>
            <a:ext cx="2903838" cy="2594919"/>
          </a:xfrm>
          <a:prstGeom prst="rect">
            <a:avLst/>
          </a:prstGeom>
          <a:ln w="76200">
            <a:solidFill>
              <a:srgbClr val="002E5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Shape 1628">
            <a:extLst>
              <a:ext uri="{FF2B5EF4-FFF2-40B4-BE49-F238E27FC236}">
                <a16:creationId xmlns:a16="http://schemas.microsoft.com/office/drawing/2014/main" id="{2F8812CA-D236-412D-B2AB-88BBAC4D184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39" y="2261287"/>
            <a:ext cx="2298358" cy="205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624">
            <a:extLst>
              <a:ext uri="{FF2B5EF4-FFF2-40B4-BE49-F238E27FC236}">
                <a16:creationId xmlns:a16="http://schemas.microsoft.com/office/drawing/2014/main" id="{B3256B62-6206-4F31-894D-B89F05CBEC6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14552" y="2261287"/>
            <a:ext cx="2100648" cy="205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632">
            <a:extLst>
              <a:ext uri="{FF2B5EF4-FFF2-40B4-BE49-F238E27FC236}">
                <a16:creationId xmlns:a16="http://schemas.microsoft.com/office/drawing/2014/main" id="{411324F0-04D4-48E2-ACE0-576466A7DCA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20432" y="2397213"/>
            <a:ext cx="2022389" cy="18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625">
            <a:extLst>
              <a:ext uri="{FF2B5EF4-FFF2-40B4-BE49-F238E27FC236}">
                <a16:creationId xmlns:a16="http://schemas.microsoft.com/office/drawing/2014/main" id="{C09267E0-8878-4BB3-AE11-C49F70F22109}"/>
              </a:ext>
            </a:extLst>
          </p:cNvPr>
          <p:cNvSpPr txBox="1">
            <a:spLocks/>
          </p:cNvSpPr>
          <p:nvPr/>
        </p:nvSpPr>
        <p:spPr>
          <a:xfrm>
            <a:off x="8590005" y="4880920"/>
            <a:ext cx="3052121" cy="15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4000"/>
              <a:buNone/>
            </a:pPr>
            <a:r>
              <a:rPr lang="fr-FR" b="1" baseline="30000" dirty="0"/>
              <a:t>Bibliothèque JavaScript libre  et multiplateforme. </a:t>
            </a:r>
          </a:p>
        </p:txBody>
      </p:sp>
      <p:sp>
        <p:nvSpPr>
          <p:cNvPr id="9" name="Shape 1629">
            <a:extLst>
              <a:ext uri="{FF2B5EF4-FFF2-40B4-BE49-F238E27FC236}">
                <a16:creationId xmlns:a16="http://schemas.microsoft.com/office/drawing/2014/main" id="{4458B90A-C12F-429C-82F7-C4E7B8C4E743}"/>
              </a:ext>
            </a:extLst>
          </p:cNvPr>
          <p:cNvSpPr txBox="1">
            <a:spLocks/>
          </p:cNvSpPr>
          <p:nvPr/>
        </p:nvSpPr>
        <p:spPr>
          <a:xfrm>
            <a:off x="4695568" y="4880920"/>
            <a:ext cx="3175686" cy="168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2800"/>
              <a:buNone/>
            </a:pPr>
            <a:r>
              <a:rPr lang="fr-FR" b="1" baseline="30000" dirty="0"/>
              <a:t>Logiciel de retouche, de traitement et de dessin assisté par ordinateur.</a:t>
            </a:r>
          </a:p>
        </p:txBody>
      </p:sp>
      <p:sp>
        <p:nvSpPr>
          <p:cNvPr id="10" name="Shape 1625">
            <a:extLst>
              <a:ext uri="{FF2B5EF4-FFF2-40B4-BE49-F238E27FC236}">
                <a16:creationId xmlns:a16="http://schemas.microsoft.com/office/drawing/2014/main" id="{EA27AF0C-735F-4E28-A7CB-CC39D7139CF1}"/>
              </a:ext>
            </a:extLst>
          </p:cNvPr>
          <p:cNvSpPr txBox="1">
            <a:spLocks/>
          </p:cNvSpPr>
          <p:nvPr/>
        </p:nvSpPr>
        <p:spPr>
          <a:xfrm>
            <a:off x="1057531" y="5029888"/>
            <a:ext cx="3074774" cy="128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4000"/>
              <a:buNone/>
            </a:pPr>
            <a:r>
              <a:rPr lang="fr-FR" b="1" baseline="30000" dirty="0"/>
              <a:t>Bibliothèque JavaScript libre  et multiplateforme</a:t>
            </a:r>
            <a:r>
              <a:rPr lang="fr-FR" sz="4000" b="1" baseline="30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3389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62681BC-5C70-4436-AA32-F15FD607D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6D0D560-DAAA-44AC-BA00-4CC667FD608C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fr-FR" sz="48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38525458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1A7BF5-C47E-4000-A572-3670B28ECFDE}"/>
              </a:ext>
            </a:extLst>
          </p:cNvPr>
          <p:cNvSpPr/>
          <p:nvPr/>
        </p:nvSpPr>
        <p:spPr>
          <a:xfrm>
            <a:off x="753762" y="716692"/>
            <a:ext cx="10429103" cy="479442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B1020-E81D-47E0-A925-28C8753DA735}"/>
              </a:ext>
            </a:extLst>
          </p:cNvPr>
          <p:cNvSpPr/>
          <p:nvPr/>
        </p:nvSpPr>
        <p:spPr>
          <a:xfrm>
            <a:off x="1009135" y="2323072"/>
            <a:ext cx="2417291" cy="201479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35E91-E580-455F-8242-A68BD68150E6}"/>
              </a:ext>
            </a:extLst>
          </p:cNvPr>
          <p:cNvSpPr/>
          <p:nvPr/>
        </p:nvSpPr>
        <p:spPr>
          <a:xfrm>
            <a:off x="4806820" y="2175691"/>
            <a:ext cx="2814381" cy="21621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55967-1DAF-4DC5-A232-C65768BFE611}"/>
              </a:ext>
            </a:extLst>
          </p:cNvPr>
          <p:cNvSpPr/>
          <p:nvPr/>
        </p:nvSpPr>
        <p:spPr>
          <a:xfrm>
            <a:off x="8112595" y="1991540"/>
            <a:ext cx="3561664" cy="253047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40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62681BC-5C70-4436-AA32-F15FD607D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6D0D560-DAAA-44AC-BA00-4CC667FD608C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fr-FR" sz="4400" dirty="0"/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32034523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B44113-87B6-454F-A944-3850F733CCE2}"/>
              </a:ext>
            </a:extLst>
          </p:cNvPr>
          <p:cNvSpPr/>
          <p:nvPr/>
        </p:nvSpPr>
        <p:spPr>
          <a:xfrm>
            <a:off x="463826" y="36444"/>
            <a:ext cx="11052313" cy="685694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87682424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62681BC-5C70-4436-AA32-F15FD607D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6D0D560-DAAA-44AC-BA00-4CC667FD608C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fr-FR" sz="44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9337862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C5C1DCB-E82E-4AA5-B1DF-260D729FC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55857"/>
              </p:ext>
            </p:extLst>
          </p:nvPr>
        </p:nvGraphicFramePr>
        <p:xfrm>
          <a:off x="838200" y="781480"/>
          <a:ext cx="10515600" cy="264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6328C938-FE56-48EE-935B-37652F6D6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770918"/>
              </p:ext>
            </p:extLst>
          </p:nvPr>
        </p:nvGraphicFramePr>
        <p:xfrm>
          <a:off x="838200" y="3293076"/>
          <a:ext cx="10515600" cy="264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DE1F67C-1127-41F0-996F-89E0BAD9424D}"/>
              </a:ext>
            </a:extLst>
          </p:cNvPr>
          <p:cNvSpPr txBox="1"/>
          <p:nvPr/>
        </p:nvSpPr>
        <p:spPr>
          <a:xfrm>
            <a:off x="2582562" y="160638"/>
            <a:ext cx="6561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2E5B"/>
                </a:solidFill>
              </a:rPr>
              <a:t>Plan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77662285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B3B26C5-9268-4B0C-9B8A-7F2352800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90" y="798649"/>
            <a:ext cx="5038819" cy="50388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B59E46-CE6F-4FC0-AFC9-CF4AD15FC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11226" r="1462"/>
          <a:stretch/>
        </p:blipFill>
        <p:spPr>
          <a:xfrm>
            <a:off x="3576589" y="909321"/>
            <a:ext cx="5038819" cy="286215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52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67056D1-DC7A-453E-A855-CC80D739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2"/>
            <a:ext cx="12192000" cy="69905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B0B8D6-8DD9-4F3C-B3B5-B8660602612E}"/>
              </a:ext>
            </a:extLst>
          </p:cNvPr>
          <p:cNvSpPr/>
          <p:nvPr/>
        </p:nvSpPr>
        <p:spPr>
          <a:xfrm>
            <a:off x="0" y="1742303"/>
            <a:ext cx="12192000" cy="2286000"/>
          </a:xfrm>
          <a:prstGeom prst="rect">
            <a:avLst/>
          </a:prstGeom>
          <a:solidFill>
            <a:srgbClr val="002E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C215A1-D313-46A7-B92C-BA78CE32ABF4}"/>
              </a:ext>
            </a:extLst>
          </p:cNvPr>
          <p:cNvSpPr txBox="1"/>
          <p:nvPr/>
        </p:nvSpPr>
        <p:spPr>
          <a:xfrm>
            <a:off x="3225113" y="1996964"/>
            <a:ext cx="6104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384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67056D1-DC7A-453E-A855-CC80D739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2"/>
            <a:ext cx="12192000" cy="69905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B0B8D6-8DD9-4F3C-B3B5-B8660602612E}"/>
              </a:ext>
            </a:extLst>
          </p:cNvPr>
          <p:cNvSpPr/>
          <p:nvPr/>
        </p:nvSpPr>
        <p:spPr>
          <a:xfrm>
            <a:off x="0" y="1742303"/>
            <a:ext cx="12192000" cy="2286000"/>
          </a:xfrm>
          <a:prstGeom prst="rect">
            <a:avLst/>
          </a:prstGeom>
          <a:solidFill>
            <a:srgbClr val="002E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C215A1-D313-46A7-B92C-BA78CE32ABF4}"/>
              </a:ext>
            </a:extLst>
          </p:cNvPr>
          <p:cNvSpPr txBox="1"/>
          <p:nvPr/>
        </p:nvSpPr>
        <p:spPr>
          <a:xfrm>
            <a:off x="3225113" y="1996964"/>
            <a:ext cx="6104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4008604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3C6028-5C8E-4BFF-B647-0F5128E10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"/>
          <a:stretch/>
        </p:blipFill>
        <p:spPr>
          <a:xfrm>
            <a:off x="1591962" y="511615"/>
            <a:ext cx="9008076" cy="5431984"/>
          </a:xfrm>
        </p:spPr>
      </p:pic>
    </p:spTree>
    <p:extLst>
      <p:ext uri="{BB962C8B-B14F-4D97-AF65-F5344CB8AC3E}">
        <p14:creationId xmlns:p14="http://schemas.microsoft.com/office/powerpoint/2010/main" val="9501180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62681BC-5C70-4436-AA32-F15FD607D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6D0D560-DAAA-44AC-BA00-4CC667FD608C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13457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78621EC-ADEB-43FE-9D0F-CAFDBA517252}"/>
              </a:ext>
            </a:extLst>
          </p:cNvPr>
          <p:cNvSpPr txBox="1"/>
          <p:nvPr/>
        </p:nvSpPr>
        <p:spPr>
          <a:xfrm>
            <a:off x="1631092" y="2065469"/>
            <a:ext cx="7760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L’école nationale supérieure d’informatique ESI forme chaque année une moyenne de 200 ingénieurs d’état en informatique.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F4FB2D-FFD8-4765-94BE-87761E06ED9D}"/>
              </a:ext>
            </a:extLst>
          </p:cNvPr>
          <p:cNvSpPr txBox="1"/>
          <p:nvPr/>
        </p:nvSpPr>
        <p:spPr>
          <a:xfrm>
            <a:off x="1631092" y="3546390"/>
            <a:ext cx="10416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 Pour la gestion de ces soutenances le service:</a:t>
            </a:r>
          </a:p>
          <a:p>
            <a:r>
              <a:rPr lang="fr-FR" sz="2400" dirty="0"/>
              <a:t>              -Envoie aux enseignants chaque mois de Mars les résumés des PFE ainsi      	qu’une fiche    de vœux. </a:t>
            </a:r>
          </a:p>
          <a:p>
            <a:r>
              <a:rPr lang="fr-FR" sz="2400" dirty="0"/>
              <a:t>              -En fin Avril, La responsable récupère les fiches de vœux par mail et 	procède à la constitution des jurys  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D3A5D-954B-48D3-849F-C4550289F0A5}"/>
              </a:ext>
            </a:extLst>
          </p:cNvPr>
          <p:cNvSpPr/>
          <p:nvPr/>
        </p:nvSpPr>
        <p:spPr>
          <a:xfrm>
            <a:off x="0" y="0"/>
            <a:ext cx="1631092" cy="6858000"/>
          </a:xfrm>
          <a:prstGeom prst="rect">
            <a:avLst/>
          </a:prstGeom>
          <a:solidFill>
            <a:srgbClr val="002E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109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AA214EC7-A075-4D61-A786-B585B486D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0" b="47897"/>
          <a:stretch/>
        </p:blipFill>
        <p:spPr>
          <a:xfrm>
            <a:off x="4674471" y="1632879"/>
            <a:ext cx="2849586" cy="2849586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77DC4F-0B68-4FA3-AABD-7EF9EAD5F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1530522" y="1632879"/>
            <a:ext cx="2849586" cy="2849586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FC52DB7-3476-4562-99AC-F554A98E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2" b="2"/>
          <a:stretch/>
        </p:blipFill>
        <p:spPr>
          <a:xfrm>
            <a:off x="7818420" y="1632879"/>
            <a:ext cx="2849586" cy="2849586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7931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AFE775-E86C-4249-96A3-6545F2643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59" y="113890"/>
            <a:ext cx="7485914" cy="663021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81B7B8-53AA-4812-821B-5B31A4F09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75"/>
          <a:stretch/>
        </p:blipFill>
        <p:spPr>
          <a:xfrm>
            <a:off x="2926271" y="308918"/>
            <a:ext cx="6771502" cy="6240162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460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62681BC-5C70-4436-AA32-F15FD607D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6D0D560-DAAA-44AC-BA00-4CC667FD608C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5644240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9ABAC-BF4F-40C9-BC1B-FFA9F39A8A6E}"/>
              </a:ext>
            </a:extLst>
          </p:cNvPr>
          <p:cNvSpPr/>
          <p:nvPr/>
        </p:nvSpPr>
        <p:spPr>
          <a:xfrm>
            <a:off x="0" y="0"/>
            <a:ext cx="1631092" cy="6858000"/>
          </a:xfrm>
          <a:prstGeom prst="rect">
            <a:avLst/>
          </a:prstGeom>
          <a:solidFill>
            <a:srgbClr val="002E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131996-5504-4541-A29D-EAC8A7C9A769}"/>
              </a:ext>
            </a:extLst>
          </p:cNvPr>
          <p:cNvSpPr txBox="1"/>
          <p:nvPr/>
        </p:nvSpPr>
        <p:spPr>
          <a:xfrm>
            <a:off x="1754659" y="1243786"/>
            <a:ext cx="977007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fr-FR" altLang="ja-JP" sz="2800" dirty="0"/>
              <a:t>Concevoir un formulaire de saisie des fiches de vœux.</a:t>
            </a:r>
          </a:p>
          <a:p>
            <a:endParaRPr kumimoji="1" lang="fr-FR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fr-FR" altLang="ja-JP" sz="2800" dirty="0"/>
              <a:t>Permettre au responsable de consulter les fiches de vœux.</a:t>
            </a:r>
          </a:p>
          <a:p>
            <a:endParaRPr kumimoji="1" lang="fr-FR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fr-FR" altLang="ja-JP" sz="2800" dirty="0"/>
              <a:t>Diffuser les fiches descriptives.</a:t>
            </a:r>
          </a:p>
          <a:p>
            <a:endParaRPr kumimoji="1" lang="fr-FR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fr-FR" altLang="ja-JP" sz="2800" dirty="0"/>
              <a:t>Consulter les fiches descriptive. </a:t>
            </a:r>
          </a:p>
          <a:p>
            <a:endParaRPr kumimoji="1" lang="fr-FR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fr-FR" altLang="ja-JP" sz="2800" dirty="0"/>
              <a:t>Rappel automatique aux enseignants n’ayant pas rempli leur fiche de vœux. </a:t>
            </a:r>
            <a:endParaRPr kumimoji="1" lang="ja-JP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fr-FR" altLang="ja-JP" sz="2800" dirty="0"/>
              <a:t>Établir des statistiques.</a:t>
            </a:r>
            <a:endParaRPr lang="fr-FR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12BE6E-DE45-4F13-9524-CD250553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687" y="1507779"/>
            <a:ext cx="1210962" cy="9055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5320E8-0DE6-40B5-BD16-58684DB84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30" y="2588740"/>
            <a:ext cx="840260" cy="8402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F859F55-B272-4FC7-8CF1-7E7438E8C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35" y="3588897"/>
            <a:ext cx="667840" cy="66784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FF98F2D-87EF-483A-980B-FB2BF1DA2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3" y="4587776"/>
            <a:ext cx="762445" cy="762445"/>
          </a:xfrm>
          <a:prstGeom prst="ellipse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17C996-A71A-4A56-9D29-B893E6916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46" y="5381113"/>
            <a:ext cx="609604" cy="6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65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182</Words>
  <Application>Microsoft Office PowerPoint</Application>
  <PresentationFormat>Grand écran</PresentationFormat>
  <Paragraphs>45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游ゴシック</vt:lpstr>
      <vt:lpstr>Aparajita</vt:lpstr>
      <vt:lpstr>Arial</vt:lpstr>
      <vt:lpstr>Calibri</vt:lpstr>
      <vt:lpstr>Calibri Light</vt:lpstr>
      <vt:lpstr>Times New Roman</vt:lpstr>
      <vt:lpstr>Ubuntu Medium</vt:lpstr>
      <vt:lpstr>Thème Office</vt:lpstr>
      <vt:lpstr>GPMesi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GPMesi</dc:title>
  <dc:creator>HASNAOUI FADIA</dc:creator>
  <cp:lastModifiedBy>HASNAOUI FADIA</cp:lastModifiedBy>
  <cp:revision>40</cp:revision>
  <dcterms:created xsi:type="dcterms:W3CDTF">2018-05-06T20:30:04Z</dcterms:created>
  <dcterms:modified xsi:type="dcterms:W3CDTF">2018-05-07T20:50:13Z</dcterms:modified>
</cp:coreProperties>
</file>