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1" r:id="rId7"/>
    <p:sldId id="272" r:id="rId8"/>
    <p:sldId id="269" r:id="rId9"/>
    <p:sldId id="270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>
        <p:scale>
          <a:sx n="150" d="100"/>
          <a:sy n="150" d="100"/>
        </p:scale>
        <p:origin x="552" y="4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6/30/2024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6/30/2024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E05-0D11-42BC-8271-EB7C8A66DC1A}" type="datetime1">
              <a:rPr lang="en-US" smtClean="0"/>
              <a:t>6/30/2024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674F-D65D-4915-BA09-6E355F7424A3}" type="datetime1">
              <a:rPr lang="en-US" smtClean="0"/>
              <a:t>6/30/2024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0729-B74C-4588-BF96-338B7D4252E2}" type="datetime1">
              <a:rPr lang="en-US" smtClean="0"/>
              <a:t>6/30/2024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E113-3AC0-4042-8C77-BB4D3A12A3F0}" type="datetime1">
              <a:rPr lang="en-US" smtClean="0"/>
              <a:t>6/30/2024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33B6-84A5-44AF-AE8C-9C443363BF02}" type="datetime1">
              <a:rPr lang="en-US" smtClean="0"/>
              <a:t>6/30/2024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490B-06C8-4E40-A765-EC0916748263}" type="datetime1">
              <a:rPr lang="en-US" smtClean="0"/>
              <a:t>6/30/2024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933F-ADA4-4DBD-A5C8-929E50661281}" type="datetime1">
              <a:rPr lang="en-US" smtClean="0"/>
              <a:t>6/30/2024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28C0-3082-427C-A880-3E7C97C0CF7B}" type="datetime1">
              <a:rPr lang="en-US" smtClean="0"/>
              <a:t>6/30/2024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24B-500D-4858-BD2C-58E5C5068BDD}" type="datetime1">
              <a:rPr lang="en-US" smtClean="0"/>
              <a:t>6/30/2024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68EF-3E7C-48AC-88B1-C9A78D9F28F6}" type="datetime1">
              <a:rPr lang="en-US" smtClean="0"/>
              <a:t>6/30/2024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779-446E-4C85-94A2-0AA259C3005C}" type="datetime1">
              <a:rPr lang="en-US" smtClean="0"/>
              <a:t>6/30/2024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A079-5386-4105-AE2C-FD272EFD4E4E}" type="datetime1">
              <a:rPr lang="en-US" smtClean="0"/>
              <a:t>6/30/2024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lp/devecosystem-2023/development/" TargetMode="External"/><Relationship Id="rId2" Type="http://schemas.openxmlformats.org/officeDocument/2006/relationships/hyperlink" Target="https://flutter.dev/bran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Spiegel AI Remote App &amp; </a:t>
            </a:r>
            <a:r>
              <a:rPr lang="en-US" dirty="0" err="1" smtClean="0"/>
              <a:t>Schnittstelle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Vollmer – 03.07.2024</a:t>
            </a:r>
          </a:p>
          <a:p>
            <a:r>
              <a:rPr lang="en-US" dirty="0" err="1" smtClean="0"/>
              <a:t>Datenverarbeitung</a:t>
            </a:r>
            <a:r>
              <a:rPr lang="en-US" dirty="0" smtClean="0"/>
              <a:t> in der </a:t>
            </a:r>
            <a:r>
              <a:rPr lang="en-US" dirty="0" err="1" smtClean="0"/>
              <a:t>Technik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 Flutter</a:t>
            </a:r>
            <a:r>
              <a:rPr lang="de-DE" dirty="0"/>
              <a:t>™ SDK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erlaubt Cross-Plattform Entwicklung mit einer Codebase</a:t>
            </a:r>
          </a:p>
          <a:p>
            <a:r>
              <a:rPr lang="en-US" dirty="0" err="1" smtClean="0"/>
              <a:t>kompiliert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 smtClean="0"/>
              <a:t>Spiegel AI 			                             David Vollmer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2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72" y="620688"/>
            <a:ext cx="2244612" cy="651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579" y="1980875"/>
            <a:ext cx="3972805" cy="41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&amp; Widgets</a:t>
            </a:r>
            <a:endParaRPr lang="en-US" dirty="0"/>
          </a:p>
        </p:txBody>
      </p:sp>
      <p:pic>
        <p:nvPicPr>
          <p:cNvPr id="7" name="screenrecording_remot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90556" y="1696243"/>
            <a:ext cx="2006600" cy="4459287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David Vollmer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3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1696243"/>
            <a:ext cx="2008108" cy="44624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8884" y="1696243"/>
            <a:ext cx="5955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Test 2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7283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1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David Vollmer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4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1218884" y="1696243"/>
            <a:ext cx="5955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Test 2</a:t>
            </a:r>
            <a:endParaRPr lang="de-DE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1696243"/>
            <a:ext cx="2006679" cy="445928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1696243"/>
            <a:ext cx="2003822" cy="4452938"/>
          </a:xfrm>
        </p:spPr>
      </p:pic>
    </p:spTree>
    <p:extLst>
      <p:ext uri="{BB962C8B-B14F-4D97-AF65-F5344CB8AC3E}">
        <p14:creationId xmlns:p14="http://schemas.microsoft.com/office/powerpoint/2010/main" val="4011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Schnittstelle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David Vollmer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5</a:t>
            </a:fld>
            <a:endParaRPr lang="de-DE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84" y="1701797"/>
            <a:ext cx="4762500" cy="3619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8883" y="5288834"/>
            <a:ext cx="1036050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>
                <a:solidFill>
                  <a:srgbClr val="6A9955"/>
                </a:solidFill>
                <a:latin typeface="Consolas" panose="020B0609020204030204" pitchFamily="49" charset="0"/>
              </a:rPr>
              <a:t>// Profil lokal ändern</a:t>
            </a:r>
            <a:endParaRPr lang="de-DE" sz="1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6A9955"/>
                </a:solidFill>
                <a:latin typeface="Consolas" panose="020B0609020204030204" pitchFamily="49" charset="0"/>
              </a:rPr>
              <a:t>// Profil in profiles.json speichern</a:t>
            </a:r>
            <a:endParaRPr lang="de-DE" sz="1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9CDCFE"/>
                </a:solidFill>
                <a:latin typeface="Consolas" panose="020B0609020204030204" pitchFamily="49" charset="0"/>
              </a:rPr>
              <a:t>webSocketManager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>
                <a:solidFill>
                  <a:srgbClr val="DCDCAA"/>
                </a:solidFill>
                <a:latin typeface="Consolas" panose="020B0609020204030204" pitchFamily="49" charset="0"/>
              </a:rPr>
              <a:t>sendMessage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DCDCAA"/>
                </a:solidFill>
                <a:latin typeface="Consolas" panose="020B0609020204030204" pitchFamily="49" charset="0"/>
              </a:rPr>
              <a:t>jsonEncode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de-DE" sz="1700" dirty="0">
                <a:solidFill>
                  <a:srgbClr val="CE9178"/>
                </a:solidFill>
                <a:latin typeface="Consolas" panose="020B0609020204030204" pitchFamily="49" charset="0"/>
              </a:rPr>
              <a:t>'sender'</a:t>
            </a:r>
            <a:r>
              <a:rPr lang="de-DE" sz="17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CE9178"/>
                </a:solidFill>
                <a:latin typeface="Consolas" panose="020B0609020204030204" pitchFamily="49" charset="0"/>
              </a:rPr>
              <a:t>'remote'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de-DE" sz="1700" dirty="0">
                <a:solidFill>
                  <a:srgbClr val="CE9178"/>
                </a:solidFill>
                <a:latin typeface="Consolas" panose="020B0609020204030204" pitchFamily="49" charset="0"/>
              </a:rPr>
              <a:t>'profiles'</a:t>
            </a:r>
            <a:r>
              <a:rPr lang="de-DE" sz="17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9CDCFE"/>
                </a:solidFill>
                <a:latin typeface="Consolas" panose="020B0609020204030204" pitchFamily="49" charset="0"/>
              </a:rPr>
              <a:t>profiles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}));</a:t>
            </a:r>
            <a:endParaRPr lang="de-DE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[1] Google LLC, „Flutter Logo (Dark),“ [Online]. Verfügbar : </a:t>
            </a:r>
            <a:r>
              <a:rPr lang="de-DE" sz="2400" dirty="0">
                <a:hlinkClick r:id="rId2"/>
              </a:rPr>
              <a:t>https://</a:t>
            </a:r>
            <a:r>
              <a:rPr lang="de-DE" sz="2400" dirty="0" smtClean="0">
                <a:hlinkClick r:id="rId2"/>
              </a:rPr>
              <a:t>flutter.dev/brand/</a:t>
            </a:r>
            <a:r>
              <a:rPr lang="de-DE" sz="2400" dirty="0" smtClean="0"/>
              <a:t>. [Zugriff: 29. Juni 2024]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dirty="0" smtClean="0"/>
              <a:t>[2] JetBrains, „The State of Developer Ecosystem 2023,“ 2023. [Online]. Verfügbar: </a:t>
            </a:r>
            <a:r>
              <a:rPr lang="de-DE" sz="2400" dirty="0">
                <a:hlinkClick r:id="rId3"/>
              </a:rPr>
              <a:t>https://</a:t>
            </a:r>
            <a:r>
              <a:rPr lang="de-DE" sz="2400" dirty="0" smtClean="0">
                <a:hlinkClick r:id="rId3"/>
              </a:rPr>
              <a:t>www.jetbrains.com/lp/devecosystem-2023/development/</a:t>
            </a:r>
            <a:r>
              <a:rPr lang="de-DE" sz="2400" dirty="0" smtClean="0"/>
              <a:t>. [Zugriff: 30. Juni 2024]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David Vollmer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9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136</Words>
  <Application>Microsoft Office PowerPoint</Application>
  <PresentationFormat>Custom</PresentationFormat>
  <Paragraphs>31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Tech 16x9</vt:lpstr>
      <vt:lpstr>Spiegel AI Remote App &amp; Schnittstelle</vt:lpstr>
      <vt:lpstr>Die Flutter™ SDK</vt:lpstr>
      <vt:lpstr>Remote &amp; Widgets</vt:lpstr>
      <vt:lpstr>Profile</vt:lpstr>
      <vt:lpstr>Schnittstelle</vt:lpstr>
      <vt:lpstr>Referenzen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Spiegel AI Remote App &amp; Schnittstelle</dc:title>
  <dc:creator>NightPic</dc:creator>
  <cp:lastModifiedBy>NightPic</cp:lastModifiedBy>
  <cp:revision>26</cp:revision>
  <dcterms:created xsi:type="dcterms:W3CDTF">2024-06-29T15:17:09Z</dcterms:created>
  <dcterms:modified xsi:type="dcterms:W3CDTF">2024-06-30T17:38:07Z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