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84" r:id="rId5"/>
    <p:sldId id="280" r:id="rId6"/>
    <p:sldId id="281" r:id="rId7"/>
    <p:sldId id="282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80" d="100"/>
          <a:sy n="180" d="100"/>
        </p:scale>
        <p:origin x="2964" y="16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7/2/2024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7/2/2024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7/2/2024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7/2/2024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7/2/2024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7/2/2024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Spiegel AI Widgets &amp; </a:t>
            </a:r>
            <a:r>
              <a:rPr lang="en-US" dirty="0" err="1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Marcel Wagner – 03.07.2024</a:t>
            </a:r>
          </a:p>
          <a:p>
            <a:r>
              <a:rPr lang="en-US" dirty="0" err="1"/>
              <a:t>Datenverarbeitung</a:t>
            </a:r>
            <a:r>
              <a:rPr lang="en-US" dirty="0"/>
              <a:t> in der </a:t>
            </a:r>
            <a:r>
              <a:rPr lang="en-US" dirty="0" err="1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584166"/>
            <a:ext cx="4227457" cy="4465320"/>
          </a:xfrm>
        </p:spPr>
        <p:txBody>
          <a:bodyPr/>
          <a:lstStyle/>
          <a:p>
            <a:r>
              <a:rPr lang="de-DE" dirty="0"/>
              <a:t>Uhrzeit:</a:t>
            </a:r>
          </a:p>
          <a:p>
            <a:pPr lvl="1"/>
            <a:r>
              <a:rPr lang="de-DE" dirty="0"/>
              <a:t>Liest Systemzeit aus</a:t>
            </a:r>
          </a:p>
          <a:p>
            <a:r>
              <a:rPr lang="de-DE" dirty="0"/>
              <a:t>Weitere Widgets:</a:t>
            </a:r>
          </a:p>
          <a:p>
            <a:pPr lvl="1"/>
            <a:r>
              <a:rPr lang="de-DE" dirty="0"/>
              <a:t>Nutzen APIs</a:t>
            </a:r>
          </a:p>
          <a:p>
            <a:pPr lvl="1"/>
            <a:r>
              <a:rPr lang="de-DE" dirty="0"/>
              <a:t>Erfordert ständige Synchronisation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DBFCC9D-548C-63E0-E885-F9FF3821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596" y="2060848"/>
            <a:ext cx="2381582" cy="104789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D1AA020-561C-97A5-4CBF-7A261A0C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4619159"/>
            <a:ext cx="10657184" cy="130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Datenübertragung:</a:t>
            </a:r>
          </a:p>
          <a:p>
            <a:pPr lvl="1"/>
            <a:r>
              <a:rPr lang="de-DE" dirty="0"/>
              <a:t>Gesichtserkennungsdaten werden an das Display gesendet</a:t>
            </a:r>
          </a:p>
          <a:p>
            <a:r>
              <a:rPr lang="de-DE" dirty="0"/>
              <a:t>Datenverarbeitung:</a:t>
            </a:r>
          </a:p>
          <a:p>
            <a:pPr lvl="1"/>
            <a:r>
              <a:rPr lang="de-DE" dirty="0"/>
              <a:t>Erkennung und Auswertung der Daten</a:t>
            </a:r>
          </a:p>
          <a:p>
            <a:r>
              <a:rPr lang="de-DE" dirty="0"/>
              <a:t>Anzeigeanpassung:</a:t>
            </a:r>
          </a:p>
          <a:p>
            <a:pPr lvl="1"/>
            <a:r>
              <a:rPr lang="de-DE" dirty="0"/>
              <a:t>Displayanzeige basierend auf die Auswertungen anpassen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637AE3-4AF6-0A93-CE7A-404ADB9E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907" y="2214011"/>
            <a:ext cx="4159057" cy="24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5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Änderungen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>
            <a:normAutofit fontScale="92500"/>
          </a:bodyPr>
          <a:lstStyle/>
          <a:p>
            <a:r>
              <a:rPr lang="de-DE" dirty="0"/>
              <a:t>Erkennung von Profilen:</a:t>
            </a:r>
          </a:p>
          <a:p>
            <a:pPr lvl="1"/>
            <a:r>
              <a:rPr lang="de-DE" dirty="0"/>
              <a:t>Identifizierung des Profils anhand des Namens</a:t>
            </a:r>
          </a:p>
          <a:p>
            <a:r>
              <a:rPr lang="de-DE" dirty="0"/>
              <a:t>Aktive Widgets:</a:t>
            </a:r>
          </a:p>
          <a:p>
            <a:pPr lvl="1"/>
            <a:r>
              <a:rPr lang="de-DE" dirty="0"/>
              <a:t>Anzeige der aktivierten Widgets auf Basis ihres Status (</a:t>
            </a:r>
            <a:r>
              <a:rPr lang="de-DE" dirty="0" err="1"/>
              <a:t>enabled</a:t>
            </a:r>
            <a:r>
              <a:rPr lang="de-DE" dirty="0"/>
              <a:t>: </a:t>
            </a:r>
            <a:r>
              <a:rPr lang="de-DE" dirty="0" err="1"/>
              <a:t>true</a:t>
            </a:r>
            <a:r>
              <a:rPr lang="de-DE" dirty="0"/>
              <a:t>/</a:t>
            </a:r>
            <a:r>
              <a:rPr lang="de-DE" dirty="0" err="1"/>
              <a:t>false</a:t>
            </a:r>
            <a:r>
              <a:rPr lang="de-DE" dirty="0"/>
              <a:t>)</a:t>
            </a:r>
          </a:p>
          <a:p>
            <a:r>
              <a:rPr lang="de-DE" dirty="0"/>
              <a:t>Widget Positionierung</a:t>
            </a:r>
          </a:p>
          <a:p>
            <a:pPr lvl="1"/>
            <a:r>
              <a:rPr lang="de-DE" dirty="0"/>
              <a:t>Festlegung der Reihenfolge, in der die aktiven Widgets angezeigt werden</a:t>
            </a:r>
          </a:p>
          <a:p>
            <a:pPr lvl="1"/>
            <a:endParaRPr lang="de-DE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Marcel Wagner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233C8B7-1C60-7A0C-2FE3-8A7D0887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325" y="1229984"/>
            <a:ext cx="1299883" cy="49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5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122</Words>
  <Application>Microsoft Office PowerPoint</Application>
  <PresentationFormat>Benutzerdefiniert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Calibri</vt:lpstr>
      <vt:lpstr>Tech 16x9</vt:lpstr>
      <vt:lpstr>Spiegel AI Widgets &amp; Schnittstelle</vt:lpstr>
      <vt:lpstr>Widgets</vt:lpstr>
      <vt:lpstr>Widget Änderungen</vt:lpstr>
      <vt:lpstr>Widget Änderungen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Marcel Wagner</cp:lastModifiedBy>
  <cp:revision>55</cp:revision>
  <dcterms:created xsi:type="dcterms:W3CDTF">2024-06-29T15:17:09Z</dcterms:created>
  <dcterms:modified xsi:type="dcterms:W3CDTF">2024-07-02T16:33:09Z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