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20" d="100"/>
          <a:sy n="120" d="100"/>
        </p:scale>
        <p:origin x="120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Spiegel AI facial recognition&amp; 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Kuner 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1796-12A8-4D96-D5B3-D35B2A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36523"/>
            <a:ext cx="10360501" cy="1362077"/>
          </a:xfrm>
        </p:spPr>
        <p:txBody>
          <a:bodyPr>
            <a:normAutofit/>
          </a:bodyPr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0CC1C-3F3F-B2C6-9DBB-F1019086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einer robusten Gesichtserkennung</a:t>
            </a:r>
          </a:p>
          <a:p>
            <a:r>
              <a:rPr lang="de-DE" dirty="0"/>
              <a:t>Erstellen von Profilen</a:t>
            </a:r>
          </a:p>
          <a:p>
            <a:r>
              <a:rPr lang="de-DE" dirty="0"/>
              <a:t>Wiedererkennung von Personen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921D6-72CE-8392-ADA4-BE149635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BFC32E-67D3-C851-7833-BAFD96B4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99EE-EE57-298A-D9DB-0E8AD8E8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Gesichtserkennung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188EA-6DA1-3921-2346-7FF11F1E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  <a:p>
            <a:r>
              <a:rPr lang="de-DE" dirty="0" err="1"/>
              <a:t>Matching</a:t>
            </a:r>
            <a:r>
              <a:rPr lang="de-DE" dirty="0"/>
              <a:t> and Recognition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8F5BFF-4D4B-913C-71AD-A9AB6FEA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418DC-DB0E-3405-4C22-69F2616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0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461D9-FDE3-8714-0AB6-007BE9C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HAAR-</a:t>
            </a:r>
            <a:r>
              <a:rPr lang="de-DE" dirty="0" err="1"/>
              <a:t>Cascades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FD855-E60C-8D70-1D5F-AC8F9488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Vorteil: Schnell und einfache Implementierung</a:t>
            </a:r>
          </a:p>
          <a:p>
            <a:r>
              <a:rPr lang="de-DE" dirty="0"/>
              <a:t>Nachteil: Begrenzte Genauigkeit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F39B2-8474-38E4-8239-85153140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75D5A-3302-3675-03AE-29D9F68D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1CD460-4DE9-3836-F278-024C03D2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43" y="3429000"/>
            <a:ext cx="3096344" cy="188126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09E7E1D-B1BA-DE7A-3AC2-9891F718CA92}"/>
              </a:ext>
            </a:extLst>
          </p:cNvPr>
          <p:cNvSpPr txBox="1"/>
          <p:nvPr/>
        </p:nvSpPr>
        <p:spPr>
          <a:xfrm>
            <a:off x="1218883" y="5402519"/>
            <a:ext cx="4386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https://st.quantrimang.com/photos/image/2022/11/11/lap-trinh-cong-cu-phat-hien-khuon-mat-bang-python-1.jpg</a:t>
            </a:r>
          </a:p>
        </p:txBody>
      </p:sp>
    </p:spTree>
    <p:extLst>
      <p:ext uri="{BB962C8B-B14F-4D97-AF65-F5344CB8AC3E}">
        <p14:creationId xmlns:p14="http://schemas.microsoft.com/office/powerpoint/2010/main" val="40133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445F-EB85-EC68-8425-83991366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7E374-16F8-D702-6974-4A803FAD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Vorteil: Sehr präzise</a:t>
            </a:r>
          </a:p>
          <a:p>
            <a:r>
              <a:rPr lang="de-DE" dirty="0"/>
              <a:t>Nachteil: Umfangreich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238661-85C3-67B8-4983-D408AD6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B459BB-94BF-DA2C-EABA-3336DB2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117A67-C603-D596-C150-4FF13EA7F3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3401213"/>
            <a:ext cx="3289545" cy="18503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2B39D61-FB1B-5FC5-AF08-77578BEB9D7F}"/>
              </a:ext>
            </a:extLst>
          </p:cNvPr>
          <p:cNvSpPr txBox="1"/>
          <p:nvPr/>
        </p:nvSpPr>
        <p:spPr>
          <a:xfrm>
            <a:off x="1125860" y="5256586"/>
            <a:ext cx="69765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/>
              <a:t>https://th.bing.com/th/id/R.a09546cec1edf3a919e28c64b9995970?rik=CfUFyTZKdo5%2fMQ&amp;riu=http%3a%2f%2fjyywiki.cn%2fpages%2fOS%2fimg%2fhog-cell-gradients.png&amp;ehk=ywpOQaiJ1EExZx1DRuQasxlva0ABx10Smsq0JsXrDHI%3d&amp;risl=&amp;pid=ImgRaw&amp;r=0</a:t>
            </a:r>
          </a:p>
        </p:txBody>
      </p:sp>
    </p:spTree>
    <p:extLst>
      <p:ext uri="{BB962C8B-B14F-4D97-AF65-F5344CB8AC3E}">
        <p14:creationId xmlns:p14="http://schemas.microsoft.com/office/powerpoint/2010/main" val="34980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AA52-3410-571A-AF41-BDB87A2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Troubleshooting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220D6-B394-8CAD-2320-6F5D4DA8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 Verbesserung der </a:t>
            </a:r>
            <a:r>
              <a:rPr lang="de-DE" dirty="0" err="1"/>
              <a:t>dlib</a:t>
            </a:r>
            <a:r>
              <a:rPr lang="de-DE" dirty="0"/>
              <a:t> Performance</a:t>
            </a:r>
          </a:p>
          <a:p>
            <a:r>
              <a:rPr lang="de-DE" dirty="0"/>
              <a:t>Lösungsansätze:</a:t>
            </a:r>
          </a:p>
          <a:p>
            <a:pPr marL="0" indent="0">
              <a:buNone/>
            </a:pPr>
            <a:r>
              <a:rPr lang="de-DE" dirty="0"/>
              <a:t>	- Reduzierung der Bildgröße</a:t>
            </a:r>
          </a:p>
          <a:p>
            <a:pPr marL="0" indent="0">
              <a:buNone/>
            </a:pPr>
            <a:r>
              <a:rPr lang="de-DE" dirty="0"/>
              <a:t>	- Frame-Skips</a:t>
            </a:r>
          </a:p>
          <a:p>
            <a:pPr marL="0" indent="0">
              <a:buNone/>
            </a:pPr>
            <a:r>
              <a:rPr lang="de-DE" dirty="0"/>
              <a:t>	- Multithreading</a:t>
            </a:r>
          </a:p>
          <a:p>
            <a:pPr marL="0" indent="0">
              <a:buNone/>
            </a:pPr>
            <a:r>
              <a:rPr lang="de-DE" dirty="0"/>
              <a:t>	- Hardware-Beschleunigung</a:t>
            </a:r>
          </a:p>
          <a:p>
            <a:r>
              <a:rPr lang="de-DE" dirty="0"/>
              <a:t>Lösung?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9A4AC2-2A88-2429-FF5E-C81912CD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590D6-DFE9-6B0E-676E-24D201B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2486C4-4A11-A4C5-AD1A-6B034200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39" y="2486803"/>
            <a:ext cx="3024336" cy="1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F810-728A-D4D4-1F2E-4F297DD2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&amp;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0653C-5E13-9A3D-012A-502B4BCE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Gesichtspunkte extrahieren</a:t>
            </a:r>
          </a:p>
          <a:p>
            <a:r>
              <a:rPr lang="de-DE" dirty="0"/>
              <a:t>Face Embedding</a:t>
            </a:r>
          </a:p>
          <a:p>
            <a:r>
              <a:rPr lang="de-DE" dirty="0" err="1"/>
              <a:t>Matching</a:t>
            </a:r>
            <a:r>
              <a:rPr lang="de-DE" dirty="0"/>
              <a:t> erkannter Gesichter mit Database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C11F2C-5C01-C1EA-9BC1-A8A0455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6C8823-D4E6-D7A4-67BD-6BAE3FFD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915208-1AF1-D59C-986A-6E8F18E4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594795"/>
            <a:ext cx="5848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CED4-0FE1-EB47-F993-851ACEE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23A2F8B-13A7-A46D-1159-4BE18825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4704794"/>
            <a:ext cx="4728424" cy="13821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A137C-675D-C4E5-8163-680D62A8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CE7CB-9EE3-AEA0-CCCD-4EF19B5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279D65-44DD-8890-9B3A-A22B0214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72" y="244287"/>
            <a:ext cx="2657956" cy="24692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024221-3CDA-7A40-3B91-DBB6E9EF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16" y="4704794"/>
            <a:ext cx="6408712" cy="1384556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612DAA-DCFB-F494-CDF4-150EEAB8F9F2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Werden sauber erkannt und geladen, aber:</a:t>
            </a:r>
          </a:p>
          <a:p>
            <a:r>
              <a:rPr lang="de-DE" dirty="0"/>
              <a:t>Ständige Synchronisation notwendig</a:t>
            </a:r>
          </a:p>
          <a:p>
            <a:pPr marL="0" indent="0">
              <a:buNone/>
            </a:pPr>
            <a:r>
              <a:rPr lang="de-DE" dirty="0"/>
              <a:t>	-&gt; Nutzung des </a:t>
            </a:r>
            <a:r>
              <a:rPr lang="de-DE" dirty="0" err="1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2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219</Words>
  <Application>Microsoft Office PowerPoint</Application>
  <PresentationFormat>Benutzerdefiniert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Spiegel AI facial recognition&amp; Schnittstelle</vt:lpstr>
      <vt:lpstr>Projektziel</vt:lpstr>
      <vt:lpstr>Grundlagen der Gesichtserkennung</vt:lpstr>
      <vt:lpstr>HAAR-Cascades</vt:lpstr>
      <vt:lpstr>dlib</vt:lpstr>
      <vt:lpstr>Performance Troubleshooting</vt:lpstr>
      <vt:lpstr>Feature Extraction &amp; Matching</vt:lpstr>
      <vt:lpstr>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Marco Kuner</cp:lastModifiedBy>
  <cp:revision>36</cp:revision>
  <dcterms:created xsi:type="dcterms:W3CDTF">2024-06-29T15:17:09Z</dcterms:created>
  <dcterms:modified xsi:type="dcterms:W3CDTF">2024-07-02T12:21:49Z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